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6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9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8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6" name="Google Shape;26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1" type="ftr"/>
          </p:nvPr>
        </p:nvSpPr>
        <p:spPr>
          <a:xfrm rot="5400000">
            <a:off x="8951976" y="3227832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0351008" y="292608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9" name="Google Shape;119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5" name="Google Shape;125;p11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7" name="Google Shape;127;p11"/>
          <p:cNvSpPr txBox="1"/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1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0" name="Google Shape;130;p11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 showMasterSp="0">
  <p:cSld name="Imagen panorámica con descripció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2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6" name="Google Shape;136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2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2" name="Google Shape;142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3" name="Google Shape;143;p12"/>
          <p:cNvSpPr txBox="1"/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2"/>
          <p:cNvSpPr/>
          <p:nvPr>
            <p:ph idx="2" type="pic"/>
          </p:nvPr>
        </p:nvSpPr>
        <p:spPr>
          <a:xfrm>
            <a:off x="1154955" y="685800"/>
            <a:ext cx="8825658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1154957" y="553666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6" name="Google Shape;146;p12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2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 showMasterSp="0">
  <p:cSld name="Cita con descripció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2" name="Google Shape;152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8" name="Google Shape;158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9" name="Google Shape;159;p13"/>
          <p:cNvSpPr txBox="1"/>
          <p:nvPr/>
        </p:nvSpPr>
        <p:spPr>
          <a:xfrm>
            <a:off x="898295" y="596767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96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0" name="Google Shape;160;p13"/>
          <p:cNvSpPr txBox="1"/>
          <p:nvPr/>
        </p:nvSpPr>
        <p:spPr>
          <a:xfrm>
            <a:off x="9715063" y="2629300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96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1" name="Google Shape;161;p13"/>
          <p:cNvSpPr txBox="1"/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1945945" y="3679987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3" name="Google Shape;163;p13"/>
          <p:cNvSpPr txBox="1"/>
          <p:nvPr>
            <p:ph idx="2" type="body"/>
          </p:nvPr>
        </p:nvSpPr>
        <p:spPr>
          <a:xfrm>
            <a:off x="1154954" y="5029198"/>
            <a:ext cx="8825659" cy="997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64" name="Google Shape;164;p13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3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 showMasterSp="0">
  <p:cSld name="Tarjeta de nombr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4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70" name="Google Shape;170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6" name="Google Shape;176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7" name="Google Shape;177;p14"/>
          <p:cNvSpPr txBox="1"/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1154954" y="5029200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9" name="Google Shape;179;p14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4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1154954" y="2603500"/>
            <a:ext cx="3129168" cy="576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86" name="Google Shape;186;p15"/>
          <p:cNvSpPr txBox="1"/>
          <p:nvPr>
            <p:ph idx="2" type="body"/>
          </p:nvPr>
        </p:nvSpPr>
        <p:spPr>
          <a:xfrm>
            <a:off x="1154954" y="3179764"/>
            <a:ext cx="3129168" cy="2847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7" name="Google Shape;187;p15"/>
          <p:cNvSpPr txBox="1"/>
          <p:nvPr>
            <p:ph idx="3" type="body"/>
          </p:nvPr>
        </p:nvSpPr>
        <p:spPr>
          <a:xfrm>
            <a:off x="4512721" y="2603500"/>
            <a:ext cx="3145380" cy="576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88" name="Google Shape;188;p15"/>
          <p:cNvSpPr txBox="1"/>
          <p:nvPr>
            <p:ph idx="4" type="body"/>
          </p:nvPr>
        </p:nvSpPr>
        <p:spPr>
          <a:xfrm>
            <a:off x="4512721" y="3179764"/>
            <a:ext cx="3145380" cy="2847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9" name="Google Shape;189;p15"/>
          <p:cNvSpPr txBox="1"/>
          <p:nvPr>
            <p:ph idx="5" type="body"/>
          </p:nvPr>
        </p:nvSpPr>
        <p:spPr>
          <a:xfrm>
            <a:off x="7886700" y="2595032"/>
            <a:ext cx="3161029" cy="58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0" name="Google Shape;190;p15"/>
          <p:cNvSpPr txBox="1"/>
          <p:nvPr>
            <p:ph idx="6" type="body"/>
          </p:nvPr>
        </p:nvSpPr>
        <p:spPr>
          <a:xfrm>
            <a:off x="7886700" y="3179764"/>
            <a:ext cx="3161029" cy="2847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91" name="Google Shape;191;p15"/>
          <p:cNvCxnSpPr/>
          <p:nvPr/>
        </p:nvCxnSpPr>
        <p:spPr>
          <a:xfrm>
            <a:off x="4384991" y="2603500"/>
            <a:ext cx="32564" cy="3423554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15"/>
          <p:cNvCxnSpPr/>
          <p:nvPr/>
        </p:nvCxnSpPr>
        <p:spPr>
          <a:xfrm>
            <a:off x="7775824" y="2603500"/>
            <a:ext cx="0" cy="3423554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15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5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1154954" y="4532845"/>
            <a:ext cx="3050438" cy="5762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16"/>
          <p:cNvSpPr/>
          <p:nvPr>
            <p:ph idx="2" type="pic"/>
          </p:nvPr>
        </p:nvSpPr>
        <p:spPr>
          <a:xfrm>
            <a:off x="1334552" y="2610916"/>
            <a:ext cx="2691242" cy="15840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0" name="Google Shape;200;p16"/>
          <p:cNvSpPr txBox="1"/>
          <p:nvPr>
            <p:ph idx="3" type="body"/>
          </p:nvPr>
        </p:nvSpPr>
        <p:spPr>
          <a:xfrm>
            <a:off x="1154954" y="5109107"/>
            <a:ext cx="3050438" cy="917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1" name="Google Shape;201;p16"/>
          <p:cNvSpPr txBox="1"/>
          <p:nvPr>
            <p:ph idx="4" type="body"/>
          </p:nvPr>
        </p:nvSpPr>
        <p:spPr>
          <a:xfrm>
            <a:off x="4568865" y="4532842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2" name="Google Shape;202;p16"/>
          <p:cNvSpPr/>
          <p:nvPr>
            <p:ph idx="5" type="pic"/>
          </p:nvPr>
        </p:nvSpPr>
        <p:spPr>
          <a:xfrm>
            <a:off x="474846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Google Shape;203;p16"/>
          <p:cNvSpPr txBox="1"/>
          <p:nvPr>
            <p:ph idx="6" type="body"/>
          </p:nvPr>
        </p:nvSpPr>
        <p:spPr>
          <a:xfrm>
            <a:off x="4568865" y="5109108"/>
            <a:ext cx="3050438" cy="912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4" name="Google Shape;204;p16"/>
          <p:cNvSpPr txBox="1"/>
          <p:nvPr>
            <p:ph idx="7" type="body"/>
          </p:nvPr>
        </p:nvSpPr>
        <p:spPr>
          <a:xfrm>
            <a:off x="7983433" y="4532842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5" name="Google Shape;205;p1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6" name="Google Shape;206;p16"/>
          <p:cNvSpPr txBox="1"/>
          <p:nvPr>
            <p:ph idx="9" type="body"/>
          </p:nvPr>
        </p:nvSpPr>
        <p:spPr>
          <a:xfrm>
            <a:off x="7983433" y="5109107"/>
            <a:ext cx="3050438" cy="917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7" name="Google Shape;207;p16"/>
          <p:cNvCxnSpPr/>
          <p:nvPr/>
        </p:nvCxnSpPr>
        <p:spPr>
          <a:xfrm>
            <a:off x="4384245" y="2603500"/>
            <a:ext cx="1" cy="3461811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6"/>
          <p:cNvCxnSpPr/>
          <p:nvPr/>
        </p:nvCxnSpPr>
        <p:spPr>
          <a:xfrm>
            <a:off x="7807352" y="2603500"/>
            <a:ext cx="0" cy="3461811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16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6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7"/>
          <p:cNvSpPr txBox="1"/>
          <p:nvPr>
            <p:ph idx="1" type="body"/>
          </p:nvPr>
        </p:nvSpPr>
        <p:spPr>
          <a:xfrm rot="5400000">
            <a:off x="3855400" y="-105413"/>
            <a:ext cx="3424768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5" name="Google Shape;215;p17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showMasterSp="0" type="vertTitleAndTx">
  <p:cSld name="VERTICAL_TITLE_AND_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8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20" name="Google Shape;220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27" name="Google Shape;227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28" name="Google Shape;228;p18"/>
          <p:cNvSpPr txBox="1"/>
          <p:nvPr>
            <p:ph type="title"/>
          </p:nvPr>
        </p:nvSpPr>
        <p:spPr>
          <a:xfrm rot="5400000">
            <a:off x="6923244" y="2931978"/>
            <a:ext cx="4748591" cy="14415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" type="body"/>
          </p:nvPr>
        </p:nvSpPr>
        <p:spPr>
          <a:xfrm rot="5400000">
            <a:off x="1908671" y="524748"/>
            <a:ext cx="4748591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8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 showMasterSp="0">
  <p:cSld name="Título y descripció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39" name="Google Shape;39;p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4" name="Google Shape;44;p3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6" name="Google Shape;46;p3"/>
          <p:cNvSpPr txBox="1"/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1152144" y="3547872"/>
            <a:ext cx="8825659" cy="2478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65" name="Google Shape;65;p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2" name="Google Shape;72;p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6894576" y="2679192"/>
            <a:ext cx="375818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" type="body"/>
          </p:nvPr>
        </p:nvSpPr>
        <p:spPr>
          <a:xfrm>
            <a:off x="1154954" y="2603500"/>
            <a:ext cx="4828032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2" type="body"/>
          </p:nvPr>
        </p:nvSpPr>
        <p:spPr>
          <a:xfrm>
            <a:off x="6208776" y="2603500"/>
            <a:ext cx="482803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" type="body"/>
          </p:nvPr>
        </p:nvSpPr>
        <p:spPr>
          <a:xfrm>
            <a:off x="1154954" y="2606040"/>
            <a:ext cx="48280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9" name="Google Shape;89;p8"/>
          <p:cNvSpPr txBox="1"/>
          <p:nvPr>
            <p:ph idx="2" type="body"/>
          </p:nvPr>
        </p:nvSpPr>
        <p:spPr>
          <a:xfrm>
            <a:off x="1154954" y="3198448"/>
            <a:ext cx="4828032" cy="2843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3" type="body"/>
          </p:nvPr>
        </p:nvSpPr>
        <p:spPr>
          <a:xfrm>
            <a:off x="6208776" y="2606040"/>
            <a:ext cx="48280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1" name="Google Shape;91;p8"/>
          <p:cNvSpPr txBox="1"/>
          <p:nvPr>
            <p:ph idx="4" type="body"/>
          </p:nvPr>
        </p:nvSpPr>
        <p:spPr>
          <a:xfrm>
            <a:off x="6208711" y="3187921"/>
            <a:ext cx="4825160" cy="2854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2" name="Google Shape;102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8" name="Google Shape;108;p10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0" name="Google Shape;110;p10"/>
          <p:cNvSpPr txBox="1"/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5779008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2" type="body"/>
          </p:nvPr>
        </p:nvSpPr>
        <p:spPr>
          <a:xfrm>
            <a:off x="1154953" y="3129280"/>
            <a:ext cx="2793159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3" name="Google Shape;113;p10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s-AR"/>
              <a:t>JavaScript</a:t>
            </a:r>
            <a:endParaRPr/>
          </a:p>
        </p:txBody>
      </p:sp>
      <p:sp>
        <p:nvSpPr>
          <p:cNvPr id="239" name="Google Shape;239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AR"/>
              <a:t>LABORATORIO DE COMPUTACIÓN III                                                          UTN-FRA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 Función Constructora</a:t>
            </a:r>
            <a:endParaRPr/>
          </a:p>
        </p:txBody>
      </p:sp>
      <p:pic>
        <p:nvPicPr>
          <p:cNvPr id="307" name="Google Shape;30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008" y="2779561"/>
            <a:ext cx="9425720" cy="3168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Parámetros y Argumentos</a:t>
            </a:r>
            <a:endParaRPr/>
          </a:p>
        </p:txBody>
      </p:sp>
      <p:sp>
        <p:nvSpPr>
          <p:cNvPr id="313" name="Google Shape;313;p29"/>
          <p:cNvSpPr txBox="1"/>
          <p:nvPr/>
        </p:nvSpPr>
        <p:spPr>
          <a:xfrm>
            <a:off x="125192" y="2220685"/>
            <a:ext cx="865333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-Una función puede o no recibir parámetros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-Parámetros son los nombres que aparecen en la definición de una función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-Argumentos son los valores que se le pasan a una función en la llamada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-No se especifican los tipos de los parámetros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-No se verifican los tipos de los argumentos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-No se comprueba el número de los argumentos recibidos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Parámetros por defecto: </a:t>
            </a: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se llama a una función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menos argumentos de los declarados.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valores que faltan no están definidos</a:t>
            </a:r>
            <a:endParaRPr/>
          </a:p>
        </p:txBody>
      </p:sp>
      <p:pic>
        <p:nvPicPr>
          <p:cNvPr id="314" name="Google Shape;3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9182" y="3170332"/>
            <a:ext cx="4281229" cy="349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Parámetros y Argumentos II</a:t>
            </a:r>
            <a:endParaRPr/>
          </a:p>
        </p:txBody>
      </p:sp>
      <p:sp>
        <p:nvSpPr>
          <p:cNvPr id="320" name="Google Shape;320;p30"/>
          <p:cNvSpPr txBox="1"/>
          <p:nvPr/>
        </p:nvSpPr>
        <p:spPr>
          <a:xfrm>
            <a:off x="5219021" y="2778501"/>
            <a:ext cx="68980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 arguments: </a:t>
            </a: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un objeto que guarda los argumentos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recibidos en la llamada a la función</a:t>
            </a:r>
            <a:endParaRPr/>
          </a:p>
        </p:txBody>
      </p:sp>
      <p:pic>
        <p:nvPicPr>
          <p:cNvPr id="321" name="Google Shape;3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24" y="2030403"/>
            <a:ext cx="4640982" cy="249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5662" y="4172929"/>
            <a:ext cx="10058400" cy="254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Objetos</a:t>
            </a:r>
            <a:endParaRPr/>
          </a:p>
        </p:txBody>
      </p:sp>
      <p:pic>
        <p:nvPicPr>
          <p:cNvPr id="328" name="Google Shape;3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607" y="2017979"/>
            <a:ext cx="9517856" cy="464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Objetos  II</a:t>
            </a:r>
            <a:endParaRPr/>
          </a:p>
        </p:txBody>
      </p:sp>
      <p:pic>
        <p:nvPicPr>
          <p:cNvPr id="334" name="Google Shape;3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856" y="3253640"/>
            <a:ext cx="9670618" cy="230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Objetos  Definición</a:t>
            </a:r>
            <a:endParaRPr/>
          </a:p>
        </p:txBody>
      </p:sp>
      <p:pic>
        <p:nvPicPr>
          <p:cNvPr id="340" name="Google Shape;3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434" y="1603685"/>
            <a:ext cx="6582904" cy="5149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Objetos  Propiedades</a:t>
            </a:r>
            <a:endParaRPr/>
          </a:p>
        </p:txBody>
      </p:sp>
      <p:pic>
        <p:nvPicPr>
          <p:cNvPr id="346" name="Google Shape;34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603" y="2462168"/>
            <a:ext cx="7475868" cy="4145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Objetos Propiedades II - bucle </a:t>
            </a:r>
            <a:r>
              <a:rPr b="1" lang="es-AR"/>
              <a:t>for in</a:t>
            </a:r>
            <a:endParaRPr/>
          </a:p>
        </p:txBody>
      </p:sp>
      <p:sp>
        <p:nvSpPr>
          <p:cNvPr id="352" name="Google Shape;352;p35"/>
          <p:cNvSpPr txBox="1"/>
          <p:nvPr/>
        </p:nvSpPr>
        <p:spPr>
          <a:xfrm>
            <a:off x="426720" y="2394858"/>
            <a:ext cx="67201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utiliza para movernos por las propiedades de un objeto</a:t>
            </a:r>
            <a:endParaRPr/>
          </a:p>
        </p:txBody>
      </p:sp>
      <p:pic>
        <p:nvPicPr>
          <p:cNvPr id="353" name="Google Shape;35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093" y="3051677"/>
            <a:ext cx="9609653" cy="307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Objetos – Métodos</a:t>
            </a:r>
            <a:endParaRPr b="1"/>
          </a:p>
        </p:txBody>
      </p:sp>
      <p:pic>
        <p:nvPicPr>
          <p:cNvPr id="359" name="Google Shape;3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153" y="2512791"/>
            <a:ext cx="8954276" cy="406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Objetos – Agregar propiedad</a:t>
            </a:r>
            <a:endParaRPr b="1"/>
          </a:p>
        </p:txBody>
      </p:sp>
      <p:pic>
        <p:nvPicPr>
          <p:cNvPr id="365" name="Google Shape;3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5231" y="2252621"/>
            <a:ext cx="5532599" cy="407705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 txBox="1"/>
          <p:nvPr/>
        </p:nvSpPr>
        <p:spPr>
          <a:xfrm>
            <a:off x="8638903" y="5683343"/>
            <a:ext cx="29322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propiedad se agrega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solo a la instancia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s-AR"/>
              <a:t>Javascript - Características</a:t>
            </a:r>
            <a:endParaRPr/>
          </a:p>
        </p:txBody>
      </p:sp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542734" y="3262121"/>
            <a:ext cx="11211116" cy="3376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AR"/>
              <a:t>Javascript es un lenguaje orientado a documento que ha surgido en un principio para extender las capacidades propias del lenguaje html.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Javascript es un lenguaje interpretado que se embebe en una página web.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El navegador es quien analiza e interpreta estas instrucciones en el momento que deben ser ejecutas.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Orientado a objetos y basado en prototipos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Es objetual, con tipificación débil y dinámica.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Objetos – Prototype</a:t>
            </a:r>
            <a:endParaRPr b="1"/>
          </a:p>
        </p:txBody>
      </p:sp>
      <p:pic>
        <p:nvPicPr>
          <p:cNvPr id="372" name="Google Shape;3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867" y="1767627"/>
            <a:ext cx="6210838" cy="490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Manejador de eventos en línea</a:t>
            </a:r>
            <a:endParaRPr b="1"/>
          </a:p>
        </p:txBody>
      </p:sp>
      <p:pic>
        <p:nvPicPr>
          <p:cNvPr id="378" name="Google Shape;37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459" y="1673352"/>
            <a:ext cx="6327462" cy="5050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Manejador con funciones externas</a:t>
            </a:r>
            <a:endParaRPr b="1"/>
          </a:p>
        </p:txBody>
      </p:sp>
      <p:pic>
        <p:nvPicPr>
          <p:cNvPr id="384" name="Google Shape;38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11" y="2174223"/>
            <a:ext cx="8831418" cy="45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0945" y="1773629"/>
            <a:ext cx="4892464" cy="1767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Manejador Tradicional</a:t>
            </a:r>
            <a:endParaRPr b="1"/>
          </a:p>
        </p:txBody>
      </p:sp>
      <p:pic>
        <p:nvPicPr>
          <p:cNvPr id="391" name="Google Shape;3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536" y="1976385"/>
            <a:ext cx="8779001" cy="463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4503" y="4290964"/>
            <a:ext cx="6437757" cy="246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Manejador Tradicional 2</a:t>
            </a:r>
            <a:endParaRPr b="1"/>
          </a:p>
        </p:txBody>
      </p:sp>
      <p:pic>
        <p:nvPicPr>
          <p:cNvPr id="398" name="Google Shape;3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60" y="1951735"/>
            <a:ext cx="8085521" cy="397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5949" y="4702699"/>
            <a:ext cx="7117124" cy="1977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Manejador del w3c</a:t>
            </a:r>
            <a:endParaRPr b="1"/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0210" y="1673352"/>
            <a:ext cx="6934801" cy="5067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Manejador anónimo del w3c </a:t>
            </a:r>
            <a:endParaRPr b="1"/>
          </a:p>
        </p:txBody>
      </p:sp>
      <p:pic>
        <p:nvPicPr>
          <p:cNvPr id="411" name="Google Shape;41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799" y="2664644"/>
            <a:ext cx="7056732" cy="3558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Obtener información de un evento</a:t>
            </a:r>
            <a:endParaRPr b="1"/>
          </a:p>
        </p:txBody>
      </p:sp>
      <p:pic>
        <p:nvPicPr>
          <p:cNvPr id="417" name="Google Shape;41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749" y="1603280"/>
            <a:ext cx="6712420" cy="504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Integración de código en el html</a:t>
            </a:r>
            <a:endParaRPr/>
          </a:p>
        </p:txBody>
      </p:sp>
      <p:pic>
        <p:nvPicPr>
          <p:cNvPr id="252" name="Google Shape;2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431" y="1774699"/>
            <a:ext cx="7525137" cy="48897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 txBox="1"/>
          <p:nvPr/>
        </p:nvSpPr>
        <p:spPr>
          <a:xfrm>
            <a:off x="10067925" y="2752725"/>
            <a:ext cx="1382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el head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Integración de código en el html II</a:t>
            </a:r>
            <a:endParaRPr/>
          </a:p>
        </p:txBody>
      </p:sp>
      <p:pic>
        <p:nvPicPr>
          <p:cNvPr id="259" name="Google Shape;2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407" y="2327165"/>
            <a:ext cx="7487035" cy="42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 txBox="1"/>
          <p:nvPr/>
        </p:nvSpPr>
        <p:spPr>
          <a:xfrm>
            <a:off x="9620442" y="2327165"/>
            <a:ext cx="1364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el body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Integración de código en el html III</a:t>
            </a:r>
            <a:endParaRPr/>
          </a:p>
        </p:txBody>
      </p:sp>
      <p:sp>
        <p:nvSpPr>
          <p:cNvPr id="266" name="Google Shape;266;p23"/>
          <p:cNvSpPr txBox="1"/>
          <p:nvPr/>
        </p:nvSpPr>
        <p:spPr>
          <a:xfrm>
            <a:off x="8572692" y="2460515"/>
            <a:ext cx="2616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un archivo externo</a:t>
            </a:r>
            <a:endParaRPr/>
          </a:p>
        </p:txBody>
      </p:sp>
      <p:pic>
        <p:nvPicPr>
          <p:cNvPr id="267" name="Google Shape;2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54" y="1673352"/>
            <a:ext cx="7601341" cy="4019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5230" y="4616405"/>
            <a:ext cx="3695890" cy="1739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Instrucciones de Salida</a:t>
            </a:r>
            <a:endParaRPr/>
          </a:p>
        </p:txBody>
      </p:sp>
      <p:sp>
        <p:nvSpPr>
          <p:cNvPr id="274" name="Google Shape;274;p24"/>
          <p:cNvSpPr txBox="1"/>
          <p:nvPr/>
        </p:nvSpPr>
        <p:spPr>
          <a:xfrm>
            <a:off x="742950" y="2601087"/>
            <a:ext cx="3817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document.write(“Hola mundo”);</a:t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1180719" y="3068740"/>
            <a:ext cx="5014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document.write(“&lt;h1&gt;Hola mundo&lt;/h1&gt;”);</a:t>
            </a:r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2270485" y="3574589"/>
            <a:ext cx="34772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window.alert(“Hola mundo”);</a:t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2692131" y="4124516"/>
            <a:ext cx="86296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document.getElementById(“miParrafo”).innerHtml = “Hola mundo”;</a:t>
            </a:r>
            <a:endParaRPr/>
          </a:p>
        </p:txBody>
      </p:sp>
      <p:sp>
        <p:nvSpPr>
          <p:cNvPr id="278" name="Google Shape;278;p24"/>
          <p:cNvSpPr txBox="1"/>
          <p:nvPr/>
        </p:nvSpPr>
        <p:spPr>
          <a:xfrm>
            <a:off x="3143250" y="4674443"/>
            <a:ext cx="84529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document.getElementById(“miDiv”).innerHtml = “&lt;h1&gt;Hola mundo&lt;/h1&gt;”;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742950" y="5421583"/>
            <a:ext cx="3834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console.log(“Texto en consola”);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Operadores de tipos</a:t>
            </a:r>
            <a:endParaRPr/>
          </a:p>
        </p:txBody>
      </p:sp>
      <p:pic>
        <p:nvPicPr>
          <p:cNvPr id="285" name="Google Shape;2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0281" y="2381250"/>
            <a:ext cx="8779066" cy="4213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Funciones -- Sintaxis   </a:t>
            </a:r>
            <a:endParaRPr/>
          </a:p>
        </p:txBody>
      </p:sp>
      <p:pic>
        <p:nvPicPr>
          <p:cNvPr id="291" name="Google Shape;2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457" y="2516776"/>
            <a:ext cx="5632543" cy="1962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5973" y="3685719"/>
            <a:ext cx="6192678" cy="305677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6"/>
          <p:cNvSpPr txBox="1"/>
          <p:nvPr/>
        </p:nvSpPr>
        <p:spPr>
          <a:xfrm>
            <a:off x="986111" y="6096158"/>
            <a:ext cx="48798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puede asignar una función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variable y ejecutarla a través de esta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AR"/>
              <a:t> Funciones Anónimas</a:t>
            </a:r>
            <a:endParaRPr/>
          </a:p>
        </p:txBody>
      </p:sp>
      <p:pic>
        <p:nvPicPr>
          <p:cNvPr id="299" name="Google Shape;2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144" y="1772116"/>
            <a:ext cx="4875859" cy="255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299" y="4005857"/>
            <a:ext cx="6504093" cy="2412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 txBox="1"/>
          <p:nvPr/>
        </p:nvSpPr>
        <p:spPr>
          <a:xfrm>
            <a:off x="1466022" y="6048885"/>
            <a:ext cx="3884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Función anónima auto invocada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a de reuniones Ion">
  <a:themeElements>
    <a:clrScheme name="Ion Boardroom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