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AR"/>
              <a:t>TypeScript </a:t>
            </a:r>
            <a:r>
              <a:rPr lang="es-AR" sz="2800"/>
              <a:t>(parte2 - Objetos)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LABORATORIO DE COMPUTACIÓN III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UTNFRA – TÉCNICO UNIVERSITARIO EN PROGRAMACIÓN --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080309" y="421432"/>
            <a:ext cx="8825659" cy="98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Objetos Básicos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220269" y="1492899"/>
            <a:ext cx="8825659" cy="4760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let flash =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nombre: "Barry Allen",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edad: 24,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poderes: ["Corre muy rápido", "Viaja en el tiempo"]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s-AR"/>
            </a:br>
            <a:r>
              <a:rPr lang="es-AR"/>
              <a:t>flash =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nombre: "Clark Kent",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edad:500,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poderes:["Vuela", "Superfuerza", "Mirada laser"]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154953" y="533400"/>
            <a:ext cx="8825659" cy="959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Tipo objeto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63069" y="2127380"/>
            <a:ext cx="10778898" cy="452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let flash: { nombre:string, edad:number, poderes:string[]}=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nombre: "Barry Allen",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edad: 24,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poderes: ["Corre muy rápido", "Viaja en el tiempo"]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br>
              <a:rPr lang="es-AR" sz="2800"/>
            </a:br>
            <a:r>
              <a:rPr lang="es-AR" sz="28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br>
              <a:rPr lang="es-AR" sz="2800"/>
            </a:br>
            <a:br>
              <a:rPr lang="es-AR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154954" y="580053"/>
            <a:ext cx="8825659" cy="791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Métodos dentro de Objetos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10547" y="1660848"/>
            <a:ext cx="11635273" cy="4935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let flash: { nombre:string, edad:number, poderes:string[], getNombre:()=&gt;string}=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nombre: "Barry Allen",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edad: 24,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poderes: ["Corre muy rápido", "Viaja en el tiempo"],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s-AR" sz="2000"/>
            </a:br>
            <a:r>
              <a:rPr lang="es-AR" sz="2000"/>
              <a:t>getNombre(){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return this.nombre;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154954" y="365449"/>
            <a:ext cx="9780524" cy="959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Problema con tipo de Objeto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86408" y="1623527"/>
            <a:ext cx="11383347" cy="4749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br>
              <a:rPr lang="es-AR" sz="875"/>
            </a:br>
            <a:r>
              <a:rPr lang="es-AR" sz="875"/>
              <a:t>let flash: { nombre:string, edad:number, poderes:string[], getNombre:()=&gt;string}=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//poderes:any[] hay que cambiar en todas las ocurrencias de este tipo de objeto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nombre: "Barry Allen",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edad: 24,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poderes: ["Corre muy rápido", "Viaja en el tiempo"],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br>
              <a:rPr lang="es-AR" sz="875"/>
            </a:br>
            <a:r>
              <a:rPr lang="es-AR" sz="875"/>
              <a:t>getNombre(){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return this.nombre;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}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};</a:t>
            </a:r>
            <a:br>
              <a:rPr lang="es-AR" sz="875"/>
            </a:br>
            <a:br>
              <a:rPr lang="es-AR" sz="875"/>
            </a:br>
            <a:r>
              <a:rPr lang="es-AR" sz="875"/>
              <a:t>let superman: { nombre:string, edad:number, poderes:string[], getNombre:()=&gt;string}=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nombre: "Clark Kent",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edad: 500,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poderes: ["Vuela", "Superfuerza"],</a:t>
            </a:r>
            <a:br>
              <a:rPr lang="es-AR" sz="875"/>
            </a:br>
            <a:r>
              <a:rPr lang="es-AR" sz="875"/>
              <a:t>getNombre(){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return this.nombre;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}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rPr lang="es-AR" sz="875"/>
              <a:t>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br>
              <a:rPr lang="es-AR" sz="875"/>
            </a:br>
            <a:endParaRPr sz="87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154954" y="438540"/>
            <a:ext cx="8825659" cy="923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Tipos Personalizados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350897" y="1782146"/>
            <a:ext cx="8825659" cy="46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type Heroe={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nombre:string,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edad:number,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poderes:string[],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getNombre:()=&gt;string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br>
              <a:rPr lang="es-AR" sz="1470"/>
            </a:br>
            <a:br>
              <a:rPr lang="es-AR" sz="1470"/>
            </a:br>
            <a:r>
              <a:rPr lang="es-AR" sz="1470"/>
              <a:t>let flash:Heroe= {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nombre: "Barry Allen",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edad: 24,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poderes: ["Corre muy rápido", "Viaja en el tiempo"],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getNombre: function 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return this.nombre;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6"/>
              <a:buNone/>
            </a:pPr>
            <a:r>
              <a:rPr lang="es-AR" sz="1470"/>
              <a:t>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154953" y="421432"/>
            <a:ext cx="8825659" cy="100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Múltiples tipos permitidos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2610530" y="1847460"/>
            <a:ext cx="8825659" cy="459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type Heroe2={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nombre:string,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edad:number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s-AR"/>
            </a:br>
            <a:r>
              <a:rPr lang="es-AR"/>
              <a:t>let loQueSea: string | number | Heroe2;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s-AR"/>
            </a:br>
            <a:r>
              <a:rPr lang="es-AR"/>
              <a:t>loQueSea = "Juan";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loQueSea = 36,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loQueSea =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nombre: "Flash",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edad:24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154953" y="533400"/>
            <a:ext cx="8825659" cy="81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Revisar el tipo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229598" y="2006081"/>
            <a:ext cx="8825659" cy="474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 sz="3200"/>
              <a:t>let cosa:any = 123;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br>
              <a:rPr lang="es-AR" sz="3200"/>
            </a:br>
            <a:r>
              <a:rPr lang="es-AR" sz="3200"/>
              <a:t>if(typeof(cosa) === "number"){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br>
              <a:rPr lang="es-AR" sz="3200"/>
            </a:br>
            <a:r>
              <a:rPr lang="es-AR" sz="3200"/>
              <a:t>console.log("Cosa en un " + cosa);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br>
              <a:rPr lang="es-AR" sz="3200"/>
            </a:br>
            <a:r>
              <a:rPr lang="es-AR" sz="32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