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TypeScript </a:t>
            </a:r>
            <a:r>
              <a:rPr lang="es-AR" sz="2800" dirty="0"/>
              <a:t>(parte3 </a:t>
            </a:r>
            <a:r>
              <a:rPr lang="es-AR" sz="2800" dirty="0" err="1"/>
              <a:t>tsconfig.ts</a:t>
            </a:r>
            <a:r>
              <a:rPr lang="es-AR" sz="2800" dirty="0"/>
              <a:t>)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Laboratorio de Computación III</a:t>
            </a:r>
          </a:p>
          <a:p>
            <a:r>
              <a:rPr lang="es-AR"/>
              <a:t>UTNFRA – Técnico Universitario en Programación --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4795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9556589" cy="884853"/>
          </a:xfrm>
        </p:spPr>
        <p:txBody>
          <a:bodyPr/>
          <a:lstStyle/>
          <a:p>
            <a:r>
              <a:rPr lang="es-AR" dirty="0"/>
              <a:t>Cambiar versión de JavaScript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649894"/>
            <a:ext cx="10181740" cy="2362200"/>
          </a:xfrm>
        </p:spPr>
        <p:txBody>
          <a:bodyPr>
            <a:normAutofit/>
          </a:bodyPr>
          <a:lstStyle/>
          <a:p>
            <a:r>
              <a:rPr lang="es-AR" sz="2400" dirty="0"/>
              <a:t>Si queremos cambiar la versión de </a:t>
            </a:r>
            <a:r>
              <a:rPr lang="es-AR" sz="2400" dirty="0" err="1"/>
              <a:t>ECMAScript</a:t>
            </a:r>
            <a:r>
              <a:rPr lang="es-AR" sz="2400" dirty="0"/>
              <a:t> (</a:t>
            </a:r>
            <a:r>
              <a:rPr lang="es-AR" sz="2400" dirty="0" err="1"/>
              <a:t>javaScript</a:t>
            </a:r>
            <a:r>
              <a:rPr lang="es-AR" sz="2400" dirty="0"/>
              <a:t>) a la cual queremos transpilar debemos indicarlo en el archivo tsconfig.json modificando la opción del compilador target.</a:t>
            </a:r>
          </a:p>
          <a:p>
            <a:r>
              <a:rPr lang="es-AR" sz="2400" dirty="0"/>
              <a:t>Por Ejemplo:                    “target” : “es6”</a:t>
            </a:r>
          </a:p>
          <a:p>
            <a:r>
              <a:rPr lang="es-AR" sz="2400" dirty="0"/>
              <a:t>O por consola:               </a:t>
            </a:r>
            <a:r>
              <a:rPr lang="es-AR" sz="2400" dirty="0" err="1"/>
              <a:t>tsc</a:t>
            </a:r>
            <a:r>
              <a:rPr lang="es-AR" sz="2400" dirty="0"/>
              <a:t> </a:t>
            </a:r>
            <a:r>
              <a:rPr lang="es-AR" sz="2400" dirty="0" err="1"/>
              <a:t>app.ts</a:t>
            </a:r>
            <a:r>
              <a:rPr lang="es-AR" sz="2400" dirty="0"/>
              <a:t> –target es6</a:t>
            </a:r>
          </a:p>
        </p:txBody>
      </p:sp>
    </p:spTree>
    <p:extLst>
      <p:ext uri="{BB962C8B-B14F-4D97-AF65-F5344CB8AC3E}">
        <p14:creationId xmlns:p14="http://schemas.microsoft.com/office/powerpoint/2010/main" val="331525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1648" y="673359"/>
            <a:ext cx="8825659" cy="940837"/>
          </a:xfrm>
        </p:spPr>
        <p:txBody>
          <a:bodyPr/>
          <a:lstStyle/>
          <a:p>
            <a:r>
              <a:rPr lang="es-AR" dirty="0"/>
              <a:t>Modo “Observador”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061648" y="3200400"/>
            <a:ext cx="10144417" cy="2362200"/>
          </a:xfrm>
        </p:spPr>
        <p:txBody>
          <a:bodyPr>
            <a:noAutofit/>
          </a:bodyPr>
          <a:lstStyle/>
          <a:p>
            <a:r>
              <a:rPr lang="es-AR" sz="2400" dirty="0"/>
              <a:t>Podemos hacer que TypeScript identifique cambios en los archivos y haga la transpilación de manera automática. Para ello debemos agregar un watch por consola mediante el siguiente comando:</a:t>
            </a:r>
          </a:p>
          <a:p>
            <a:endParaRPr lang="es-AR" sz="2400" dirty="0"/>
          </a:p>
          <a:p>
            <a:r>
              <a:rPr lang="es-AR" sz="2400" dirty="0"/>
              <a:t>	                                  </a:t>
            </a:r>
            <a:r>
              <a:rPr lang="es-AR" sz="2400" dirty="0" err="1"/>
              <a:t>tsc</a:t>
            </a:r>
            <a:r>
              <a:rPr lang="es-AR" sz="2400" dirty="0"/>
              <a:t> –w  </a:t>
            </a:r>
            <a:r>
              <a:rPr lang="es-AR" sz="2400" dirty="0" err="1"/>
              <a:t>ó</a:t>
            </a:r>
            <a:r>
              <a:rPr lang="es-AR" sz="2400" dirty="0"/>
              <a:t>   </a:t>
            </a:r>
            <a:r>
              <a:rPr lang="es-AR" sz="2400" dirty="0" err="1"/>
              <a:t>tsc</a:t>
            </a:r>
            <a:r>
              <a:rPr lang="es-AR" sz="2400" dirty="0"/>
              <a:t> –watch</a:t>
            </a:r>
          </a:p>
          <a:p>
            <a:endParaRPr lang="es-AR" sz="2400" dirty="0"/>
          </a:p>
          <a:p>
            <a:r>
              <a:rPr lang="es-AR" sz="2400" dirty="0"/>
              <a:t>Para dejar de “observar” se debe teclear en la consola </a:t>
            </a:r>
            <a:r>
              <a:rPr lang="es-AR" sz="2400" dirty="0" err="1"/>
              <a:t>ctrl</a:t>
            </a:r>
            <a:r>
              <a:rPr lang="es-AR" sz="2400" dirty="0"/>
              <a:t> + c</a:t>
            </a:r>
          </a:p>
          <a:p>
            <a:r>
              <a:rPr lang="es-AR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5530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763555"/>
          </a:xfrm>
        </p:spPr>
        <p:txBody>
          <a:bodyPr/>
          <a:lstStyle/>
          <a:p>
            <a:r>
              <a:rPr lang="es-AR" dirty="0"/>
              <a:t>tsconfig.json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957803"/>
            <a:ext cx="8825659" cy="2362200"/>
          </a:xfrm>
        </p:spPr>
        <p:txBody>
          <a:bodyPr/>
          <a:lstStyle/>
          <a:p>
            <a:r>
              <a:rPr lang="es-AR" dirty="0"/>
              <a:t>La presencia del archivo tsconfig.json en un directorio indica que es un directorio raíz de un proyecto TypeScript. </a:t>
            </a:r>
          </a:p>
          <a:p>
            <a:r>
              <a:rPr lang="es-AR" dirty="0"/>
              <a:t>En este archivo se puede configurar entre otras cosas las opciones del compilador.</a:t>
            </a:r>
          </a:p>
          <a:p>
            <a:r>
              <a:rPr lang="es-AR" dirty="0"/>
              <a:t>Para generar el archivo tsconfig.json debemos escribir en una terminal el siguiente comando: </a:t>
            </a:r>
            <a:r>
              <a:rPr lang="es-AR" dirty="0" err="1"/>
              <a:t>tsc</a:t>
            </a:r>
            <a:r>
              <a:rPr lang="es-AR" dirty="0"/>
              <a:t> --</a:t>
            </a:r>
            <a:r>
              <a:rPr lang="es-AR" dirty="0" err="1"/>
              <a:t>init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150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97901" y="856357"/>
            <a:ext cx="851262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latin typeface="Menlo"/>
              </a:rPr>
              <a:t>{ </a:t>
            </a:r>
          </a:p>
          <a:p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compilerOptions</a:t>
            </a:r>
            <a:r>
              <a:rPr lang="es-AR" sz="1600" dirty="0">
                <a:latin typeface="Menlo"/>
              </a:rPr>
              <a:t>": {</a:t>
            </a:r>
          </a:p>
          <a:p>
            <a:r>
              <a:rPr lang="es-AR" sz="1600" dirty="0">
                <a:latin typeface="Menlo"/>
              </a:rPr>
              <a:t> "module": "</a:t>
            </a:r>
            <a:r>
              <a:rPr lang="es-AR" sz="1600" dirty="0" err="1">
                <a:latin typeface="Menlo"/>
              </a:rPr>
              <a:t>commonjs</a:t>
            </a:r>
            <a:r>
              <a:rPr lang="es-AR" sz="1600" dirty="0">
                <a:latin typeface="Menlo"/>
              </a:rPr>
              <a:t>", </a:t>
            </a:r>
          </a:p>
          <a:p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noImplicitAny</a:t>
            </a:r>
            <a:r>
              <a:rPr lang="es-AR" sz="1600" dirty="0">
                <a:latin typeface="Menlo"/>
              </a:rPr>
              <a:t>": true, </a:t>
            </a:r>
          </a:p>
          <a:p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removeComments</a:t>
            </a:r>
            <a:r>
              <a:rPr lang="es-AR" sz="1600" dirty="0">
                <a:latin typeface="Menlo"/>
              </a:rPr>
              <a:t>": true,</a:t>
            </a:r>
          </a:p>
          <a:p>
            <a:r>
              <a:rPr lang="es-AR" sz="1600" dirty="0">
                <a:latin typeface="Menlo"/>
              </a:rPr>
              <a:t> "</a:t>
            </a:r>
            <a:r>
              <a:rPr lang="es-AR" sz="1600" dirty="0" err="1">
                <a:latin typeface="Menlo"/>
              </a:rPr>
              <a:t>preserveConstEnums</a:t>
            </a:r>
            <a:r>
              <a:rPr lang="es-AR" sz="1600" dirty="0">
                <a:latin typeface="Menlo"/>
              </a:rPr>
              <a:t>": true,</a:t>
            </a:r>
          </a:p>
          <a:p>
            <a:r>
              <a:rPr lang="es-AR" sz="1600" dirty="0">
                <a:latin typeface="Menlo"/>
              </a:rPr>
              <a:t> "</a:t>
            </a:r>
            <a:r>
              <a:rPr lang="es-AR" sz="1600" dirty="0" err="1">
                <a:latin typeface="Menlo"/>
              </a:rPr>
              <a:t>sourceMap</a:t>
            </a:r>
            <a:r>
              <a:rPr lang="es-AR" sz="1600" dirty="0">
                <a:latin typeface="Menlo"/>
              </a:rPr>
              <a:t>": true </a:t>
            </a:r>
          </a:p>
          <a:p>
            <a:r>
              <a:rPr lang="es-AR" sz="1600" dirty="0">
                <a:latin typeface="Menlo"/>
              </a:rPr>
              <a:t>}, </a:t>
            </a:r>
          </a:p>
          <a:p>
            <a:r>
              <a:rPr lang="es-AR" sz="1600" dirty="0">
                <a:latin typeface="Menlo"/>
              </a:rPr>
              <a:t>"files": [ </a:t>
            </a:r>
          </a:p>
          <a:p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core.ts</a:t>
            </a:r>
            <a:r>
              <a:rPr lang="es-AR" sz="1600" dirty="0">
                <a:latin typeface="Menlo"/>
              </a:rPr>
              <a:t>", “</a:t>
            </a:r>
          </a:p>
          <a:p>
            <a:r>
              <a:rPr lang="es-AR" sz="1600" dirty="0" err="1">
                <a:latin typeface="Menlo"/>
              </a:rPr>
              <a:t>sys.ts</a:t>
            </a:r>
            <a:r>
              <a:rPr lang="es-AR" sz="1600" dirty="0">
                <a:latin typeface="Menlo"/>
              </a:rPr>
              <a:t>",</a:t>
            </a:r>
          </a:p>
          <a:p>
            <a:r>
              <a:rPr lang="es-AR" sz="1600" dirty="0">
                <a:latin typeface="Menlo"/>
              </a:rPr>
              <a:t> "</a:t>
            </a:r>
            <a:r>
              <a:rPr lang="es-AR" sz="1600" dirty="0" err="1">
                <a:latin typeface="Menlo"/>
              </a:rPr>
              <a:t>types.ts</a:t>
            </a:r>
            <a:r>
              <a:rPr lang="es-AR" sz="1600" dirty="0">
                <a:latin typeface="Menlo"/>
              </a:rPr>
              <a:t>", </a:t>
            </a:r>
          </a:p>
          <a:p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scanner.ts</a:t>
            </a:r>
            <a:r>
              <a:rPr lang="es-AR" sz="1600" dirty="0">
                <a:latin typeface="Menlo"/>
              </a:rPr>
              <a:t>", </a:t>
            </a:r>
          </a:p>
          <a:p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parser.ts</a:t>
            </a:r>
            <a:r>
              <a:rPr lang="es-AR" sz="1600" dirty="0">
                <a:latin typeface="Menlo"/>
              </a:rPr>
              <a:t>", </a:t>
            </a:r>
          </a:p>
          <a:p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utilities.ts</a:t>
            </a:r>
            <a:r>
              <a:rPr lang="es-AR" sz="1600" dirty="0">
                <a:latin typeface="Menlo"/>
              </a:rPr>
              <a:t>", </a:t>
            </a:r>
          </a:p>
          <a:p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binder.ts</a:t>
            </a:r>
            <a:r>
              <a:rPr lang="es-AR" sz="1600" dirty="0">
                <a:latin typeface="Menlo"/>
              </a:rPr>
              <a:t>",</a:t>
            </a:r>
          </a:p>
          <a:p>
            <a:r>
              <a:rPr lang="es-AR" sz="1600" dirty="0">
                <a:latin typeface="Menlo"/>
              </a:rPr>
              <a:t> "</a:t>
            </a:r>
            <a:r>
              <a:rPr lang="es-AR" sz="1600" dirty="0" err="1">
                <a:latin typeface="Menlo"/>
              </a:rPr>
              <a:t>checker.ts</a:t>
            </a:r>
            <a:r>
              <a:rPr lang="es-AR" sz="1600" dirty="0">
                <a:latin typeface="Menlo"/>
              </a:rPr>
              <a:t>",</a:t>
            </a:r>
          </a:p>
          <a:p>
            <a:r>
              <a:rPr lang="es-AR" sz="1600" dirty="0">
                <a:latin typeface="Menlo"/>
              </a:rPr>
              <a:t> "</a:t>
            </a:r>
            <a:r>
              <a:rPr lang="es-AR" sz="1600" dirty="0" err="1">
                <a:latin typeface="Menlo"/>
              </a:rPr>
              <a:t>emitter.ts</a:t>
            </a:r>
            <a:r>
              <a:rPr lang="es-AR" sz="1600" dirty="0">
                <a:latin typeface="Menlo"/>
              </a:rPr>
              <a:t>", </a:t>
            </a:r>
          </a:p>
          <a:p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program.ts</a:t>
            </a:r>
            <a:r>
              <a:rPr lang="es-AR" sz="1600" dirty="0">
                <a:latin typeface="Menlo"/>
              </a:rPr>
              <a:t>", </a:t>
            </a:r>
          </a:p>
          <a:p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commandLineParser.ts</a:t>
            </a:r>
            <a:r>
              <a:rPr lang="es-AR" sz="1600" dirty="0">
                <a:latin typeface="Menlo"/>
              </a:rPr>
              <a:t>", </a:t>
            </a:r>
          </a:p>
          <a:p>
            <a:r>
              <a:rPr lang="es-AR" sz="1600" dirty="0">
                <a:latin typeface="Menlo"/>
              </a:rPr>
              <a:t>"</a:t>
            </a:r>
            <a:r>
              <a:rPr lang="es-AR" sz="1600" dirty="0" err="1">
                <a:latin typeface="Menlo"/>
              </a:rPr>
              <a:t>tsc.ts</a:t>
            </a:r>
            <a:r>
              <a:rPr lang="es-AR" sz="1600" dirty="0">
                <a:latin typeface="Menlo"/>
              </a:rPr>
              <a:t>",</a:t>
            </a:r>
          </a:p>
          <a:p>
            <a:r>
              <a:rPr lang="es-AR" sz="1600" dirty="0">
                <a:latin typeface="Menlo"/>
              </a:rPr>
              <a:t> "</a:t>
            </a:r>
            <a:r>
              <a:rPr lang="es-AR" sz="1600" dirty="0" err="1">
                <a:latin typeface="Menlo"/>
              </a:rPr>
              <a:t>diagnosticInformationMap.generated.ts</a:t>
            </a:r>
            <a:r>
              <a:rPr lang="es-AR" sz="1600" dirty="0">
                <a:latin typeface="Menlo"/>
              </a:rPr>
              <a:t>" </a:t>
            </a:r>
          </a:p>
          <a:p>
            <a:r>
              <a:rPr lang="es-AR" sz="1600" dirty="0">
                <a:latin typeface="Menlo"/>
              </a:rPr>
              <a:t>] </a:t>
            </a:r>
          </a:p>
          <a:p>
            <a:r>
              <a:rPr lang="es-AR" sz="1600" dirty="0">
                <a:latin typeface="Menlo"/>
              </a:rPr>
              <a:t>}</a:t>
            </a:r>
            <a:endParaRPr lang="es-AR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474237" y="503853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Ejemplo de archivo tsconfig.json</a:t>
            </a:r>
          </a:p>
        </p:txBody>
      </p:sp>
    </p:spTree>
    <p:extLst>
      <p:ext uri="{BB962C8B-B14F-4D97-AF65-F5344CB8AC3E}">
        <p14:creationId xmlns:p14="http://schemas.microsoft.com/office/powerpoint/2010/main" val="416011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268" y="1017037"/>
            <a:ext cx="8825659" cy="1981200"/>
          </a:xfrm>
        </p:spPr>
        <p:txBody>
          <a:bodyPr/>
          <a:lstStyle/>
          <a:p>
            <a:r>
              <a:rPr lang="es-AR" dirty="0" err="1"/>
              <a:t>sourceMap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94913" y="2998237"/>
            <a:ext cx="8825659" cy="2362200"/>
          </a:xfrm>
        </p:spPr>
        <p:txBody>
          <a:bodyPr>
            <a:normAutofit lnSpcReduction="10000"/>
          </a:bodyPr>
          <a:lstStyle/>
          <a:p>
            <a:r>
              <a:rPr lang="es-AR" sz="2800" dirty="0" err="1"/>
              <a:t>sourceMap</a:t>
            </a:r>
            <a:r>
              <a:rPr lang="es-AR" sz="2800" dirty="0"/>
              <a:t> nos permite depurar el código </a:t>
            </a:r>
            <a:r>
              <a:rPr lang="es-AR" sz="2800" dirty="0" err="1"/>
              <a:t>typeScript</a:t>
            </a:r>
            <a:r>
              <a:rPr lang="es-AR" sz="2800" dirty="0"/>
              <a:t> directamente en la consola del navegador</a:t>
            </a:r>
          </a:p>
          <a:p>
            <a:r>
              <a:rPr lang="es-AR" sz="2800" dirty="0"/>
              <a:t>						</a:t>
            </a:r>
          </a:p>
          <a:p>
            <a:r>
              <a:rPr lang="es-AR" sz="2800" dirty="0"/>
              <a:t>							“</a:t>
            </a:r>
            <a:r>
              <a:rPr lang="es-AR" sz="2800" dirty="0" err="1"/>
              <a:t>sourceMap</a:t>
            </a:r>
            <a:r>
              <a:rPr lang="es-AR" sz="2800" dirty="0"/>
              <a:t>” = true</a:t>
            </a:r>
          </a:p>
        </p:txBody>
      </p:sp>
    </p:spTree>
    <p:extLst>
      <p:ext uri="{BB962C8B-B14F-4D97-AF65-F5344CB8AC3E}">
        <p14:creationId xmlns:p14="http://schemas.microsoft.com/office/powerpoint/2010/main" val="167789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468085"/>
            <a:ext cx="9267340" cy="1677955"/>
          </a:xfrm>
        </p:spPr>
        <p:txBody>
          <a:bodyPr/>
          <a:lstStyle/>
          <a:p>
            <a:r>
              <a:rPr lang="es-AR" sz="3200" dirty="0"/>
              <a:t>Toda la información acerca de tsconfig.json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482" y="1307062"/>
            <a:ext cx="9161787" cy="49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Remover comentarios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2789852"/>
            <a:ext cx="10181740" cy="3424335"/>
          </a:xfrm>
        </p:spPr>
        <p:txBody>
          <a:bodyPr>
            <a:normAutofit/>
          </a:bodyPr>
          <a:lstStyle/>
          <a:p>
            <a:r>
              <a:rPr lang="es-AR" sz="2400" dirty="0"/>
              <a:t>Si no queremos que alguien pueda leer los comentarios que tenemos en el código TypeScript podemos removerlos fácilmente agregando en el archivo tsconfig.json la siguiente línea:</a:t>
            </a:r>
          </a:p>
          <a:p>
            <a:r>
              <a:rPr lang="es-AR" sz="2400" dirty="0"/>
              <a:t>							“</a:t>
            </a:r>
            <a:r>
              <a:rPr lang="es-AR" sz="2400" dirty="0" err="1"/>
              <a:t>removeComments</a:t>
            </a:r>
            <a:r>
              <a:rPr lang="es-AR" sz="2400" dirty="0"/>
              <a:t>” : true</a:t>
            </a:r>
          </a:p>
          <a:p>
            <a:r>
              <a:rPr lang="es-AR" sz="2400" dirty="0"/>
              <a:t>Si queremos que algún comentario quede en el .</a:t>
            </a:r>
            <a:r>
              <a:rPr lang="es-AR" sz="2400" dirty="0" err="1"/>
              <a:t>js</a:t>
            </a:r>
            <a:r>
              <a:rPr lang="es-AR" sz="2400" dirty="0"/>
              <a:t> debemos escribirlo de la siguiente manera: /*!           */</a:t>
            </a:r>
          </a:p>
        </p:txBody>
      </p:sp>
    </p:spTree>
    <p:extLst>
      <p:ext uri="{BB962C8B-B14F-4D97-AF65-F5344CB8AC3E}">
        <p14:creationId xmlns:p14="http://schemas.microsoft.com/office/powerpoint/2010/main" val="34089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1214535"/>
            <a:ext cx="8825659" cy="940837"/>
          </a:xfrm>
        </p:spPr>
        <p:txBody>
          <a:bodyPr/>
          <a:lstStyle/>
          <a:p>
            <a:r>
              <a:rPr lang="es-AR" dirty="0"/>
              <a:t>Incluir y excluir archivos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1446244"/>
            <a:ext cx="9995129" cy="5019869"/>
          </a:xfrm>
        </p:spPr>
        <p:txBody>
          <a:bodyPr>
            <a:normAutofit/>
          </a:bodyPr>
          <a:lstStyle/>
          <a:p>
            <a:r>
              <a:rPr lang="es-AR" sz="2000" dirty="0"/>
              <a:t>Si quisiéramos que algunos archivos no se incluyan en la transpilación y otros si se deben incluir. Debemos agregar en </a:t>
            </a:r>
            <a:r>
              <a:rPr lang="es-AR" sz="2000" dirty="0" err="1"/>
              <a:t>en</a:t>
            </a:r>
            <a:r>
              <a:rPr lang="es-AR" sz="2000" dirty="0"/>
              <a:t> archivo tsconfig.json las directivas necesarias para ello.</a:t>
            </a:r>
          </a:p>
          <a:p>
            <a:r>
              <a:rPr lang="es-AR" sz="2000" dirty="0"/>
              <a:t>No son opciones del compilador así que las agregamos después.</a:t>
            </a:r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13468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07502" y="1315616"/>
            <a:ext cx="18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3415004" y="184708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{</a:t>
            </a:r>
          </a:p>
          <a:p>
            <a:r>
              <a:rPr lang="es-AR" dirty="0"/>
              <a:t>	“</a:t>
            </a:r>
            <a:r>
              <a:rPr lang="es-AR" dirty="0" err="1"/>
              <a:t>compilerOptions</a:t>
            </a:r>
            <a:r>
              <a:rPr lang="es-AR" dirty="0"/>
              <a:t>”: {</a:t>
            </a:r>
          </a:p>
          <a:p>
            <a:r>
              <a:rPr lang="es-AR" dirty="0"/>
              <a:t>		“module”: “</a:t>
            </a:r>
            <a:r>
              <a:rPr lang="es-AR" dirty="0" err="1"/>
              <a:t>commonjs</a:t>
            </a:r>
            <a:r>
              <a:rPr lang="es-AR" dirty="0"/>
              <a:t>”,</a:t>
            </a:r>
          </a:p>
          <a:p>
            <a:r>
              <a:rPr lang="es-AR" dirty="0"/>
              <a:t>		“target”: “es5”,</a:t>
            </a:r>
          </a:p>
          <a:p>
            <a:r>
              <a:rPr lang="es-AR" dirty="0"/>
              <a:t>		“</a:t>
            </a:r>
            <a:r>
              <a:rPr lang="es-AR" dirty="0" err="1"/>
              <a:t>noImplicitAny</a:t>
            </a:r>
            <a:r>
              <a:rPr lang="es-AR" dirty="0"/>
              <a:t>”: false,</a:t>
            </a:r>
          </a:p>
          <a:p>
            <a:r>
              <a:rPr lang="es-AR" dirty="0"/>
              <a:t>		“</a:t>
            </a:r>
            <a:r>
              <a:rPr lang="es-AR" dirty="0" err="1"/>
              <a:t>sourceMap</a:t>
            </a:r>
            <a:r>
              <a:rPr lang="es-AR" dirty="0"/>
              <a:t>”: false,</a:t>
            </a:r>
          </a:p>
          <a:p>
            <a:r>
              <a:rPr lang="es-AR" dirty="0"/>
              <a:t>		“</a:t>
            </a:r>
            <a:r>
              <a:rPr lang="es-AR" dirty="0" err="1"/>
              <a:t>removeComments</a:t>
            </a:r>
            <a:r>
              <a:rPr lang="es-AR" dirty="0"/>
              <a:t>”: true</a:t>
            </a:r>
          </a:p>
          <a:p>
            <a:r>
              <a:rPr lang="es-AR" dirty="0"/>
              <a:t>	},</a:t>
            </a:r>
          </a:p>
          <a:p>
            <a:r>
              <a:rPr lang="es-AR" dirty="0"/>
              <a:t>	“</a:t>
            </a:r>
            <a:r>
              <a:rPr lang="es-AR" dirty="0" err="1"/>
              <a:t>include</a:t>
            </a:r>
            <a:r>
              <a:rPr lang="es-AR" dirty="0"/>
              <a:t>”: [</a:t>
            </a:r>
          </a:p>
          <a:p>
            <a:r>
              <a:rPr lang="es-AR" dirty="0"/>
              <a:t>		“app/**/*”</a:t>
            </a:r>
          </a:p>
          <a:p>
            <a:r>
              <a:rPr lang="es-AR" dirty="0"/>
              <a:t>	],</a:t>
            </a:r>
          </a:p>
          <a:p>
            <a:r>
              <a:rPr lang="es-AR" dirty="0"/>
              <a:t>	“</a:t>
            </a:r>
            <a:r>
              <a:rPr lang="es-AR" dirty="0" err="1"/>
              <a:t>exclude</a:t>
            </a:r>
            <a:r>
              <a:rPr lang="es-AR" dirty="0"/>
              <a:t>”:[</a:t>
            </a:r>
          </a:p>
          <a:p>
            <a:r>
              <a:rPr lang="es-AR" dirty="0"/>
              <a:t>	“carpeta/”,</a:t>
            </a:r>
          </a:p>
          <a:p>
            <a:r>
              <a:rPr lang="es-AR" dirty="0"/>
              <a:t>	“</a:t>
            </a:r>
            <a:r>
              <a:rPr lang="es-AR" dirty="0" err="1"/>
              <a:t>src</a:t>
            </a:r>
            <a:r>
              <a:rPr lang="es-AR" dirty="0"/>
              <a:t>/”</a:t>
            </a:r>
          </a:p>
          <a:p>
            <a:r>
              <a:rPr lang="es-AR" dirty="0"/>
              <a:t>	]</a:t>
            </a:r>
          </a:p>
          <a:p>
            <a:r>
              <a:rPr lang="es-AR" dirty="0"/>
              <a:t>}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101012" y="821094"/>
            <a:ext cx="6636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800" dirty="0"/>
              <a:t>“</a:t>
            </a:r>
            <a:r>
              <a:rPr lang="es-AR" sz="4800" dirty="0" err="1"/>
              <a:t>include</a:t>
            </a:r>
            <a:r>
              <a:rPr lang="es-AR" sz="4800" dirty="0"/>
              <a:t>” / “</a:t>
            </a:r>
            <a:r>
              <a:rPr lang="es-AR" sz="4800" dirty="0" err="1"/>
              <a:t>exclude</a:t>
            </a:r>
            <a:r>
              <a:rPr lang="es-AR" sz="4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90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Archivo de Salida - </a:t>
            </a:r>
            <a:r>
              <a:rPr lang="es-AR" dirty="0" err="1"/>
              <a:t>outFile</a:t>
            </a:r>
            <a:r>
              <a:rPr lang="es-AR" dirty="0"/>
              <a:t> -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2293288" y="2210577"/>
            <a:ext cx="8825659" cy="3854320"/>
          </a:xfrm>
        </p:spPr>
        <p:txBody>
          <a:bodyPr>
            <a:normAutofit/>
          </a:bodyPr>
          <a:lstStyle/>
          <a:p>
            <a:r>
              <a:rPr lang="es-AR" sz="2000" dirty="0"/>
              <a:t>Podemos transpilar varios archivos en un único archivo de salida.</a:t>
            </a:r>
          </a:p>
          <a:p>
            <a:r>
              <a:rPr lang="es-AR" sz="2000" dirty="0"/>
              <a:t>Para ello en la consola debemos colocar la siguiente directiva:		</a:t>
            </a:r>
          </a:p>
          <a:p>
            <a:r>
              <a:rPr lang="es-AR" sz="2000" dirty="0"/>
              <a:t>				</a:t>
            </a:r>
          </a:p>
          <a:p>
            <a:r>
              <a:rPr lang="es-AR" sz="2000" dirty="0"/>
              <a:t>		                  		</a:t>
            </a:r>
            <a:r>
              <a:rPr lang="en-US" sz="2000" dirty="0" err="1"/>
              <a:t>tsc</a:t>
            </a:r>
            <a:r>
              <a:rPr lang="en-US" sz="2000" dirty="0"/>
              <a:t> --</a:t>
            </a:r>
            <a:r>
              <a:rPr lang="en-US" sz="2000" dirty="0" err="1"/>
              <a:t>outFile</a:t>
            </a:r>
            <a:r>
              <a:rPr lang="en-US" sz="2000" dirty="0"/>
              <a:t> build/app.js ap2 ap1 ap3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828433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249</TotalTime>
  <Words>583</Words>
  <Application>Microsoft Office PowerPoint</Application>
  <PresentationFormat>Panorámica</PresentationFormat>
  <Paragraphs>77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Menlo</vt:lpstr>
      <vt:lpstr>Wingdings 3</vt:lpstr>
      <vt:lpstr>Ion</vt:lpstr>
      <vt:lpstr>TypeScript (parte3 tsconfig.ts)</vt:lpstr>
      <vt:lpstr>tsconfig.json</vt:lpstr>
      <vt:lpstr>Presentación de PowerPoint</vt:lpstr>
      <vt:lpstr>sourceMap</vt:lpstr>
      <vt:lpstr>Toda la información acerca de tsconfig.json</vt:lpstr>
      <vt:lpstr>Remover comentarios</vt:lpstr>
      <vt:lpstr>Incluir y excluir archivos</vt:lpstr>
      <vt:lpstr>Presentación de PowerPoint</vt:lpstr>
      <vt:lpstr>Archivo de Salida - outFile -</vt:lpstr>
      <vt:lpstr>Cambiar versión de JavaScript</vt:lpstr>
      <vt:lpstr>Modo “Observador”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(parte3)</dc:title>
  <dc:creator>Christian Baus</dc:creator>
  <cp:lastModifiedBy>Christian Baus</cp:lastModifiedBy>
  <cp:revision>27</cp:revision>
  <dcterms:created xsi:type="dcterms:W3CDTF">2017-05-28T01:52:36Z</dcterms:created>
  <dcterms:modified xsi:type="dcterms:W3CDTF">2020-06-16T22:03:33Z</dcterms:modified>
</cp:coreProperties>
</file>