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(parte5 Clases)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/>
              <a:t>UTNFRA – Técnico Universitario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898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61682"/>
            <a:ext cx="8825659" cy="874059"/>
          </a:xfrm>
        </p:spPr>
        <p:txBody>
          <a:bodyPr/>
          <a:lstStyle/>
          <a:p>
            <a:r>
              <a:rPr lang="es-AR" dirty="0"/>
              <a:t>Clases Abstractas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89" y="1659589"/>
            <a:ext cx="8108576" cy="40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3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52717"/>
            <a:ext cx="8825659" cy="972671"/>
          </a:xfrm>
        </p:spPr>
        <p:txBody>
          <a:bodyPr/>
          <a:lstStyle/>
          <a:p>
            <a:r>
              <a:rPr lang="es-AR" dirty="0"/>
              <a:t>Constructor privado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72" y="1656790"/>
            <a:ext cx="59245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660" y="542364"/>
            <a:ext cx="8825659" cy="1981200"/>
          </a:xfrm>
        </p:spPr>
        <p:txBody>
          <a:bodyPr/>
          <a:lstStyle/>
          <a:p>
            <a:r>
              <a:rPr lang="es-AR" dirty="0"/>
              <a:t>Clases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8" y="1965512"/>
            <a:ext cx="5134681" cy="34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8413" y="363071"/>
            <a:ext cx="8825659" cy="1981200"/>
          </a:xfrm>
        </p:spPr>
        <p:txBody>
          <a:bodyPr/>
          <a:lstStyle/>
          <a:p>
            <a:r>
              <a:rPr lang="es-AR" dirty="0"/>
              <a:t>Constructor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3" y="1550893"/>
            <a:ext cx="6889899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778" y="967628"/>
            <a:ext cx="10992222" cy="1981200"/>
          </a:xfrm>
        </p:spPr>
        <p:txBody>
          <a:bodyPr/>
          <a:lstStyle/>
          <a:p>
            <a:r>
              <a:rPr lang="es-AR" dirty="0"/>
              <a:t>Propiedades: </a:t>
            </a:r>
            <a:r>
              <a:rPr lang="es-AR" sz="3200" dirty="0"/>
              <a:t>públicas, protegidas y privadas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73" y="1958228"/>
            <a:ext cx="5827244" cy="37240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78070" y="5809130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Por defecto todas las propiedades son públicas</a:t>
            </a:r>
          </a:p>
        </p:txBody>
      </p:sp>
    </p:spTree>
    <p:extLst>
      <p:ext uri="{BB962C8B-B14F-4D97-AF65-F5344CB8AC3E}">
        <p14:creationId xmlns:p14="http://schemas.microsoft.com/office/powerpoint/2010/main" val="405862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629" y="300318"/>
            <a:ext cx="9817846" cy="1981200"/>
          </a:xfrm>
        </p:spPr>
        <p:txBody>
          <a:bodyPr/>
          <a:lstStyle/>
          <a:p>
            <a:r>
              <a:rPr lang="es-AR" dirty="0"/>
              <a:t>Métodos: </a:t>
            </a:r>
            <a:r>
              <a:rPr lang="es-AR" sz="3200" dirty="0"/>
              <a:t>públicos, protegidos y privados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97" y="1219200"/>
            <a:ext cx="5962650" cy="5067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51176" y="6358218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Por defecto todos los métodos son públicos</a:t>
            </a:r>
          </a:p>
        </p:txBody>
      </p:sp>
    </p:spTree>
    <p:extLst>
      <p:ext uri="{BB962C8B-B14F-4D97-AF65-F5344CB8AC3E}">
        <p14:creationId xmlns:p14="http://schemas.microsoft.com/office/powerpoint/2010/main" val="107748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519" y="416859"/>
            <a:ext cx="8114552" cy="1981200"/>
          </a:xfrm>
        </p:spPr>
        <p:txBody>
          <a:bodyPr/>
          <a:lstStyle/>
          <a:p>
            <a:r>
              <a:rPr lang="es-AR" dirty="0"/>
              <a:t>Herencia: </a:t>
            </a:r>
            <a:r>
              <a:rPr lang="es-AR" sz="4400" dirty="0" err="1"/>
              <a:t>super</a:t>
            </a:r>
            <a:r>
              <a:rPr lang="es-AR" sz="4400" dirty="0"/>
              <a:t> y</a:t>
            </a:r>
            <a:br>
              <a:rPr lang="es-AR" sz="4400" dirty="0"/>
            </a:br>
            <a:r>
              <a:rPr lang="es-AR" sz="4400" dirty="0"/>
              <a:t>definición de propiedades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91" y="2160214"/>
            <a:ext cx="5829300" cy="27527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23882" y="5567082"/>
            <a:ext cx="785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Las clases heredadas si no tienen un constructor definido</a:t>
            </a:r>
          </a:p>
          <a:p>
            <a:r>
              <a:rPr lang="es-AR" dirty="0"/>
              <a:t> explícitamente, toman el constructor de la clase de la cual heredan</a:t>
            </a:r>
          </a:p>
        </p:txBody>
      </p:sp>
    </p:spTree>
    <p:extLst>
      <p:ext uri="{BB962C8B-B14F-4D97-AF65-F5344CB8AC3E}">
        <p14:creationId xmlns:p14="http://schemas.microsoft.com/office/powerpoint/2010/main" val="79489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34788"/>
            <a:ext cx="8825659" cy="909918"/>
          </a:xfrm>
        </p:spPr>
        <p:txBody>
          <a:bodyPr/>
          <a:lstStyle/>
          <a:p>
            <a:r>
              <a:rPr lang="es-AR" dirty="0"/>
              <a:t>Herencia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71" y="1537727"/>
            <a:ext cx="6673663" cy="39376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08971" y="5943600"/>
            <a:ext cx="906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definimos un constructor en una clase hija siempre debe haber una llamada </a:t>
            </a:r>
          </a:p>
          <a:p>
            <a:r>
              <a:rPr lang="es-AR" dirty="0"/>
              <a:t>al constructor del padre mediante el método </a:t>
            </a:r>
            <a:r>
              <a:rPr lang="es-AR" dirty="0" err="1"/>
              <a:t>super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718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61682"/>
            <a:ext cx="8825659" cy="891989"/>
          </a:xfrm>
        </p:spPr>
        <p:txBody>
          <a:bodyPr/>
          <a:lstStyle/>
          <a:p>
            <a:r>
              <a:rPr lang="es-AR" dirty="0"/>
              <a:t>Get y Set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1" y="1463488"/>
            <a:ext cx="6004392" cy="49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72" y="309282"/>
            <a:ext cx="8825659" cy="1981200"/>
          </a:xfrm>
        </p:spPr>
        <p:txBody>
          <a:bodyPr/>
          <a:lstStyle/>
          <a:p>
            <a:r>
              <a:rPr lang="es-AR" dirty="0"/>
              <a:t>Métodos y propiedades estáticos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77" y="1820115"/>
            <a:ext cx="5875619" cy="47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290</TotalTime>
  <Words>109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TypeScript (parte5 Clases)</vt:lpstr>
      <vt:lpstr>Clases</vt:lpstr>
      <vt:lpstr>Constructor</vt:lpstr>
      <vt:lpstr>Propiedades: públicas, protegidas y privadas</vt:lpstr>
      <vt:lpstr>Métodos: públicos, protegidos y privados</vt:lpstr>
      <vt:lpstr>Herencia: super y definición de propiedades</vt:lpstr>
      <vt:lpstr>Herencia</vt:lpstr>
      <vt:lpstr>Get y Set</vt:lpstr>
      <vt:lpstr>Métodos y propiedades estáticos</vt:lpstr>
      <vt:lpstr>Clases Abstractas</vt:lpstr>
      <vt:lpstr>Constructor privado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(parte1)</dc:title>
  <dc:creator>Christian Baus</dc:creator>
  <cp:lastModifiedBy>Christian Baus</cp:lastModifiedBy>
  <cp:revision>23</cp:revision>
  <dcterms:created xsi:type="dcterms:W3CDTF">2017-05-29T10:45:29Z</dcterms:created>
  <dcterms:modified xsi:type="dcterms:W3CDTF">2020-06-16T22:03:04Z</dcterms:modified>
</cp:coreProperties>
</file>