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3">
  <p:cSld name="Columna 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de imagen 3">
  <p:cSld name="Columna de imagen 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16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16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s-AR"/>
              <a:t>TypeScript </a:t>
            </a:r>
            <a:r>
              <a:rPr lang="es-AR" sz="2800"/>
              <a:t>(parte8 Genéricos)</a:t>
            </a:r>
            <a:endParaRPr/>
          </a:p>
        </p:txBody>
      </p:sp>
      <p:sp>
        <p:nvSpPr>
          <p:cNvPr id="148" name="Google Shape;148;p1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AR"/>
              <a:t>LABORATORIO DE COMPUTACIÓN III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AR"/>
              <a:t>UTNFRA – TÉCNICO UNIVERSITARIO EN PROGRAMACIÓN --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1154953" y="468086"/>
            <a:ext cx="8825659" cy="875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Genéricos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1154953" y="1632857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AR"/>
              <a:t>En JavaScript no existen los genéricos porque en JavaScript todo es dinámico.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1344" y="3260854"/>
            <a:ext cx="39528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1154954" y="598714"/>
            <a:ext cx="9295332" cy="875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Creando funciones genéricas</a:t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0672" y="3192235"/>
            <a:ext cx="416242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2349" y="1474236"/>
            <a:ext cx="395287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5896948" y="1670580"/>
            <a:ext cx="438453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coloco un punto. TypeScript no 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Puede ayudar porque no sabe que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devuelve la función regresar</a:t>
            </a:r>
            <a:endParaRPr/>
          </a:p>
        </p:txBody>
      </p:sp>
      <p:cxnSp>
        <p:nvCxnSpPr>
          <p:cNvPr id="164" name="Google Shape;164;p21"/>
          <p:cNvCxnSpPr/>
          <p:nvPr/>
        </p:nvCxnSpPr>
        <p:spPr>
          <a:xfrm flipH="1">
            <a:off x="3909527" y="2071396"/>
            <a:ext cx="1819469" cy="345815"/>
          </a:xfrm>
          <a:prstGeom prst="straightConnector1">
            <a:avLst/>
          </a:prstGeom>
          <a:noFill/>
          <a:ln cap="rnd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sp>
        <p:nvSpPr>
          <p:cNvPr id="165" name="Google Shape;165;p21"/>
          <p:cNvSpPr txBox="1"/>
          <p:nvPr/>
        </p:nvSpPr>
        <p:spPr>
          <a:xfrm>
            <a:off x="992349" y="3488879"/>
            <a:ext cx="618345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como programador se lo que va a retornar , en este caso un número puedo escribir alguna función que posean los number.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cxnSp>
        <p:nvCxnSpPr>
          <p:cNvPr id="166" name="Google Shape;166;p21"/>
          <p:cNvCxnSpPr/>
          <p:nvPr/>
        </p:nvCxnSpPr>
        <p:spPr>
          <a:xfrm>
            <a:off x="6680720" y="3806890"/>
            <a:ext cx="3284374" cy="150456"/>
          </a:xfrm>
          <a:prstGeom prst="straightConnector1">
            <a:avLst/>
          </a:prstGeom>
          <a:noFill/>
          <a:ln cap="rnd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pic>
        <p:nvPicPr>
          <p:cNvPr id="167" name="Google Shape;16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2349" y="4806635"/>
            <a:ext cx="4352925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5896948" y="5250999"/>
            <a:ext cx="619753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me equivoco TypeScript no me va a marcar el error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 esto no va a funcionar porque los string no tienen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método toFixed()</a:t>
            </a:r>
            <a:endParaRPr/>
          </a:p>
        </p:txBody>
      </p:sp>
      <p:cxnSp>
        <p:nvCxnSpPr>
          <p:cNvPr id="169" name="Google Shape;169;p21"/>
          <p:cNvCxnSpPr/>
          <p:nvPr/>
        </p:nvCxnSpPr>
        <p:spPr>
          <a:xfrm flipH="1">
            <a:off x="5036929" y="5584177"/>
            <a:ext cx="798297" cy="247456"/>
          </a:xfrm>
          <a:prstGeom prst="straightConnector1">
            <a:avLst/>
          </a:prstGeom>
          <a:noFill/>
          <a:ln cap="rnd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1154953" y="514739"/>
            <a:ext cx="8825659" cy="856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Función genérica</a:t>
            </a:r>
            <a:endParaRPr/>
          </a:p>
        </p:txBody>
      </p:sp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7782" y="3646794"/>
            <a:ext cx="5952931" cy="2894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4147" y="1738312"/>
            <a:ext cx="417195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/>
          <p:nvPr/>
        </p:nvSpPr>
        <p:spPr>
          <a:xfrm>
            <a:off x="6260841" y="1738312"/>
            <a:ext cx="40126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Ahora que la función es genérica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me indica que hay un error</a:t>
            </a:r>
            <a:endParaRPr/>
          </a:p>
        </p:txBody>
      </p:sp>
      <p:cxnSp>
        <p:nvCxnSpPr>
          <p:cNvPr id="178" name="Google Shape;178;p22"/>
          <p:cNvCxnSpPr/>
          <p:nvPr/>
        </p:nvCxnSpPr>
        <p:spPr>
          <a:xfrm flipH="1">
            <a:off x="5029200" y="2384643"/>
            <a:ext cx="1352941" cy="259914"/>
          </a:xfrm>
          <a:prstGeom prst="straightConnector1">
            <a:avLst/>
          </a:prstGeom>
          <a:noFill/>
          <a:ln cap="rnd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  <p:sp>
        <p:nvSpPr>
          <p:cNvPr id="179" name="Google Shape;179;p22"/>
          <p:cNvSpPr txBox="1"/>
          <p:nvPr/>
        </p:nvSpPr>
        <p:spPr>
          <a:xfrm>
            <a:off x="457200" y="4236098"/>
            <a:ext cx="516038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Cuando coloco el punto me indica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 posibles métodos de acuerdo con el tipo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dato</a:t>
            </a:r>
            <a:endParaRPr/>
          </a:p>
        </p:txBody>
      </p:sp>
      <p:cxnSp>
        <p:nvCxnSpPr>
          <p:cNvPr id="180" name="Google Shape;180;p22"/>
          <p:cNvCxnSpPr/>
          <p:nvPr/>
        </p:nvCxnSpPr>
        <p:spPr>
          <a:xfrm flipH="1" rot="10800000">
            <a:off x="3946849" y="4814596"/>
            <a:ext cx="3722914" cy="279471"/>
          </a:xfrm>
          <a:prstGeom prst="straightConnector1">
            <a:avLst/>
          </a:prstGeom>
          <a:noFill/>
          <a:ln cap="rnd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763068" y="206829"/>
            <a:ext cx="10079103" cy="754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Utilizando una función genérica</a:t>
            </a:r>
            <a:endParaRPr/>
          </a:p>
        </p:txBody>
      </p:sp>
      <p:pic>
        <p:nvPicPr>
          <p:cNvPr id="186" name="Google Shape;18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068" y="1581150"/>
            <a:ext cx="4524375" cy="46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9166" y="1792740"/>
            <a:ext cx="471487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9166" y="4329402"/>
            <a:ext cx="466725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1089639" y="300135"/>
            <a:ext cx="8825659" cy="1006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Arrays genéricos</a:t>
            </a:r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4032" y="2299704"/>
            <a:ext cx="7087572" cy="2059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1220268" y="402771"/>
            <a:ext cx="8825659" cy="950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s-AR"/>
              <a:t>Clases genéricas</a:t>
            </a:r>
            <a:endParaRPr/>
          </a:p>
        </p:txBody>
      </p:sp>
      <p:pic>
        <p:nvPicPr>
          <p:cNvPr id="200" name="Google Shape;2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540" y="1818594"/>
            <a:ext cx="3371850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/>
        </p:nvSpPr>
        <p:spPr>
          <a:xfrm>
            <a:off x="830424" y="5150498"/>
            <a:ext cx="1661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Clase normal</a:t>
            </a:r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0390" y="5169350"/>
            <a:ext cx="71437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72265" y="1741906"/>
            <a:ext cx="3609975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 txBox="1"/>
          <p:nvPr/>
        </p:nvSpPr>
        <p:spPr>
          <a:xfrm>
            <a:off x="3957798" y="2593911"/>
            <a:ext cx="378501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queremos hacer genérica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Nuestra clase, nos dice que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operación aritmética puede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