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embeddedFontLst>
    <p:embeddedFont>
      <p:font typeface="Century Gothic"/>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CenturyGothic-bold.fntdata"/><Relationship Id="rId14" Type="http://schemas.openxmlformats.org/officeDocument/2006/relationships/font" Target="fonts/CenturyGothic-regular.fntdata"/><Relationship Id="rId17" Type="http://schemas.openxmlformats.org/officeDocument/2006/relationships/font" Target="fonts/CenturyGothic-boldItalic.fntdata"/><Relationship Id="rId16" Type="http://schemas.openxmlformats.org/officeDocument/2006/relationships/font" Target="fonts/CenturyGothic-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descripción">
  <p:cSld name="Título y descripción">
    <p:spTree>
      <p:nvGrpSpPr>
        <p:cNvPr id="17" name="Shape 17"/>
        <p:cNvGrpSpPr/>
        <p:nvPr/>
      </p:nvGrpSpPr>
      <p:grpSpPr>
        <a:xfrm>
          <a:off x="0" y="0"/>
          <a:ext cx="0" cy="0"/>
          <a:chOff x="0" y="0"/>
          <a:chExt cx="0" cy="0"/>
        </a:xfrm>
      </p:grpSpPr>
      <p:sp>
        <p:nvSpPr>
          <p:cNvPr id="18" name="Google Shape;18;p2"/>
          <p:cNvSpPr txBox="1"/>
          <p:nvPr>
            <p:ph type="title"/>
          </p:nvPr>
        </p:nvSpPr>
        <p:spPr>
          <a:xfrm>
            <a:off x="1154954" y="1447800"/>
            <a:ext cx="8825659" cy="1981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 type="body"/>
          </p:nvPr>
        </p:nvSpPr>
        <p:spPr>
          <a:xfrm>
            <a:off x="1154954" y="3657600"/>
            <a:ext cx="8825659" cy="23622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20" name="Google Shape;20;p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type="picTx">
  <p:cSld name="PICTURE_WITH_CAPTION_TEXT">
    <p:spTree>
      <p:nvGrpSpPr>
        <p:cNvPr id="73" name="Shape 73"/>
        <p:cNvGrpSpPr/>
        <p:nvPr/>
      </p:nvGrpSpPr>
      <p:grpSpPr>
        <a:xfrm>
          <a:off x="0" y="0"/>
          <a:ext cx="0" cy="0"/>
          <a:chOff x="0" y="0"/>
          <a:chExt cx="0" cy="0"/>
        </a:xfrm>
      </p:grpSpPr>
      <p:sp>
        <p:nvSpPr>
          <p:cNvPr id="74" name="Google Shape;74;p11"/>
          <p:cNvSpPr txBox="1"/>
          <p:nvPr>
            <p:ph type="title"/>
          </p:nvPr>
        </p:nvSpPr>
        <p:spPr>
          <a:xfrm>
            <a:off x="1153907" y="1854192"/>
            <a:ext cx="5092906" cy="157480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3600"/>
              <a:buFont typeface="Century Gothic"/>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1"/>
          <p:cNvSpPr/>
          <p:nvPr>
            <p:ph idx="2" type="pic"/>
          </p:nvPr>
        </p:nvSpPr>
        <p:spPr>
          <a:xfrm>
            <a:off x="6949546" y="1143000"/>
            <a:ext cx="3200400" cy="4572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Autofit/>
          </a:bodyPr>
          <a:lstStyle>
            <a:lvl1pPr lvl="0" marR="0" rtl="0" algn="ctr">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4pPr>
            <a:lvl5pPr lvl="4"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5pPr>
            <a:lvl6pPr lvl="5"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76" name="Google Shape;76;p11"/>
          <p:cNvSpPr txBox="1"/>
          <p:nvPr>
            <p:ph idx="1" type="body"/>
          </p:nvPr>
        </p:nvSpPr>
        <p:spPr>
          <a:xfrm>
            <a:off x="1154954" y="3657600"/>
            <a:ext cx="5084979" cy="1371600"/>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77" name="Google Shape;77;p1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panorámica con descripción">
  <p:cSld name="Imagen panorámica con descripción">
    <p:spTree>
      <p:nvGrpSpPr>
        <p:cNvPr id="80" name="Shape 80"/>
        <p:cNvGrpSpPr/>
        <p:nvPr/>
      </p:nvGrpSpPr>
      <p:grpSpPr>
        <a:xfrm>
          <a:off x="0" y="0"/>
          <a:ext cx="0" cy="0"/>
          <a:chOff x="0" y="0"/>
          <a:chExt cx="0" cy="0"/>
        </a:xfrm>
      </p:grpSpPr>
      <p:sp>
        <p:nvSpPr>
          <p:cNvPr id="81" name="Google Shape;81;p12"/>
          <p:cNvSpPr txBox="1"/>
          <p:nvPr>
            <p:ph type="title"/>
          </p:nvPr>
        </p:nvSpPr>
        <p:spPr>
          <a:xfrm>
            <a:off x="1154956" y="4800587"/>
            <a:ext cx="8825657"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p:nvPr>
            <p:ph idx="2" type="pic"/>
          </p:nvPr>
        </p:nvSpPr>
        <p:spPr>
          <a:xfrm>
            <a:off x="1154955" y="685800"/>
            <a:ext cx="8825658" cy="3640666"/>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Autofit/>
          </a:bodyPr>
          <a:lstStyle>
            <a:lvl1pPr lvl="0" marR="0" rtl="0" algn="ctr">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4pPr>
            <a:lvl5pPr lvl="4"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5pPr>
            <a:lvl6pPr lvl="5"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83" name="Google Shape;83;p12"/>
          <p:cNvSpPr txBox="1"/>
          <p:nvPr>
            <p:ph idx="1" type="body"/>
          </p:nvPr>
        </p:nvSpPr>
        <p:spPr>
          <a:xfrm>
            <a:off x="1154956" y="5367325"/>
            <a:ext cx="8825656" cy="493712"/>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4" name="Google Shape;84;p1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ita con descripción">
  <p:cSld name="Cita con descripción">
    <p:spTree>
      <p:nvGrpSpPr>
        <p:cNvPr id="87" name="Shape 87"/>
        <p:cNvGrpSpPr/>
        <p:nvPr/>
      </p:nvGrpSpPr>
      <p:grpSpPr>
        <a:xfrm>
          <a:off x="0" y="0"/>
          <a:ext cx="0" cy="0"/>
          <a:chOff x="0" y="0"/>
          <a:chExt cx="0" cy="0"/>
        </a:xfrm>
      </p:grpSpPr>
      <p:sp>
        <p:nvSpPr>
          <p:cNvPr id="88" name="Google Shape;88;p13"/>
          <p:cNvSpPr txBox="1"/>
          <p:nvPr>
            <p:ph type="title"/>
          </p:nvPr>
        </p:nvSpPr>
        <p:spPr>
          <a:xfrm>
            <a:off x="1574801" y="1447800"/>
            <a:ext cx="7999315" cy="2323374"/>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3"/>
          <p:cNvSpPr txBox="1"/>
          <p:nvPr>
            <p:ph idx="1" type="body"/>
          </p:nvPr>
        </p:nvSpPr>
        <p:spPr>
          <a:xfrm>
            <a:off x="1930400" y="3771174"/>
            <a:ext cx="7279649" cy="342174"/>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120"/>
              <a:buNone/>
              <a:defRPr b="0" i="0" sz="1400" cap="small">
                <a:solidFill>
                  <a:srgbClr val="86D1D8"/>
                </a:solidFill>
                <a:latin typeface="Century Gothic"/>
                <a:ea typeface="Century Gothic"/>
                <a:cs typeface="Century Gothic"/>
                <a:sym typeface="Century Gothic"/>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0" name="Google Shape;90;p13"/>
          <p:cNvSpPr txBox="1"/>
          <p:nvPr>
            <p:ph idx="2" type="body"/>
          </p:nvPr>
        </p:nvSpPr>
        <p:spPr>
          <a:xfrm>
            <a:off x="1154954" y="4350657"/>
            <a:ext cx="8825659" cy="16764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1" name="Google Shape;91;p1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AR"/>
              <a:t>‹#›</a:t>
            </a:fld>
            <a:endParaRPr/>
          </a:p>
        </p:txBody>
      </p:sp>
      <p:sp>
        <p:nvSpPr>
          <p:cNvPr id="94" name="Google Shape;94;p13"/>
          <p:cNvSpPr txBox="1"/>
          <p:nvPr/>
        </p:nvSpPr>
        <p:spPr>
          <a:xfrm>
            <a:off x="898295" y="971253"/>
            <a:ext cx="801912" cy="196977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s-AR" sz="12200" u="none" cap="none" strike="noStrike">
                <a:solidFill>
                  <a:srgbClr val="86D1D8"/>
                </a:solidFill>
                <a:latin typeface="Arial"/>
                <a:ea typeface="Arial"/>
                <a:cs typeface="Arial"/>
                <a:sym typeface="Arial"/>
              </a:rPr>
              <a:t>“</a:t>
            </a:r>
            <a:endParaRPr/>
          </a:p>
        </p:txBody>
      </p:sp>
      <p:sp>
        <p:nvSpPr>
          <p:cNvPr id="95" name="Google Shape;95;p13"/>
          <p:cNvSpPr txBox="1"/>
          <p:nvPr/>
        </p:nvSpPr>
        <p:spPr>
          <a:xfrm>
            <a:off x="9330490" y="2613787"/>
            <a:ext cx="801912" cy="196977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s-AR" sz="12200" u="none" cap="none" strike="noStrike">
                <a:solidFill>
                  <a:srgbClr val="86D1D8"/>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rjeta de nombre">
  <p:cSld name="Tarjeta de nombre">
    <p:spTree>
      <p:nvGrpSpPr>
        <p:cNvPr id="96" name="Shape 96"/>
        <p:cNvGrpSpPr/>
        <p:nvPr/>
      </p:nvGrpSpPr>
      <p:grpSpPr>
        <a:xfrm>
          <a:off x="0" y="0"/>
          <a:ext cx="0" cy="0"/>
          <a:chOff x="0" y="0"/>
          <a:chExt cx="0" cy="0"/>
        </a:xfrm>
      </p:grpSpPr>
      <p:sp>
        <p:nvSpPr>
          <p:cNvPr id="97" name="Google Shape;97;p14"/>
          <p:cNvSpPr txBox="1"/>
          <p:nvPr>
            <p:ph type="title"/>
          </p:nvPr>
        </p:nvSpPr>
        <p:spPr>
          <a:xfrm>
            <a:off x="1154954" y="3124201"/>
            <a:ext cx="8825660" cy="165318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4"/>
          <p:cNvSpPr txBox="1"/>
          <p:nvPr>
            <p:ph idx="1" type="body"/>
          </p:nvPr>
        </p:nvSpPr>
        <p:spPr>
          <a:xfrm>
            <a:off x="1154954" y="4777381"/>
            <a:ext cx="8825659" cy="860400"/>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600"/>
              <a:buNone/>
              <a:defRPr sz="2000" cap="none">
                <a:solidFill>
                  <a:srgbClr val="86D1D8"/>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99" name="Google Shape;99;p1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lumna 3">
  <p:cSld name="Columna 3">
    <p:spTree>
      <p:nvGrpSpPr>
        <p:cNvPr id="102" name="Shape 102"/>
        <p:cNvGrpSpPr/>
        <p:nvPr/>
      </p:nvGrpSpPr>
      <p:grpSpPr>
        <a:xfrm>
          <a:off x="0" y="0"/>
          <a:ext cx="0" cy="0"/>
          <a:chOff x="0" y="0"/>
          <a:chExt cx="0" cy="0"/>
        </a:xfrm>
      </p:grpSpPr>
      <p:sp>
        <p:nvSpPr>
          <p:cNvPr id="103" name="Google Shape;103;p15"/>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5"/>
          <p:cNvSpPr txBox="1"/>
          <p:nvPr>
            <p:ph idx="1" type="body"/>
          </p:nvPr>
        </p:nvSpPr>
        <p:spPr>
          <a:xfrm>
            <a:off x="632947" y="1981200"/>
            <a:ext cx="2946866"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5" name="Google Shape;105;p15"/>
          <p:cNvSpPr txBox="1"/>
          <p:nvPr>
            <p:ph idx="2" type="body"/>
          </p:nvPr>
        </p:nvSpPr>
        <p:spPr>
          <a:xfrm>
            <a:off x="652463" y="2667000"/>
            <a:ext cx="2927350" cy="3589338"/>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06" name="Google Shape;106;p15"/>
          <p:cNvSpPr txBox="1"/>
          <p:nvPr>
            <p:ph idx="3" type="body"/>
          </p:nvPr>
        </p:nvSpPr>
        <p:spPr>
          <a:xfrm>
            <a:off x="3883659" y="1981200"/>
            <a:ext cx="293624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7" name="Google Shape;107;p15"/>
          <p:cNvSpPr txBox="1"/>
          <p:nvPr>
            <p:ph idx="4" type="body"/>
          </p:nvPr>
        </p:nvSpPr>
        <p:spPr>
          <a:xfrm>
            <a:off x="3873106" y="2667000"/>
            <a:ext cx="2946794" cy="3589338"/>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08" name="Google Shape;108;p15"/>
          <p:cNvSpPr txBox="1"/>
          <p:nvPr>
            <p:ph idx="5" type="body"/>
          </p:nvPr>
        </p:nvSpPr>
        <p:spPr>
          <a:xfrm>
            <a:off x="7124700" y="1981200"/>
            <a:ext cx="29321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9" name="Google Shape;109;p15"/>
          <p:cNvSpPr txBox="1"/>
          <p:nvPr>
            <p:ph idx="6" type="body"/>
          </p:nvPr>
        </p:nvSpPr>
        <p:spPr>
          <a:xfrm>
            <a:off x="7124700" y="2667000"/>
            <a:ext cx="2932113" cy="3589338"/>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10" name="Google Shape;110;p15"/>
          <p:cNvCxnSpPr/>
          <p:nvPr/>
        </p:nvCxnSpPr>
        <p:spPr>
          <a:xfrm>
            <a:off x="3726142" y="2133600"/>
            <a:ext cx="0" cy="39624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11" name="Google Shape;111;p15"/>
          <p:cNvCxnSpPr/>
          <p:nvPr/>
        </p:nvCxnSpPr>
        <p:spPr>
          <a:xfrm>
            <a:off x="6962227" y="2133600"/>
            <a:ext cx="0" cy="3966882"/>
          </a:xfrm>
          <a:prstGeom prst="straightConnector1">
            <a:avLst/>
          </a:prstGeom>
          <a:noFill/>
          <a:ln cap="flat" cmpd="sng" w="12700">
            <a:solidFill>
              <a:srgbClr val="86D1D8">
                <a:alpha val="40000"/>
              </a:srgbClr>
            </a:solidFill>
            <a:prstDash val="solid"/>
            <a:round/>
            <a:headEnd len="sm" w="sm" type="none"/>
            <a:tailEnd len="sm" w="sm" type="none"/>
          </a:ln>
        </p:spPr>
      </p:cxnSp>
      <p:sp>
        <p:nvSpPr>
          <p:cNvPr id="112" name="Google Shape;112;p1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lumna de imagen 3">
  <p:cSld name="Columna de imagen 3">
    <p:spTree>
      <p:nvGrpSpPr>
        <p:cNvPr id="115" name="Shape 115"/>
        <p:cNvGrpSpPr/>
        <p:nvPr/>
      </p:nvGrpSpPr>
      <p:grpSpPr>
        <a:xfrm>
          <a:off x="0" y="0"/>
          <a:ext cx="0" cy="0"/>
          <a:chOff x="0" y="0"/>
          <a:chExt cx="0" cy="0"/>
        </a:xfrm>
      </p:grpSpPr>
      <p:sp>
        <p:nvSpPr>
          <p:cNvPr id="116" name="Google Shape;116;p16"/>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6"/>
          <p:cNvSpPr txBox="1"/>
          <p:nvPr>
            <p:ph idx="1" type="body"/>
          </p:nvPr>
        </p:nvSpPr>
        <p:spPr>
          <a:xfrm>
            <a:off x="652463" y="4250949"/>
            <a:ext cx="2940050"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18" name="Google Shape;118;p16"/>
          <p:cNvSpPr/>
          <p:nvPr>
            <p:ph idx="2" type="pic"/>
          </p:nvPr>
        </p:nvSpPr>
        <p:spPr>
          <a:xfrm>
            <a:off x="652463" y="2209800"/>
            <a:ext cx="2940050" cy="1524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Autofit/>
          </a:bodyPr>
          <a:lstStyle>
            <a:lvl1pPr lvl="0" marR="0" rtl="0" algn="ctr">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4pPr>
            <a:lvl5pPr lvl="4"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5pPr>
            <a:lvl6pPr lvl="5"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119" name="Google Shape;119;p16"/>
          <p:cNvSpPr txBox="1"/>
          <p:nvPr>
            <p:ph idx="3" type="body"/>
          </p:nvPr>
        </p:nvSpPr>
        <p:spPr>
          <a:xfrm>
            <a:off x="652463" y="4827211"/>
            <a:ext cx="2940050" cy="659189"/>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0" name="Google Shape;120;p16"/>
          <p:cNvSpPr txBox="1"/>
          <p:nvPr>
            <p:ph idx="4" type="body"/>
          </p:nvPr>
        </p:nvSpPr>
        <p:spPr>
          <a:xfrm>
            <a:off x="3889375" y="4250949"/>
            <a:ext cx="2930525"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1" name="Google Shape;121;p16"/>
          <p:cNvSpPr/>
          <p:nvPr>
            <p:ph idx="5" type="pic"/>
          </p:nvPr>
        </p:nvSpPr>
        <p:spPr>
          <a:xfrm>
            <a:off x="3889374" y="2209800"/>
            <a:ext cx="2930525" cy="1524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Autofit/>
          </a:bodyPr>
          <a:lstStyle>
            <a:lvl1pPr lvl="0" marR="0" rtl="0" algn="ctr">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4pPr>
            <a:lvl5pPr lvl="4"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5pPr>
            <a:lvl6pPr lvl="5"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122" name="Google Shape;122;p16"/>
          <p:cNvSpPr txBox="1"/>
          <p:nvPr>
            <p:ph idx="6" type="body"/>
          </p:nvPr>
        </p:nvSpPr>
        <p:spPr>
          <a:xfrm>
            <a:off x="3888022" y="4827210"/>
            <a:ext cx="2934406" cy="659189"/>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3" name="Google Shape;123;p16"/>
          <p:cNvSpPr txBox="1"/>
          <p:nvPr>
            <p:ph idx="7" type="body"/>
          </p:nvPr>
        </p:nvSpPr>
        <p:spPr>
          <a:xfrm>
            <a:off x="7124700" y="4250949"/>
            <a:ext cx="29321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4" name="Google Shape;124;p16"/>
          <p:cNvSpPr/>
          <p:nvPr>
            <p:ph idx="8" type="pic"/>
          </p:nvPr>
        </p:nvSpPr>
        <p:spPr>
          <a:xfrm>
            <a:off x="7124699" y="2209800"/>
            <a:ext cx="2932113" cy="1524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Autofit/>
          </a:bodyPr>
          <a:lstStyle>
            <a:lvl1pPr lvl="0" marR="0" rtl="0" algn="ctr">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4pPr>
            <a:lvl5pPr lvl="4"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5pPr>
            <a:lvl6pPr lvl="5"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125" name="Google Shape;125;p16"/>
          <p:cNvSpPr txBox="1"/>
          <p:nvPr>
            <p:ph idx="9" type="body"/>
          </p:nvPr>
        </p:nvSpPr>
        <p:spPr>
          <a:xfrm>
            <a:off x="7124575" y="4827208"/>
            <a:ext cx="2935997" cy="659189"/>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26" name="Google Shape;126;p16"/>
          <p:cNvCxnSpPr/>
          <p:nvPr/>
        </p:nvCxnSpPr>
        <p:spPr>
          <a:xfrm>
            <a:off x="3726142" y="2133600"/>
            <a:ext cx="0" cy="39624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27" name="Google Shape;127;p16"/>
          <p:cNvCxnSpPr/>
          <p:nvPr/>
        </p:nvCxnSpPr>
        <p:spPr>
          <a:xfrm>
            <a:off x="6962227" y="2133600"/>
            <a:ext cx="0" cy="3966882"/>
          </a:xfrm>
          <a:prstGeom prst="straightConnector1">
            <a:avLst/>
          </a:prstGeom>
          <a:noFill/>
          <a:ln cap="flat" cmpd="sng" w="12700">
            <a:solidFill>
              <a:srgbClr val="86D1D8">
                <a:alpha val="40000"/>
              </a:srgbClr>
            </a:solidFill>
            <a:prstDash val="solid"/>
            <a:round/>
            <a:headEnd len="sm" w="sm" type="none"/>
            <a:tailEnd len="sm" w="sm" type="none"/>
          </a:ln>
        </p:spPr>
      </p:cxnSp>
      <p:sp>
        <p:nvSpPr>
          <p:cNvPr id="128" name="Google Shape;128;p1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131" name="Shape 131"/>
        <p:cNvGrpSpPr/>
        <p:nvPr/>
      </p:nvGrpSpPr>
      <p:grpSpPr>
        <a:xfrm>
          <a:off x="0" y="0"/>
          <a:ext cx="0" cy="0"/>
          <a:chOff x="0" y="0"/>
          <a:chExt cx="0" cy="0"/>
        </a:xfrm>
      </p:grpSpPr>
      <p:sp>
        <p:nvSpPr>
          <p:cNvPr id="132" name="Google Shape;132;p1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7"/>
          <p:cNvSpPr txBox="1"/>
          <p:nvPr>
            <p:ph idx="1" type="body"/>
          </p:nvPr>
        </p:nvSpPr>
        <p:spPr>
          <a:xfrm rot="5400000">
            <a:off x="3478842" y="-322612"/>
            <a:ext cx="4195481" cy="8946541"/>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4" name="Google Shape;134;p1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137" name="Shape 137"/>
        <p:cNvGrpSpPr/>
        <p:nvPr/>
      </p:nvGrpSpPr>
      <p:grpSpPr>
        <a:xfrm>
          <a:off x="0" y="0"/>
          <a:ext cx="0" cy="0"/>
          <a:chOff x="0" y="0"/>
          <a:chExt cx="0" cy="0"/>
        </a:xfrm>
      </p:grpSpPr>
      <p:sp>
        <p:nvSpPr>
          <p:cNvPr id="138" name="Google Shape;138;p18"/>
          <p:cNvSpPr txBox="1"/>
          <p:nvPr>
            <p:ph type="title"/>
          </p:nvPr>
        </p:nvSpPr>
        <p:spPr>
          <a:xfrm rot="5400000">
            <a:off x="6267450" y="2466975"/>
            <a:ext cx="5826125" cy="17526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8"/>
          <p:cNvSpPr txBox="1"/>
          <p:nvPr>
            <p:ph idx="1" type="body"/>
          </p:nvPr>
        </p:nvSpPr>
        <p:spPr>
          <a:xfrm rot="5400000">
            <a:off x="1679575" y="-139699"/>
            <a:ext cx="5368924" cy="7423149"/>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0" name="Google Shape;140;p1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1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type="title">
  <p:cSld name="TITLE">
    <p:spTree>
      <p:nvGrpSpPr>
        <p:cNvPr id="23" name="Shape 23"/>
        <p:cNvGrpSpPr/>
        <p:nvPr/>
      </p:nvGrpSpPr>
      <p:grpSpPr>
        <a:xfrm>
          <a:off x="0" y="0"/>
          <a:ext cx="0" cy="0"/>
          <a:chOff x="0" y="0"/>
          <a:chExt cx="0" cy="0"/>
        </a:xfrm>
      </p:grpSpPr>
      <p:sp>
        <p:nvSpPr>
          <p:cNvPr id="24" name="Google Shape;24;p3"/>
          <p:cNvSpPr txBox="1"/>
          <p:nvPr>
            <p:ph type="ctrTitle"/>
          </p:nvPr>
        </p:nvSpPr>
        <p:spPr>
          <a:xfrm>
            <a:off x="1154955" y="1447800"/>
            <a:ext cx="8825658" cy="332958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7200"/>
              <a:buFont typeface="Century Gothic"/>
              <a:buNone/>
              <a:defRPr sz="7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Autofit/>
          </a:bodyPr>
          <a:lstStyle>
            <a:lvl1pPr lvl="0" algn="l">
              <a:spcBef>
                <a:spcPts val="1000"/>
              </a:spcBef>
              <a:spcAft>
                <a:spcPts val="0"/>
              </a:spcAft>
              <a:buSzPts val="1600"/>
              <a:buNone/>
              <a:defRPr cap="none">
                <a:solidFill>
                  <a:srgbClr val="86D1D8"/>
                </a:solidFill>
              </a:defRPr>
            </a:lvl1pPr>
            <a:lvl2pPr lvl="1" algn="ctr">
              <a:spcBef>
                <a:spcPts val="1000"/>
              </a:spcBef>
              <a:spcAft>
                <a:spcPts val="0"/>
              </a:spcAft>
              <a:buSzPts val="1440"/>
              <a:buNone/>
              <a:defRPr>
                <a:solidFill>
                  <a:schemeClr val="lt1"/>
                </a:solidFill>
              </a:defRPr>
            </a:lvl2pPr>
            <a:lvl3pPr lvl="2" algn="ctr">
              <a:spcBef>
                <a:spcPts val="1000"/>
              </a:spcBef>
              <a:spcAft>
                <a:spcPts val="0"/>
              </a:spcAft>
              <a:buSzPts val="1280"/>
              <a:buNone/>
              <a:defRPr>
                <a:solidFill>
                  <a:schemeClr val="lt1"/>
                </a:solidFill>
              </a:defRPr>
            </a:lvl3pPr>
            <a:lvl4pPr lvl="3" algn="ctr">
              <a:spcBef>
                <a:spcPts val="1000"/>
              </a:spcBef>
              <a:spcAft>
                <a:spcPts val="0"/>
              </a:spcAft>
              <a:buSzPts val="1120"/>
              <a:buNone/>
              <a:defRPr>
                <a:solidFill>
                  <a:schemeClr val="lt1"/>
                </a:solidFill>
              </a:defRPr>
            </a:lvl4pPr>
            <a:lvl5pPr lvl="4" algn="ctr">
              <a:spcBef>
                <a:spcPts val="1000"/>
              </a:spcBef>
              <a:spcAft>
                <a:spcPts val="0"/>
              </a:spcAft>
              <a:buSzPts val="1120"/>
              <a:buNone/>
              <a:defRPr>
                <a:solidFill>
                  <a:schemeClr val="lt1"/>
                </a:solidFill>
              </a:defRPr>
            </a:lvl5pPr>
            <a:lvl6pPr lvl="5" algn="ctr">
              <a:spcBef>
                <a:spcPts val="1000"/>
              </a:spcBef>
              <a:spcAft>
                <a:spcPts val="0"/>
              </a:spcAft>
              <a:buSzPts val="1120"/>
              <a:buNone/>
              <a:defRPr>
                <a:solidFill>
                  <a:schemeClr val="lt1"/>
                </a:solidFill>
              </a:defRPr>
            </a:lvl6pPr>
            <a:lvl7pPr lvl="6" algn="ctr">
              <a:spcBef>
                <a:spcPts val="1000"/>
              </a:spcBef>
              <a:spcAft>
                <a:spcPts val="0"/>
              </a:spcAft>
              <a:buSzPts val="1120"/>
              <a:buNone/>
              <a:defRPr>
                <a:solidFill>
                  <a:schemeClr val="lt1"/>
                </a:solidFill>
              </a:defRPr>
            </a:lvl7pPr>
            <a:lvl8pPr lvl="7" algn="ctr">
              <a:spcBef>
                <a:spcPts val="1000"/>
              </a:spcBef>
              <a:spcAft>
                <a:spcPts val="0"/>
              </a:spcAft>
              <a:buSzPts val="1120"/>
              <a:buNone/>
              <a:defRPr>
                <a:solidFill>
                  <a:schemeClr val="lt1"/>
                </a:solidFill>
              </a:defRPr>
            </a:lvl8pPr>
            <a:lvl9pPr lvl="8" algn="ctr">
              <a:spcBef>
                <a:spcPts val="1000"/>
              </a:spcBef>
              <a:spcAft>
                <a:spcPts val="0"/>
              </a:spcAft>
              <a:buSzPts val="1120"/>
              <a:buNone/>
              <a:defRPr>
                <a:solidFill>
                  <a:schemeClr val="lt1"/>
                </a:solidFill>
              </a:defRPr>
            </a:lvl9pPr>
          </a:lstStyle>
          <a:p/>
        </p:txBody>
      </p:sp>
      <p:sp>
        <p:nvSpPr>
          <p:cNvPr id="26" name="Google Shape;26;p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type="obj">
  <p:cSld name="OBJECT">
    <p:spTree>
      <p:nvGrpSpPr>
        <p:cNvPr id="29" name="Shape 29"/>
        <p:cNvGrpSpPr/>
        <p:nvPr/>
      </p:nvGrpSpPr>
      <p:grpSpPr>
        <a:xfrm>
          <a:off x="0" y="0"/>
          <a:ext cx="0" cy="0"/>
          <a:chOff x="0" y="0"/>
          <a:chExt cx="0" cy="0"/>
        </a:xfrm>
      </p:grpSpPr>
      <p:sp>
        <p:nvSpPr>
          <p:cNvPr id="30" name="Google Shape;30;p4"/>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32" name="Google Shape;32;p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type="secHead">
  <p:cSld name="SECTION_HEADER">
    <p:spTree>
      <p:nvGrpSpPr>
        <p:cNvPr id="35" name="Shape 35"/>
        <p:cNvGrpSpPr/>
        <p:nvPr/>
      </p:nvGrpSpPr>
      <p:grpSpPr>
        <a:xfrm>
          <a:off x="0" y="0"/>
          <a:ext cx="0" cy="0"/>
          <a:chOff x="0" y="0"/>
          <a:chExt cx="0" cy="0"/>
        </a:xfrm>
      </p:grpSpPr>
      <p:sp>
        <p:nvSpPr>
          <p:cNvPr id="36" name="Google Shape;36;p5"/>
          <p:cNvSpPr txBox="1"/>
          <p:nvPr>
            <p:ph type="title"/>
          </p:nvPr>
        </p:nvSpPr>
        <p:spPr>
          <a:xfrm>
            <a:off x="1154956" y="2861733"/>
            <a:ext cx="8825657" cy="191564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 type="body"/>
          </p:nvPr>
        </p:nvSpPr>
        <p:spPr>
          <a:xfrm>
            <a:off x="1154955" y="4777381"/>
            <a:ext cx="8825658" cy="860400"/>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600"/>
              <a:buNone/>
              <a:defRPr sz="2000" cap="none">
                <a:solidFill>
                  <a:srgbClr val="86D1D8"/>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38" name="Google Shape;38;p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 type="body"/>
          </p:nvPr>
        </p:nvSpPr>
        <p:spPr>
          <a:xfrm>
            <a:off x="1103312" y="2060575"/>
            <a:ext cx="4396339" cy="4195763"/>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44" name="Google Shape;44;p6"/>
          <p:cNvSpPr txBox="1"/>
          <p:nvPr>
            <p:ph idx="2" type="body"/>
          </p:nvPr>
        </p:nvSpPr>
        <p:spPr>
          <a:xfrm>
            <a:off x="5654493" y="2056092"/>
            <a:ext cx="4396341" cy="4200245"/>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45" name="Google Shape;45;p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48" name="Shape 48"/>
        <p:cNvGrpSpPr/>
        <p:nvPr/>
      </p:nvGrpSpPr>
      <p:grpSpPr>
        <a:xfrm>
          <a:off x="0" y="0"/>
          <a:ext cx="0" cy="0"/>
          <a:chOff x="0" y="0"/>
          <a:chExt cx="0" cy="0"/>
        </a:xfrm>
      </p:grpSpPr>
      <p:sp>
        <p:nvSpPr>
          <p:cNvPr id="49" name="Google Shape;49;p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 type="body"/>
          </p:nvPr>
        </p:nvSpPr>
        <p:spPr>
          <a:xfrm>
            <a:off x="1103313" y="1905000"/>
            <a:ext cx="439633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51" name="Google Shape;51;p7"/>
          <p:cNvSpPr txBox="1"/>
          <p:nvPr>
            <p:ph idx="2" type="body"/>
          </p:nvPr>
        </p:nvSpPr>
        <p:spPr>
          <a:xfrm>
            <a:off x="1103312" y="2514600"/>
            <a:ext cx="4396339" cy="3741738"/>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52" name="Google Shape;52;p7"/>
          <p:cNvSpPr txBox="1"/>
          <p:nvPr>
            <p:ph idx="3" type="body"/>
          </p:nvPr>
        </p:nvSpPr>
        <p:spPr>
          <a:xfrm>
            <a:off x="5654495" y="1905000"/>
            <a:ext cx="4396339"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53" name="Google Shape;53;p7"/>
          <p:cNvSpPr txBox="1"/>
          <p:nvPr>
            <p:ph idx="4" type="body"/>
          </p:nvPr>
        </p:nvSpPr>
        <p:spPr>
          <a:xfrm>
            <a:off x="5654495" y="2514600"/>
            <a:ext cx="4396339" cy="3741738"/>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54" name="Google Shape;54;p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olo el título" type="titleOnly">
  <p:cSld name="TITLE_ONLY">
    <p:spTree>
      <p:nvGrpSpPr>
        <p:cNvPr id="57" name="Shape 57"/>
        <p:cNvGrpSpPr/>
        <p:nvPr/>
      </p:nvGrpSpPr>
      <p:grpSpPr>
        <a:xfrm>
          <a:off x="0" y="0"/>
          <a:ext cx="0" cy="0"/>
          <a:chOff x="0" y="0"/>
          <a:chExt cx="0" cy="0"/>
        </a:xfrm>
      </p:grpSpPr>
      <p:sp>
        <p:nvSpPr>
          <p:cNvPr id="58" name="Google Shape;58;p8"/>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62" name="Shape 62"/>
        <p:cNvGrpSpPr/>
        <p:nvPr/>
      </p:nvGrpSpPr>
      <p:grpSpPr>
        <a:xfrm>
          <a:off x="0" y="0"/>
          <a:ext cx="0" cy="0"/>
          <a:chOff x="0" y="0"/>
          <a:chExt cx="0" cy="0"/>
        </a:xfrm>
      </p:grpSpPr>
      <p:sp>
        <p:nvSpPr>
          <p:cNvPr id="63" name="Google Shape;63;p9"/>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type="objTx">
  <p:cSld name="OBJECT_WITH_CAPTION_TEXT">
    <p:spTree>
      <p:nvGrpSpPr>
        <p:cNvPr id="66" name="Shape 66"/>
        <p:cNvGrpSpPr/>
        <p:nvPr/>
      </p:nvGrpSpPr>
      <p:grpSpPr>
        <a:xfrm>
          <a:off x="0" y="0"/>
          <a:ext cx="0" cy="0"/>
          <a:chOff x="0" y="0"/>
          <a:chExt cx="0" cy="0"/>
        </a:xfrm>
      </p:grpSpPr>
      <p:sp>
        <p:nvSpPr>
          <p:cNvPr id="67" name="Google Shape;67;p10"/>
          <p:cNvSpPr txBox="1"/>
          <p:nvPr>
            <p:ph type="title"/>
          </p:nvPr>
        </p:nvSpPr>
        <p:spPr>
          <a:xfrm>
            <a:off x="1154953" y="1447800"/>
            <a:ext cx="3401064" cy="1447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0"/>
          <p:cNvSpPr txBox="1"/>
          <p:nvPr>
            <p:ph idx="1" type="body"/>
          </p:nvPr>
        </p:nvSpPr>
        <p:spPr>
          <a:xfrm>
            <a:off x="4784616" y="1447800"/>
            <a:ext cx="5195997" cy="4572000"/>
          </a:xfrm>
          <a:prstGeom prst="rect">
            <a:avLst/>
          </a:prstGeom>
          <a:noFill/>
          <a:ln>
            <a:noFill/>
          </a:ln>
        </p:spPr>
        <p:txBody>
          <a:bodyPr anchorCtr="0" anchor="ctr" bIns="45700" lIns="91425" spcFirstLastPara="1" rIns="91425" wrap="square" tIns="45700">
            <a:noAutofit/>
          </a:bodyPr>
          <a:lstStyle>
            <a:lvl1pPr indent="-330200" lvl="0" marL="457200" algn="l">
              <a:spcBef>
                <a:spcPts val="1000"/>
              </a:spcBef>
              <a:spcAft>
                <a:spcPts val="0"/>
              </a:spcAft>
              <a:buSzPts val="1600"/>
              <a:buChar char="►"/>
              <a:defRPr sz="2000"/>
            </a:lvl1pPr>
            <a:lvl2pPr indent="-320040" lvl="1" marL="914400" algn="l">
              <a:spcBef>
                <a:spcPts val="1000"/>
              </a:spcBef>
              <a:spcAft>
                <a:spcPts val="0"/>
              </a:spcAft>
              <a:buSzPts val="1440"/>
              <a:buChar char="►"/>
              <a:defRPr sz="1800"/>
            </a:lvl2pPr>
            <a:lvl3pPr indent="-309880" lvl="2" marL="1371600" algn="l">
              <a:spcBef>
                <a:spcPts val="1000"/>
              </a:spcBef>
              <a:spcAft>
                <a:spcPts val="0"/>
              </a:spcAft>
              <a:buSzPts val="1280"/>
              <a:buChar char="►"/>
              <a:defRPr sz="1600"/>
            </a:lvl3pPr>
            <a:lvl4pPr indent="-299719" lvl="3" marL="1828800" algn="l">
              <a:spcBef>
                <a:spcPts val="1000"/>
              </a:spcBef>
              <a:spcAft>
                <a:spcPts val="0"/>
              </a:spcAft>
              <a:buSzPts val="1120"/>
              <a:buChar char="►"/>
              <a:defRPr sz="1400"/>
            </a:lvl4pPr>
            <a:lvl5pPr indent="-299720" lvl="4" marL="2286000" algn="l">
              <a:spcBef>
                <a:spcPts val="1000"/>
              </a:spcBef>
              <a:spcAft>
                <a:spcPts val="0"/>
              </a:spcAft>
              <a:buSzPts val="1120"/>
              <a:buChar char="►"/>
              <a:defRPr sz="1400"/>
            </a:lvl5pPr>
            <a:lvl6pPr indent="-299720" lvl="5" marL="2743200" algn="l">
              <a:spcBef>
                <a:spcPts val="1000"/>
              </a:spcBef>
              <a:spcAft>
                <a:spcPts val="0"/>
              </a:spcAft>
              <a:buSzPts val="1120"/>
              <a:buChar char="►"/>
              <a:defRPr sz="1400"/>
            </a:lvl6pPr>
            <a:lvl7pPr indent="-299720" lvl="6" marL="3200400" algn="l">
              <a:spcBef>
                <a:spcPts val="1000"/>
              </a:spcBef>
              <a:spcAft>
                <a:spcPts val="0"/>
              </a:spcAft>
              <a:buSzPts val="1120"/>
              <a:buChar char="►"/>
              <a:defRPr sz="1400"/>
            </a:lvl7pPr>
            <a:lvl8pPr indent="-299720" lvl="7" marL="3657600" algn="l">
              <a:spcBef>
                <a:spcPts val="1000"/>
              </a:spcBef>
              <a:spcAft>
                <a:spcPts val="0"/>
              </a:spcAft>
              <a:buSzPts val="1120"/>
              <a:buChar char="►"/>
              <a:defRPr sz="1400"/>
            </a:lvl8pPr>
            <a:lvl9pPr indent="-299720" lvl="8" marL="4114800" algn="l">
              <a:spcBef>
                <a:spcPts val="1000"/>
              </a:spcBef>
              <a:spcAft>
                <a:spcPts val="0"/>
              </a:spcAft>
              <a:buSzPts val="1120"/>
              <a:buChar char="►"/>
              <a:defRPr sz="1400"/>
            </a:lvl9pPr>
          </a:lstStyle>
          <a:p/>
        </p:txBody>
      </p:sp>
      <p:sp>
        <p:nvSpPr>
          <p:cNvPr id="69" name="Google Shape;69;p10"/>
          <p:cNvSpPr txBox="1"/>
          <p:nvPr>
            <p:ph idx="2" type="body"/>
          </p:nvPr>
        </p:nvSpPr>
        <p:spPr>
          <a:xfrm>
            <a:off x="1154953" y="3129280"/>
            <a:ext cx="3401063" cy="2895599"/>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70" name="Google Shape;70;p10"/>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A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5.xml"/><Relationship Id="rId11" Type="http://schemas.openxmlformats.org/officeDocument/2006/relationships/slideLayout" Target="../slideLayouts/slideLayout6.xml"/><Relationship Id="rId22" Type="http://schemas.openxmlformats.org/officeDocument/2006/relationships/slideLayout" Target="../slideLayouts/slideLayout17.xml"/><Relationship Id="rId10" Type="http://schemas.openxmlformats.org/officeDocument/2006/relationships/slideLayout" Target="../slideLayouts/slideLayout5.xml"/><Relationship Id="rId21" Type="http://schemas.openxmlformats.org/officeDocument/2006/relationships/slideLayout" Target="../slideLayouts/slideLayout16.xml"/><Relationship Id="rId13" Type="http://schemas.openxmlformats.org/officeDocument/2006/relationships/slideLayout" Target="../slideLayouts/slideLayout8.xml"/><Relationship Id="rId12" Type="http://schemas.openxmlformats.org/officeDocument/2006/relationships/slideLayout" Target="../slideLayouts/slideLayout7.xml"/><Relationship Id="rId23" Type="http://schemas.openxmlformats.org/officeDocument/2006/relationships/theme" Target="../theme/theme1.xml"/><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9" Type="http://schemas.openxmlformats.org/officeDocument/2006/relationships/slideLayout" Target="../slideLayouts/slideLayout4.xml"/><Relationship Id="rId15" Type="http://schemas.openxmlformats.org/officeDocument/2006/relationships/slideLayout" Target="../slideLayouts/slideLayout10.xml"/><Relationship Id="rId14" Type="http://schemas.openxmlformats.org/officeDocument/2006/relationships/slideLayout" Target="../slideLayouts/slideLayout9.xml"/><Relationship Id="rId17" Type="http://schemas.openxmlformats.org/officeDocument/2006/relationships/slideLayout" Target="../slideLayouts/slideLayout12.xml"/><Relationship Id="rId16" Type="http://schemas.openxmlformats.org/officeDocument/2006/relationships/slideLayout" Target="../slideLayouts/slideLayout11.xml"/><Relationship Id="rId5" Type="http://schemas.openxmlformats.org/officeDocument/2006/relationships/image" Target="../media/image4.png"/><Relationship Id="rId19" Type="http://schemas.openxmlformats.org/officeDocument/2006/relationships/slideLayout" Target="../slideLayouts/slideLayout14.xml"/><Relationship Id="rId6" Type="http://schemas.openxmlformats.org/officeDocument/2006/relationships/slideLayout" Target="../slideLayouts/slideLayout1.xml"/><Relationship Id="rId18" Type="http://schemas.openxmlformats.org/officeDocument/2006/relationships/slideLayout" Target="../slideLayouts/slideLayout13.xml"/><Relationship Id="rId7" Type="http://schemas.openxmlformats.org/officeDocument/2006/relationships/slideLayout" Target="../slideLayouts/slideLayout2.xml"/><Relationship Id="rId8"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2">
            <a:alphaModFix/>
          </a:blip>
          <a:srcRect b="0" l="3613" r="0" t="0"/>
          <a:stretch/>
        </p:blipFill>
        <p:spPr>
          <a:xfrm>
            <a:off x="0" y="2669685"/>
            <a:ext cx="4037012" cy="4188315"/>
          </a:xfrm>
          <a:prstGeom prst="rect">
            <a:avLst/>
          </a:prstGeom>
          <a:noFill/>
          <a:ln>
            <a:noFill/>
          </a:ln>
        </p:spPr>
      </p:pic>
      <p:pic>
        <p:nvPicPr>
          <p:cNvPr id="7" name="Google Shape;7;p1"/>
          <p:cNvPicPr preferRelativeResize="0"/>
          <p:nvPr/>
        </p:nvPicPr>
        <p:blipFill rotWithShape="1">
          <a:blip r:embed="rId3">
            <a:alphaModFix/>
          </a:blip>
          <a:srcRect b="0" l="35640" r="0" t="0"/>
          <a:stretch/>
        </p:blipFill>
        <p:spPr>
          <a:xfrm>
            <a:off x="0" y="2892347"/>
            <a:ext cx="1522412" cy="2365453"/>
          </a:xfrm>
          <a:prstGeom prst="rect">
            <a:avLst/>
          </a:prstGeom>
          <a:noFill/>
          <a:ln>
            <a:noFill/>
          </a:ln>
        </p:spPr>
      </p:pic>
      <p:sp>
        <p:nvSpPr>
          <p:cNvPr id="8" name="Google Shape;8;p1"/>
          <p:cNvSpPr/>
          <p:nvPr/>
        </p:nvSpPr>
        <p:spPr>
          <a:xfrm>
            <a:off x="8609012" y="1676400"/>
            <a:ext cx="2819400" cy="2819400"/>
          </a:xfrm>
          <a:prstGeom prst="ellipse">
            <a:avLst/>
          </a:prstGeom>
          <a:gradFill>
            <a:gsLst>
              <a:gs pos="0">
                <a:srgbClr val="4CB9C3">
                  <a:alpha val="6666"/>
                </a:srgbClr>
              </a:gs>
              <a:gs pos="36000">
                <a:srgbClr val="4CB9C3">
                  <a:alpha val="5882"/>
                </a:srgbClr>
              </a:gs>
              <a:gs pos="69000">
                <a:srgbClr val="4CB9C3">
                  <a:alpha val="0"/>
                </a:srgbClr>
              </a:gs>
              <a:gs pos="100000">
                <a:srgbClr val="4CB9C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 name="Google Shape;9;p1"/>
          <p:cNvPicPr preferRelativeResize="0"/>
          <p:nvPr/>
        </p:nvPicPr>
        <p:blipFill rotWithShape="1">
          <a:blip r:embed="rId4">
            <a:alphaModFix/>
          </a:blip>
          <a:srcRect b="0" l="0" r="0" t="28812"/>
          <a:stretch/>
        </p:blipFill>
        <p:spPr>
          <a:xfrm>
            <a:off x="7999412" y="0"/>
            <a:ext cx="1603387" cy="1141407"/>
          </a:xfrm>
          <a:prstGeom prst="rect">
            <a:avLst/>
          </a:prstGeom>
          <a:noFill/>
          <a:ln>
            <a:noFill/>
          </a:ln>
        </p:spPr>
      </p:pic>
      <p:pic>
        <p:nvPicPr>
          <p:cNvPr id="10" name="Google Shape;10;p1"/>
          <p:cNvPicPr preferRelativeResize="0"/>
          <p:nvPr/>
        </p:nvPicPr>
        <p:blipFill rotWithShape="1">
          <a:blip r:embed="rId5">
            <a:alphaModFix/>
          </a:blip>
          <a:srcRect b="23320" l="0" r="0" t="0"/>
          <a:stretch/>
        </p:blipFill>
        <p:spPr>
          <a:xfrm>
            <a:off x="8605878" y="6096000"/>
            <a:ext cx="993734" cy="762000"/>
          </a:xfrm>
          <a:prstGeom prst="rect">
            <a:avLst/>
          </a:prstGeom>
          <a:noFill/>
          <a:ln>
            <a:noFill/>
          </a:ln>
        </p:spPr>
      </p:pic>
      <p:sp>
        <p:nvSpPr>
          <p:cNvPr id="11" name="Google Shape;11;p1"/>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lt2"/>
              </a:buClr>
              <a:buSzPts val="4200"/>
              <a:buFont typeface="Century Gothic"/>
              <a:buNone/>
              <a:defRPr b="0" i="0" sz="42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3" name="Google Shape;13;p1"/>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Autofit/>
          </a:bodyPr>
          <a:lstStyle>
            <a:lvl1pPr indent="-330200" lvl="0" marL="457200" marR="0" rtl="0" algn="l">
              <a:spcBef>
                <a:spcPts val="1000"/>
              </a:spcBef>
              <a:spcAft>
                <a:spcPts val="0"/>
              </a:spcAft>
              <a:buClr>
                <a:srgbClr val="86D1D8"/>
              </a:buClr>
              <a:buSzPts val="16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320040" lvl="1" marL="914400" marR="0" rtl="0" algn="l">
              <a:spcBef>
                <a:spcPts val="1000"/>
              </a:spcBef>
              <a:spcAft>
                <a:spcPts val="0"/>
              </a:spcAft>
              <a:buClr>
                <a:srgbClr val="86D1D8"/>
              </a:buClr>
              <a:buSzPts val="1440"/>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309880" lvl="2" marL="1371600" marR="0" rtl="0" algn="l">
              <a:spcBef>
                <a:spcPts val="1000"/>
              </a:spcBef>
              <a:spcAft>
                <a:spcPts val="0"/>
              </a:spcAft>
              <a:buClr>
                <a:srgbClr val="86D1D8"/>
              </a:buClr>
              <a:buSzPts val="128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299719" lvl="3" marL="18288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299720" lvl="4" marL="22860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299720" lvl="5" marL="27432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299720" lvl="6" marL="32004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299720" lvl="7" marL="36576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299720" lvl="8" marL="41148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14" name="Google Shape;14;p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5" name="Google Shape;15;p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6" name="Google Shape;16;p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s-AR"/>
              <a:t>‹#›</a:t>
            </a:fld>
            <a:endParaRPr/>
          </a:p>
        </p:txBody>
      </p:sp>
    </p:spTree>
  </p:cSld>
  <p:clrMap accent1="accent1" accent2="accent2" accent3="accent3" accent4="accent4" accent5="accent5" accent6="accent6" bg1="lt1" bg2="dk2" tx1="dk1" tx2="lt2" folHlink="folHlink" hlink="hlink"/>
  <p:sldLayoutIdLst>
    <p:sldLayoutId id="2147483648" r:id="rId6"/>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 id="2147483661" r:id="rId19"/>
    <p:sldLayoutId id="2147483662" r:id="rId20"/>
    <p:sldLayoutId id="2147483663" r:id="rId21"/>
    <p:sldLayoutId id="2147483664"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9"/>
          <p:cNvSpPr txBox="1"/>
          <p:nvPr>
            <p:ph type="title"/>
          </p:nvPr>
        </p:nvSpPr>
        <p:spPr>
          <a:xfrm>
            <a:off x="1024325" y="3268824"/>
            <a:ext cx="8825659" cy="90351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800"/>
              <a:buFont typeface="Century Gothic"/>
              <a:buNone/>
            </a:pPr>
            <a:r>
              <a:rPr lang="es-AR"/>
              <a:t>Programación Funcional</a:t>
            </a:r>
            <a:endParaRPr/>
          </a:p>
        </p:txBody>
      </p:sp>
      <p:sp>
        <p:nvSpPr>
          <p:cNvPr id="148" name="Google Shape;148;p19"/>
          <p:cNvSpPr txBox="1"/>
          <p:nvPr>
            <p:ph idx="1" type="body"/>
          </p:nvPr>
        </p:nvSpPr>
        <p:spPr>
          <a:xfrm>
            <a:off x="1024326" y="4172338"/>
            <a:ext cx="8825659" cy="2362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440"/>
              <a:buNone/>
            </a:pPr>
            <a:r>
              <a:rPr lang="es-AR"/>
              <a:t>Funciones de Arrays: map, reduce y filter</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rPr lang="es-AR"/>
              <a:t>Laboratorio de Computación III</a:t>
            </a:r>
            <a:endParaRPr/>
          </a:p>
          <a:p>
            <a:pPr indent="0" lvl="0" marL="0" rtl="0" algn="l">
              <a:spcBef>
                <a:spcPts val="1000"/>
              </a:spcBef>
              <a:spcAft>
                <a:spcPts val="0"/>
              </a:spcAft>
              <a:buSzPts val="1440"/>
              <a:buNone/>
            </a:pPr>
            <a:r>
              <a:rPr lang="es-AR"/>
              <a:t>UTNFRA – Técnico Universitario en Programación --</a:t>
            </a:r>
            <a:endParaRPr/>
          </a:p>
          <a:p>
            <a:pPr indent="0" lvl="0" marL="0" rtl="0" algn="l">
              <a:spcBef>
                <a:spcPts val="1000"/>
              </a:spcBef>
              <a:spcAft>
                <a:spcPts val="0"/>
              </a:spcAft>
              <a:buSzPts val="144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0"/>
          <p:cNvSpPr txBox="1"/>
          <p:nvPr>
            <p:ph type="title"/>
          </p:nvPr>
        </p:nvSpPr>
        <p:spPr>
          <a:xfrm>
            <a:off x="1108300" y="598715"/>
            <a:ext cx="8825659" cy="91284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800"/>
              <a:buFont typeface="Century Gothic"/>
              <a:buNone/>
            </a:pPr>
            <a:r>
              <a:rPr lang="es-AR"/>
              <a:t>map </a:t>
            </a:r>
            <a:r>
              <a:rPr lang="es-AR" sz="2800"/>
              <a:t>1/3</a:t>
            </a:r>
            <a:endParaRPr/>
          </a:p>
        </p:txBody>
      </p:sp>
      <p:sp>
        <p:nvSpPr>
          <p:cNvPr id="154" name="Google Shape;154;p20"/>
          <p:cNvSpPr txBox="1"/>
          <p:nvPr>
            <p:ph idx="1" type="body"/>
          </p:nvPr>
        </p:nvSpPr>
        <p:spPr>
          <a:xfrm>
            <a:off x="1229598" y="1604864"/>
            <a:ext cx="8825659" cy="463731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440"/>
              <a:buNone/>
            </a:pPr>
            <a:r>
              <a:rPr lang="es-AR"/>
              <a:t>La función de arrays map se utiliza cuando necesitamos modificar cada elemento del mismo de la misma manera. Por ejemplo elevar al cuadrado cada elemento de un array de números, recibir el nombre de una lista de usuarios, o correr una expresión regular a un array de Strings.</a:t>
            </a:r>
            <a:endParaRPr/>
          </a:p>
          <a:p>
            <a:pPr indent="0" lvl="0" marL="0" rtl="0" algn="l">
              <a:spcBef>
                <a:spcPts val="1000"/>
              </a:spcBef>
              <a:spcAft>
                <a:spcPts val="0"/>
              </a:spcAft>
              <a:buSzPts val="1440"/>
              <a:buNone/>
            </a:pPr>
            <a:r>
              <a:rPr lang="es-AR"/>
              <a:t>Cuando se llama a map, este ejecuta un Callback en cada elemento dentro del array, retornando un nuevo array con los valores que el Callback retorna.</a:t>
            </a:r>
            <a:endParaRPr/>
          </a:p>
          <a:p>
            <a:pPr indent="0" lvl="0" marL="0" rtl="0" algn="l">
              <a:spcBef>
                <a:spcPts val="1000"/>
              </a:spcBef>
              <a:spcAft>
                <a:spcPts val="0"/>
              </a:spcAft>
              <a:buSzPts val="1440"/>
              <a:buNone/>
            </a:pPr>
            <a:r>
              <a:rPr lang="es-AR"/>
              <a:t>map, pasa tres parámetros al Callback:</a:t>
            </a:r>
            <a:endParaRPr/>
          </a:p>
          <a:p>
            <a:pPr indent="0" lvl="0" marL="0" rtl="0" algn="l">
              <a:spcBef>
                <a:spcPts val="1000"/>
              </a:spcBef>
              <a:spcAft>
                <a:spcPts val="0"/>
              </a:spcAft>
              <a:buSzPts val="1440"/>
              <a:buNone/>
            </a:pPr>
            <a:r>
              <a:rPr lang="es-AR"/>
              <a:t>	1. El elemento actual del array</a:t>
            </a:r>
            <a:endParaRPr/>
          </a:p>
          <a:p>
            <a:pPr indent="0" lvl="0" marL="0" rtl="0" algn="l">
              <a:spcBef>
                <a:spcPts val="1000"/>
              </a:spcBef>
              <a:spcAft>
                <a:spcPts val="0"/>
              </a:spcAft>
              <a:buSzPts val="1440"/>
              <a:buNone/>
            </a:pPr>
            <a:r>
              <a:rPr lang="es-AR"/>
              <a:t>	2. El índice en el array del elemento actual</a:t>
            </a:r>
            <a:endParaRPr/>
          </a:p>
          <a:p>
            <a:pPr indent="0" lvl="0" marL="0" rtl="0" algn="l">
              <a:spcBef>
                <a:spcPts val="1000"/>
              </a:spcBef>
              <a:spcAft>
                <a:spcPts val="0"/>
              </a:spcAft>
              <a:buSzPts val="1440"/>
              <a:buNone/>
            </a:pPr>
            <a:r>
              <a:rPr lang="es-AR"/>
              <a:t>	3. El array entero que estamos mapeando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1"/>
          <p:cNvSpPr txBox="1"/>
          <p:nvPr>
            <p:ph type="title"/>
          </p:nvPr>
        </p:nvSpPr>
        <p:spPr>
          <a:xfrm>
            <a:off x="1154954" y="580053"/>
            <a:ext cx="8825659" cy="9874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800"/>
              <a:buFont typeface="Century Gothic"/>
              <a:buNone/>
            </a:pPr>
            <a:r>
              <a:rPr lang="es-AR"/>
              <a:t>map </a:t>
            </a:r>
            <a:r>
              <a:rPr lang="es-AR" sz="2800"/>
              <a:t>2/3</a:t>
            </a:r>
            <a:endParaRPr/>
          </a:p>
        </p:txBody>
      </p:sp>
      <p:sp>
        <p:nvSpPr>
          <p:cNvPr id="160" name="Google Shape;160;p21"/>
          <p:cNvSpPr txBox="1"/>
          <p:nvPr>
            <p:ph idx="1" type="body"/>
          </p:nvPr>
        </p:nvSpPr>
        <p:spPr>
          <a:xfrm>
            <a:off x="1154954" y="1567543"/>
            <a:ext cx="8825659" cy="2362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440"/>
              <a:buNone/>
            </a:pPr>
            <a:r>
              <a:rPr lang="es-AR"/>
              <a:t>Supongamos que tenemos una app que mantiene un array de mascotas. Cada mascota es un objeto de nombre mascota, cada uno con las propiedades nombre y edad.</a:t>
            </a:r>
            <a:endParaRPr/>
          </a:p>
          <a:p>
            <a:pPr indent="0" lvl="0" marL="0" rtl="0" algn="l">
              <a:spcBef>
                <a:spcPts val="1000"/>
              </a:spcBef>
              <a:spcAft>
                <a:spcPts val="0"/>
              </a:spcAft>
              <a:buSzPts val="1440"/>
              <a:buNone/>
            </a:pPr>
            <a:r>
              <a:t/>
            </a:r>
            <a:endParaRPr/>
          </a:p>
        </p:txBody>
      </p:sp>
      <p:pic>
        <p:nvPicPr>
          <p:cNvPr id="161" name="Google Shape;161;p21"/>
          <p:cNvPicPr preferRelativeResize="0"/>
          <p:nvPr/>
        </p:nvPicPr>
        <p:blipFill rotWithShape="1">
          <a:blip r:embed="rId3">
            <a:alphaModFix/>
          </a:blip>
          <a:srcRect b="0" l="0" r="0" t="0"/>
          <a:stretch/>
        </p:blipFill>
        <p:spPr>
          <a:xfrm>
            <a:off x="4275231" y="3248003"/>
            <a:ext cx="3305636" cy="308653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2"/>
          <p:cNvSpPr txBox="1"/>
          <p:nvPr>
            <p:ph type="title"/>
          </p:nvPr>
        </p:nvSpPr>
        <p:spPr>
          <a:xfrm>
            <a:off x="1154954" y="580053"/>
            <a:ext cx="8825659" cy="9874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800"/>
              <a:buFont typeface="Century Gothic"/>
              <a:buNone/>
            </a:pPr>
            <a:r>
              <a:rPr lang="es-AR"/>
              <a:t>map </a:t>
            </a:r>
            <a:r>
              <a:rPr lang="es-AR" sz="2800"/>
              <a:t>3/3</a:t>
            </a:r>
            <a:endParaRPr/>
          </a:p>
        </p:txBody>
      </p:sp>
      <p:sp>
        <p:nvSpPr>
          <p:cNvPr id="167" name="Google Shape;167;p22"/>
          <p:cNvSpPr txBox="1"/>
          <p:nvPr>
            <p:ph idx="1" type="body"/>
          </p:nvPr>
        </p:nvSpPr>
        <p:spPr>
          <a:xfrm>
            <a:off x="1154954" y="2769831"/>
            <a:ext cx="9967137" cy="4284306"/>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440"/>
              <a:buNone/>
            </a:pPr>
            <a:r>
              <a:rPr lang="es-AR"/>
              <a:t>Digamos que queremos crear un nuevo array con el nombre de las mascotas solamente. Usando map podemos escribir:</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rPr lang="es-AR"/>
              <a:t>Coloque los parámetros índice y array para recordar que están ahí si los necesitas pero como no se usan se pueden omitir y el código seguiría funcionando normalmente.</a:t>
            </a:r>
            <a:endParaRPr/>
          </a:p>
          <a:p>
            <a:pPr indent="0" lvl="0" marL="0" rtl="0" algn="l">
              <a:spcBef>
                <a:spcPts val="1000"/>
              </a:spcBef>
              <a:spcAft>
                <a:spcPts val="0"/>
              </a:spcAft>
              <a:buSzPts val="1440"/>
              <a:buNone/>
            </a:pPr>
            <a:r>
              <a:rPr lang="es-AR"/>
              <a:t>El Callback que pasamos al map debe tener una sentencia return especifica, o el map devolverá un array lleno de undefined.</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t/>
            </a:r>
            <a:endParaRPr/>
          </a:p>
        </p:txBody>
      </p:sp>
      <p:pic>
        <p:nvPicPr>
          <p:cNvPr id="168" name="Google Shape;168;p22"/>
          <p:cNvPicPr preferRelativeResize="0"/>
          <p:nvPr/>
        </p:nvPicPr>
        <p:blipFill rotWithShape="1">
          <a:blip r:embed="rId3">
            <a:alphaModFix/>
          </a:blip>
          <a:srcRect b="0" l="0" r="0" t="0"/>
          <a:stretch/>
        </p:blipFill>
        <p:spPr>
          <a:xfrm>
            <a:off x="2713653" y="2769831"/>
            <a:ext cx="5943600" cy="1504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3"/>
          <p:cNvSpPr txBox="1"/>
          <p:nvPr>
            <p:ph type="title"/>
          </p:nvPr>
        </p:nvSpPr>
        <p:spPr>
          <a:xfrm>
            <a:off x="1108300" y="598715"/>
            <a:ext cx="8825659" cy="91284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800"/>
              <a:buFont typeface="Century Gothic"/>
              <a:buNone/>
            </a:pPr>
            <a:r>
              <a:rPr lang="es-AR"/>
              <a:t>filter </a:t>
            </a:r>
            <a:r>
              <a:rPr lang="es-AR" sz="2800"/>
              <a:t>1/2</a:t>
            </a:r>
            <a:endParaRPr/>
          </a:p>
        </p:txBody>
      </p:sp>
      <p:sp>
        <p:nvSpPr>
          <p:cNvPr id="174" name="Google Shape;174;p23"/>
          <p:cNvSpPr txBox="1"/>
          <p:nvPr>
            <p:ph idx="1" type="body"/>
          </p:nvPr>
        </p:nvSpPr>
        <p:spPr>
          <a:xfrm>
            <a:off x="1229598" y="1604864"/>
            <a:ext cx="8825659" cy="463731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440"/>
              <a:buNone/>
            </a:pPr>
            <a:r>
              <a:rPr lang="es-AR"/>
              <a:t>La función de arrays filter. Hace exactamente a lo que suena. Toma un array, y filtra los elementos no deseados.</a:t>
            </a:r>
            <a:endParaRPr/>
          </a:p>
          <a:p>
            <a:pPr indent="0" lvl="0" marL="0" rtl="0" algn="l">
              <a:spcBef>
                <a:spcPts val="1000"/>
              </a:spcBef>
              <a:spcAft>
                <a:spcPts val="0"/>
              </a:spcAft>
              <a:buSzPts val="1440"/>
              <a:buNone/>
            </a:pPr>
            <a:r>
              <a:rPr lang="es-AR"/>
              <a:t>Al igual que map, filter esta disponible para cualquier array y se le pasa un Callback como primer parámetro. Filter ejecuta ese Callback para cada uno de los elementos del array y devuelve un nuevo array que contiene solo los elementos para los que la devolución del Callback devuelve true.</a:t>
            </a:r>
            <a:endParaRPr/>
          </a:p>
          <a:p>
            <a:pPr indent="0" lvl="0" marL="0" rtl="0" algn="l">
              <a:spcBef>
                <a:spcPts val="1000"/>
              </a:spcBef>
              <a:spcAft>
                <a:spcPts val="0"/>
              </a:spcAft>
              <a:buSzPts val="1440"/>
              <a:buNone/>
            </a:pPr>
            <a:r>
              <a:rPr lang="es-AR"/>
              <a:t>filter, pasa tres parámetros al Callback:</a:t>
            </a:r>
            <a:endParaRPr/>
          </a:p>
          <a:p>
            <a:pPr indent="0" lvl="0" marL="0" rtl="0" algn="l">
              <a:spcBef>
                <a:spcPts val="1000"/>
              </a:spcBef>
              <a:spcAft>
                <a:spcPts val="0"/>
              </a:spcAft>
              <a:buSzPts val="1440"/>
              <a:buNone/>
            </a:pPr>
            <a:r>
              <a:rPr lang="es-AR"/>
              <a:t>	1. El elemento actual del array</a:t>
            </a:r>
            <a:endParaRPr/>
          </a:p>
          <a:p>
            <a:pPr indent="0" lvl="0" marL="0" rtl="0" algn="l">
              <a:spcBef>
                <a:spcPts val="1000"/>
              </a:spcBef>
              <a:spcAft>
                <a:spcPts val="0"/>
              </a:spcAft>
              <a:buSzPts val="1440"/>
              <a:buNone/>
            </a:pPr>
            <a:r>
              <a:rPr lang="es-AR"/>
              <a:t>	2. El índice en el array del elemento actual</a:t>
            </a:r>
            <a:endParaRPr/>
          </a:p>
          <a:p>
            <a:pPr indent="0" lvl="0" marL="0" rtl="0" algn="l">
              <a:spcBef>
                <a:spcPts val="1000"/>
              </a:spcBef>
              <a:spcAft>
                <a:spcPts val="0"/>
              </a:spcAft>
              <a:buSzPts val="1440"/>
              <a:buNone/>
            </a:pPr>
            <a:r>
              <a:rPr lang="es-AR"/>
              <a:t>	3. El array que estamos filtrando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4"/>
          <p:cNvSpPr txBox="1"/>
          <p:nvPr>
            <p:ph type="title"/>
          </p:nvPr>
        </p:nvSpPr>
        <p:spPr>
          <a:xfrm>
            <a:off x="1154954" y="580053"/>
            <a:ext cx="8825659" cy="9874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800"/>
              <a:buFont typeface="Century Gothic"/>
              <a:buNone/>
            </a:pPr>
            <a:r>
              <a:rPr lang="es-AR"/>
              <a:t>filter </a:t>
            </a:r>
            <a:r>
              <a:rPr lang="es-AR" sz="2800"/>
              <a:t>2/2</a:t>
            </a:r>
            <a:endParaRPr/>
          </a:p>
        </p:txBody>
      </p:sp>
      <p:sp>
        <p:nvSpPr>
          <p:cNvPr id="180" name="Google Shape;180;p24"/>
          <p:cNvSpPr txBox="1"/>
          <p:nvPr>
            <p:ph idx="1" type="body"/>
          </p:nvPr>
        </p:nvSpPr>
        <p:spPr>
          <a:xfrm>
            <a:off x="613243" y="1567543"/>
            <a:ext cx="10946850" cy="4814596"/>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440"/>
              <a:buNone/>
            </a:pPr>
            <a:r>
              <a:rPr lang="es-AR"/>
              <a:t>Vamos a revisar nuestro ejemplo de mascotas. En lugar de obtener los nombres de las mascotas, quiero las mascotas mayores a 1 año. </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rPr lang="es-AR"/>
              <a:t>Con filter debemos asegurarnos que el callback va a retornar un valor booleano </a:t>
            </a:r>
            <a:endParaRPr/>
          </a:p>
        </p:txBody>
      </p:sp>
      <p:pic>
        <p:nvPicPr>
          <p:cNvPr id="181" name="Google Shape;181;p24"/>
          <p:cNvPicPr preferRelativeResize="0"/>
          <p:nvPr/>
        </p:nvPicPr>
        <p:blipFill rotWithShape="1">
          <a:blip r:embed="rId3">
            <a:alphaModFix/>
          </a:blip>
          <a:srcRect b="0" l="0" r="0" t="0"/>
          <a:stretch/>
        </p:blipFill>
        <p:spPr>
          <a:xfrm>
            <a:off x="2690228" y="3365241"/>
            <a:ext cx="5953125" cy="1219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5"/>
          <p:cNvSpPr txBox="1"/>
          <p:nvPr>
            <p:ph type="title"/>
          </p:nvPr>
        </p:nvSpPr>
        <p:spPr>
          <a:xfrm>
            <a:off x="1108300" y="598715"/>
            <a:ext cx="8825659" cy="91284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800"/>
              <a:buFont typeface="Century Gothic"/>
              <a:buNone/>
            </a:pPr>
            <a:r>
              <a:rPr lang="es-AR"/>
              <a:t>reduce </a:t>
            </a:r>
            <a:r>
              <a:rPr lang="es-AR" sz="2800"/>
              <a:t>1/2</a:t>
            </a:r>
            <a:endParaRPr/>
          </a:p>
        </p:txBody>
      </p:sp>
      <p:sp>
        <p:nvSpPr>
          <p:cNvPr id="187" name="Google Shape;187;p25"/>
          <p:cNvSpPr txBox="1"/>
          <p:nvPr>
            <p:ph idx="1" type="body"/>
          </p:nvPr>
        </p:nvSpPr>
        <p:spPr>
          <a:xfrm>
            <a:off x="1229598" y="1604864"/>
            <a:ext cx="8825659" cy="463731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440"/>
              <a:buNone/>
            </a:pPr>
            <a:r>
              <a:rPr lang="es-AR"/>
              <a:t>map crea un nuevo array mediante la transformación de casa elemento de un array, de forma individual. Filter crea un nuevo array, eliminando los elementos que no le pertenecen. Reduce, por otro lado, toma todos los elementos de un array, y los reduce en un solo valor.</a:t>
            </a:r>
            <a:endParaRPr/>
          </a:p>
          <a:p>
            <a:pPr indent="0" lvl="0" marL="0" rtl="0" algn="l">
              <a:spcBef>
                <a:spcPts val="1000"/>
              </a:spcBef>
              <a:spcAft>
                <a:spcPts val="0"/>
              </a:spcAft>
              <a:buSzPts val="1440"/>
              <a:buNone/>
            </a:pPr>
            <a:r>
              <a:rPr lang="es-AR"/>
              <a:t>reduce, pasa cuatro parámetros al Callback:</a:t>
            </a:r>
            <a:endParaRPr/>
          </a:p>
          <a:p>
            <a:pPr indent="0" lvl="0" marL="0" rtl="0" algn="l">
              <a:spcBef>
                <a:spcPts val="1000"/>
              </a:spcBef>
              <a:spcAft>
                <a:spcPts val="0"/>
              </a:spcAft>
              <a:buSzPts val="1440"/>
              <a:buNone/>
            </a:pPr>
            <a:r>
              <a:rPr lang="es-AR"/>
              <a:t>	1. El valor actual</a:t>
            </a:r>
            <a:endParaRPr/>
          </a:p>
          <a:p>
            <a:pPr indent="0" lvl="0" marL="0" rtl="0" algn="l">
              <a:spcBef>
                <a:spcPts val="1000"/>
              </a:spcBef>
              <a:spcAft>
                <a:spcPts val="0"/>
              </a:spcAft>
              <a:buSzPts val="1440"/>
              <a:buNone/>
            </a:pPr>
            <a:r>
              <a:rPr lang="es-AR"/>
              <a:t>	2. El valor anterior</a:t>
            </a:r>
            <a:endParaRPr/>
          </a:p>
          <a:p>
            <a:pPr indent="0" lvl="0" marL="0" rtl="0" algn="l">
              <a:spcBef>
                <a:spcPts val="1000"/>
              </a:spcBef>
              <a:spcAft>
                <a:spcPts val="0"/>
              </a:spcAft>
              <a:buSzPts val="1440"/>
              <a:buNone/>
            </a:pPr>
            <a:r>
              <a:rPr lang="es-AR"/>
              <a:t>	3. El índice actual</a:t>
            </a:r>
            <a:endParaRPr/>
          </a:p>
          <a:p>
            <a:pPr indent="0" lvl="0" marL="0" rtl="0" algn="l">
              <a:spcBef>
                <a:spcPts val="1000"/>
              </a:spcBef>
              <a:spcAft>
                <a:spcPts val="0"/>
              </a:spcAft>
              <a:buSzPts val="1440"/>
              <a:buNone/>
            </a:pPr>
            <a:r>
              <a:rPr lang="es-AR"/>
              <a:t>	4. El array que estamos reduciendo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6"/>
          <p:cNvSpPr txBox="1"/>
          <p:nvPr>
            <p:ph type="title"/>
          </p:nvPr>
        </p:nvSpPr>
        <p:spPr>
          <a:xfrm>
            <a:off x="1154954" y="580053"/>
            <a:ext cx="8825659" cy="9874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800"/>
              <a:buFont typeface="Century Gothic"/>
              <a:buNone/>
            </a:pPr>
            <a:r>
              <a:rPr lang="es-AR"/>
              <a:t>reduce </a:t>
            </a:r>
            <a:r>
              <a:rPr lang="es-AR" sz="2800"/>
              <a:t>2/3</a:t>
            </a:r>
            <a:endParaRPr/>
          </a:p>
        </p:txBody>
      </p:sp>
      <p:sp>
        <p:nvSpPr>
          <p:cNvPr id="193" name="Google Shape;193;p26"/>
          <p:cNvSpPr txBox="1"/>
          <p:nvPr>
            <p:ph idx="1" type="body"/>
          </p:nvPr>
        </p:nvSpPr>
        <p:spPr>
          <a:xfrm>
            <a:off x="1154954" y="1567543"/>
            <a:ext cx="8825659" cy="2362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440"/>
              <a:buNone/>
            </a:pPr>
            <a:r>
              <a:rPr lang="es-AR"/>
              <a:t>Supongamos que quiero obtener la suma de las edades de las mascotas.</a:t>
            </a:r>
            <a:endParaRPr/>
          </a:p>
          <a:p>
            <a:pPr indent="0" lvl="0" marL="0" rtl="0" algn="l">
              <a:spcBef>
                <a:spcPts val="1000"/>
              </a:spcBef>
              <a:spcAft>
                <a:spcPts val="0"/>
              </a:spcAft>
              <a:buSzPts val="1440"/>
              <a:buNone/>
            </a:pPr>
            <a:r>
              <a:t/>
            </a:r>
            <a:endParaRPr/>
          </a:p>
        </p:txBody>
      </p:sp>
      <p:pic>
        <p:nvPicPr>
          <p:cNvPr id="194" name="Google Shape;194;p26"/>
          <p:cNvPicPr preferRelativeResize="0"/>
          <p:nvPr/>
        </p:nvPicPr>
        <p:blipFill rotWithShape="1">
          <a:blip r:embed="rId3">
            <a:alphaModFix/>
          </a:blip>
          <a:srcRect b="0" l="0" r="0" t="0"/>
          <a:stretch/>
        </p:blipFill>
        <p:spPr>
          <a:xfrm>
            <a:off x="2732605" y="3324905"/>
            <a:ext cx="5457825" cy="1209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7"/>
          <p:cNvSpPr txBox="1"/>
          <p:nvPr>
            <p:ph type="title"/>
          </p:nvPr>
        </p:nvSpPr>
        <p:spPr>
          <a:xfrm>
            <a:off x="1154954" y="580053"/>
            <a:ext cx="8825659" cy="9874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800"/>
              <a:buFont typeface="Century Gothic"/>
              <a:buNone/>
            </a:pPr>
            <a:r>
              <a:rPr lang="es-AR"/>
              <a:t>reduce </a:t>
            </a:r>
            <a:r>
              <a:rPr lang="es-AR" sz="2800"/>
              <a:t>3/3</a:t>
            </a:r>
            <a:endParaRPr/>
          </a:p>
        </p:txBody>
      </p:sp>
      <p:sp>
        <p:nvSpPr>
          <p:cNvPr id="200" name="Google Shape;200;p27"/>
          <p:cNvSpPr txBox="1"/>
          <p:nvPr>
            <p:ph idx="1" type="body"/>
          </p:nvPr>
        </p:nvSpPr>
        <p:spPr>
          <a:xfrm>
            <a:off x="971436" y="2453952"/>
            <a:ext cx="9192694" cy="492253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440"/>
              <a:buNone/>
            </a:pPr>
            <a:r>
              <a:rPr lang="es-AR"/>
              <a:t>O la mayor de las edades…</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rPr lang="es-AR"/>
              <a:t>El segundo parámetro de reduce se toma como valor anterior</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t/>
            </a:r>
            <a:endParaRPr/>
          </a:p>
        </p:txBody>
      </p:sp>
      <p:pic>
        <p:nvPicPr>
          <p:cNvPr id="201" name="Google Shape;201;p27"/>
          <p:cNvPicPr preferRelativeResize="0"/>
          <p:nvPr/>
        </p:nvPicPr>
        <p:blipFill rotWithShape="1">
          <a:blip r:embed="rId3">
            <a:alphaModFix/>
          </a:blip>
          <a:srcRect b="0" l="0" r="0" t="0"/>
          <a:stretch/>
        </p:blipFill>
        <p:spPr>
          <a:xfrm>
            <a:off x="2161009" y="2453952"/>
            <a:ext cx="6153150" cy="2771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