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2037863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2037863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2037863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2037863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2037863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2037863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43"/>
            <a:ext cx="9143999" cy="508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0"/>
            <a:ext cx="9144001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44"/>
            <a:ext cx="9144000" cy="510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55"/>
            <a:ext cx="9143999" cy="510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