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31"/>
  </p:handoutMasterIdLst>
  <p:sldIdLst>
    <p:sldId id="257" r:id="rId2"/>
    <p:sldId id="259" r:id="rId3"/>
    <p:sldId id="258" r:id="rId4"/>
    <p:sldId id="260" r:id="rId5"/>
    <p:sldId id="261" r:id="rId6"/>
    <p:sldId id="266" r:id="rId7"/>
    <p:sldId id="267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2" r:id="rId25"/>
    <p:sldId id="263" r:id="rId26"/>
    <p:sldId id="264" r:id="rId27"/>
    <p:sldId id="265" r:id="rId28"/>
    <p:sldId id="269" r:id="rId29"/>
    <p:sldId id="27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E22E"/>
    <a:srgbClr val="272822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056C9-A1F8-4758-B7A5-4A077288F279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C30A1-3AD3-42C2-AF11-05646C514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7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14384F-83AB-4933-9E27-69D8B3E9E63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18E3CD-25FA-461B-84D1-B52C6BB79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4384F-83AB-4933-9E27-69D8B3E9E63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8E3CD-25FA-461B-84D1-B52C6BB79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4384F-83AB-4933-9E27-69D8B3E9E63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8E3CD-25FA-461B-84D1-B52C6BB79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400"/>
            </a:lvl2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4384F-83AB-4933-9E27-69D8B3E9E63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8E3CD-25FA-461B-84D1-B52C6BB791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4384F-83AB-4933-9E27-69D8B3E9E63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8E3CD-25FA-461B-84D1-B52C6BB791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4384F-83AB-4933-9E27-69D8B3E9E63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8E3CD-25FA-461B-84D1-B52C6BB791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4384F-83AB-4933-9E27-69D8B3E9E63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8E3CD-25FA-461B-84D1-B52C6BB791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4384F-83AB-4933-9E27-69D8B3E9E63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8E3CD-25FA-461B-84D1-B52C6BB791A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14384F-83AB-4933-9E27-69D8B3E9E63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8E3CD-25FA-461B-84D1-B52C6BB79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A14384F-83AB-4933-9E27-69D8B3E9E63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8E3CD-25FA-461B-84D1-B52C6BB791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14384F-83AB-4933-9E27-69D8B3E9E63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18E3CD-25FA-461B-84D1-B52C6BB791A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A14384F-83AB-4933-9E27-69D8B3E9E63D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43400" y="624840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10600" y="624840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18E3CD-25FA-461B-84D1-B52C6BB791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packages/vscodeextensions" TargetMode="External"/><Relationship Id="rId2" Type="http://schemas.openxmlformats.org/officeDocument/2006/relationships/hyperlink" Target="https://marketplace.visualstudio.com/VSCod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randonpadgett.com/releasepipeline/Part-2-Development-Environment/" TargetMode="External"/><Relationship Id="rId2" Type="http://schemas.openxmlformats.org/officeDocument/2006/relationships/hyperlink" Target="https://github.com/gerane/EditorsPresent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randonpadgett.com/releasepipeline/Part-2-Development-Environment/" TargetMode="External"/><Relationship Id="rId2" Type="http://schemas.openxmlformats.org/officeDocument/2006/relationships/hyperlink" Target="https://github.com/gerane/EditorsPres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pien.com/software/powershell_studio" TargetMode="External"/><Relationship Id="rId5" Type="http://schemas.openxmlformats.org/officeDocument/2006/relationships/hyperlink" Target="http://www.powertheshell.com/isesteroids/" TargetMode="External"/><Relationship Id="rId4" Type="http://schemas.openxmlformats.org/officeDocument/2006/relationships/hyperlink" Target="https://blogs.msdn.microsoft.com/powershell/2016/01/20/introducing-the-windows-powershell-ise-preview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u/s!AtjVFRnUPSTLhMoEWPp1QzSJ2I72EQ" TargetMode="External"/><Relationship Id="rId2" Type="http://schemas.openxmlformats.org/officeDocument/2006/relationships/hyperlink" Target="https://github.com/gerane/EditorComman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crosoft.github.io/monaco-editor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829761"/>
          </a:xfrm>
        </p:spPr>
        <p:txBody>
          <a:bodyPr/>
          <a:lstStyle/>
          <a:p>
            <a:r>
              <a:rPr lang="en-US" dirty="0" smtClean="0"/>
              <a:t>PowerShell Editors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772400" cy="1199704"/>
          </a:xfrm>
        </p:spPr>
        <p:txBody>
          <a:bodyPr/>
          <a:lstStyle/>
          <a:p>
            <a:r>
              <a:rPr lang="en-US" dirty="0" smtClean="0"/>
              <a:t>Which is right for you?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031902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Brandon Padgett</a:t>
            </a:r>
          </a:p>
          <a:p>
            <a:r>
              <a:rPr lang="en-US" sz="2400" dirty="0" smtClean="0"/>
              <a:t>www.brandonpadgett.com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brandonpadgett</a:t>
            </a:r>
            <a:endParaRPr lang="en-US" sz="2400" dirty="0" smtClean="0"/>
          </a:p>
          <a:p>
            <a:r>
              <a:rPr lang="en-US" sz="2400" dirty="0" smtClean="0"/>
              <a:t>https://github.com/gerane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06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062895" cy="50994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Example Pester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Navigation to lines with Errors with ctrl click</a:t>
            </a:r>
          </a:p>
          <a:p>
            <a:r>
              <a:rPr lang="en-US" dirty="0" smtClean="0"/>
              <a:t>Can use </a:t>
            </a:r>
            <a:r>
              <a:rPr lang="en-US" dirty="0" err="1" smtClean="0"/>
              <a:t>VSCode’s</a:t>
            </a:r>
            <a:r>
              <a:rPr lang="en-US" dirty="0" smtClean="0"/>
              <a:t> problem matcher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38660"/>
            <a:ext cx="7249537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Breakpoints</a:t>
            </a:r>
          </a:p>
          <a:p>
            <a:r>
              <a:rPr lang="en-US" dirty="0" smtClean="0"/>
              <a:t>Variable Inspection</a:t>
            </a:r>
          </a:p>
          <a:p>
            <a:r>
              <a:rPr lang="en-US" dirty="0" smtClean="0"/>
              <a:t>Debug Console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F5            - Continue </a:t>
            </a:r>
            <a:r>
              <a:rPr lang="en-US" dirty="0"/>
              <a:t>/ Pause </a:t>
            </a:r>
            <a:endParaRPr lang="en-US" dirty="0" smtClean="0"/>
          </a:p>
          <a:p>
            <a:r>
              <a:rPr lang="en-US" dirty="0"/>
              <a:t>F10           - Step </a:t>
            </a:r>
            <a:r>
              <a:rPr lang="en-US" dirty="0" smtClean="0"/>
              <a:t>Over</a:t>
            </a:r>
          </a:p>
          <a:p>
            <a:r>
              <a:rPr lang="en-US" dirty="0"/>
              <a:t>F11           - Step Into</a:t>
            </a:r>
            <a:endParaRPr lang="en-US" dirty="0" smtClean="0"/>
          </a:p>
          <a:p>
            <a:r>
              <a:rPr lang="en-US" dirty="0"/>
              <a:t>Shift+F11 </a:t>
            </a:r>
            <a:r>
              <a:rPr lang="en-US" dirty="0" smtClean="0"/>
              <a:t>    - Step Out</a:t>
            </a:r>
          </a:p>
          <a:p>
            <a:r>
              <a:rPr lang="en-US" dirty="0" smtClean="0"/>
              <a:t>Ctrl+Shift+F5 - Restart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Shift+F5      - </a:t>
            </a:r>
            <a:r>
              <a:rPr lang="en-US" dirty="0" smtClean="0"/>
              <a:t>Stop</a:t>
            </a:r>
            <a:r>
              <a:rPr lang="en-US" dirty="0"/>
              <a:t>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2546985" cy="4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377" y="1371600"/>
            <a:ext cx="4713246" cy="46659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630855" cy="38524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62" y="1481138"/>
            <a:ext cx="764887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dirty="0" smtClean="0"/>
              <a:t>Ctrl + ` = Open Terminal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Ctrl + Shift + c = copy</a:t>
            </a:r>
          </a:p>
          <a:p>
            <a:pPr>
              <a:spcAft>
                <a:spcPts val="1800"/>
              </a:spcAft>
            </a:pPr>
            <a:r>
              <a:rPr lang="en-US" dirty="0"/>
              <a:t>Ctrl + Shift + </a:t>
            </a:r>
            <a:r>
              <a:rPr lang="en-US" dirty="0" smtClean="0"/>
              <a:t>v </a:t>
            </a:r>
            <a:r>
              <a:rPr lang="en-US" dirty="0"/>
              <a:t>=</a:t>
            </a:r>
            <a:r>
              <a:rPr lang="en-US" dirty="0" smtClean="0"/>
              <a:t> paste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Can set </a:t>
            </a:r>
            <a:r>
              <a:rPr lang="en-US" dirty="0" err="1" smtClean="0"/>
              <a:t>keybinding</a:t>
            </a:r>
            <a:r>
              <a:rPr lang="en-US" dirty="0" smtClean="0"/>
              <a:t> for run selection in terminal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Extension Marketplace </a:t>
            </a:r>
            <a:r>
              <a:rPr lang="en-US" dirty="0" smtClean="0">
                <a:hlinkClick r:id="rId2"/>
              </a:rPr>
              <a:t>https://marketplace.visualstudio.com/VSCode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Extensions Module </a:t>
            </a:r>
            <a:r>
              <a:rPr lang="en-US" dirty="0" smtClean="0">
                <a:hlinkClick r:id="rId3"/>
              </a:rPr>
              <a:t>https://www.powershellgallery.com/packages/vscodeextensions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Debuggers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Languages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Linters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Snippets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Themes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Lucida Console" panose="020B0609040504020204" pitchFamily="49" charset="0"/>
              </a:rPr>
              <a:t>PowerPoint and Presentation </a:t>
            </a:r>
            <a:r>
              <a:rPr lang="en-US" sz="3000" dirty="0" smtClean="0">
                <a:latin typeface="Lucida Console" panose="020B0609040504020204" pitchFamily="49" charset="0"/>
                <a:hlinkClick r:id="rId2"/>
              </a:rPr>
              <a:t>https://github.com/gerane/EditorsPresentation</a:t>
            </a:r>
            <a:endParaRPr lang="en-US" sz="3000" dirty="0" smtClean="0">
              <a:latin typeface="Lucida Console" panose="020B0609040504020204" pitchFamily="49" charset="0"/>
            </a:endParaRPr>
          </a:p>
          <a:p>
            <a:endParaRPr lang="en-US" sz="3000" dirty="0" smtClean="0">
              <a:latin typeface="Lucida Console" panose="020B0609040504020204" pitchFamily="49" charset="0"/>
            </a:endParaRPr>
          </a:p>
          <a:p>
            <a:pPr marL="109728" indent="0">
              <a:buNone/>
            </a:pPr>
            <a:endParaRPr lang="en-US" sz="3000" dirty="0">
              <a:latin typeface="Lucida Console" panose="020B0609040504020204" pitchFamily="49" charset="0"/>
            </a:endParaRPr>
          </a:p>
          <a:p>
            <a:r>
              <a:rPr lang="en-US" sz="3000" dirty="0" smtClean="0">
                <a:latin typeface="Lucida Console" panose="020B0609040504020204" pitchFamily="49" charset="0"/>
              </a:rPr>
              <a:t>Related Blog Post </a:t>
            </a:r>
            <a:r>
              <a:rPr lang="en-US" sz="3000" dirty="0" smtClean="0">
                <a:latin typeface="Lucida Console" panose="020B0609040504020204" pitchFamily="49" charset="0"/>
                <a:hlinkClick r:id="rId3"/>
              </a:rPr>
              <a:t>http://brandonpadgett.com/releasepipeline/Part-2-Development-Environment/</a:t>
            </a:r>
            <a:endParaRPr lang="en-US" sz="3000" dirty="0">
              <a:latin typeface="Lucida Console" panose="020B06090405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The Extension that gives </a:t>
            </a:r>
            <a:r>
              <a:rPr lang="en-US" dirty="0" err="1" smtClean="0"/>
              <a:t>VSCode</a:t>
            </a:r>
            <a:r>
              <a:rPr lang="en-US" dirty="0" smtClean="0"/>
              <a:t> PowerShell support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Syntax Highlighting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Debugging</a:t>
            </a:r>
          </a:p>
          <a:p>
            <a:pPr>
              <a:spcAft>
                <a:spcPts val="1800"/>
              </a:spcAft>
            </a:pPr>
            <a:r>
              <a:rPr lang="en-US" dirty="0" err="1" smtClean="0"/>
              <a:t>Intellisense</a:t>
            </a:r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dirty="0" smtClean="0"/>
              <a:t>PowerShell Editor Services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An API for extending the Editor with PowerShell.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Editor Commands - Commands written in PowerShell and used to interact with the Editor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$</a:t>
            </a:r>
            <a:r>
              <a:rPr lang="en-US" dirty="0" err="1" smtClean="0"/>
              <a:t>psEditor</a:t>
            </a:r>
            <a:r>
              <a:rPr lang="en-US" dirty="0" smtClean="0"/>
              <a:t> – Variable that allows PowerShell to tie into the Editor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PowerShell Commands that can be executed from Command Palette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The Command Menu can be tied to a </a:t>
            </a:r>
            <a:r>
              <a:rPr lang="en-US" dirty="0" err="1" smtClean="0"/>
              <a:t>Keybinding</a:t>
            </a:r>
            <a:r>
              <a:rPr lang="en-US" dirty="0"/>
              <a:t> </a:t>
            </a:r>
            <a:r>
              <a:rPr lang="en-US" dirty="0" smtClean="0"/>
              <a:t>Ex. Alt + P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Can be shipped inside of an extension and loaded at import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2573"/>
            <a:ext cx="8229600" cy="346309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Command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dirty="0" smtClean="0"/>
              <a:t>Features: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 err="1" smtClean="0"/>
              <a:t>Intellisense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Code Navigation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Debugging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Console Services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Extension Services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PowerShell Editor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Potential for cross platform or browser PowerShell support.</a:t>
            </a:r>
          </a:p>
          <a:p>
            <a:endParaRPr lang="en-US" dirty="0" smtClean="0"/>
          </a:p>
          <a:p>
            <a:r>
              <a:rPr lang="en-US" dirty="0" smtClean="0"/>
              <a:t>Would use a VM or remote host for PowerShell support.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8392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PSES can be adopted by any Editor</a:t>
            </a:r>
          </a:p>
          <a:p>
            <a:endParaRPr lang="en-US" dirty="0" smtClean="0"/>
          </a:p>
          <a:p>
            <a:r>
              <a:rPr lang="en-US" dirty="0" smtClean="0"/>
              <a:t>Will give users the same PowerShell experience in any Editor.</a:t>
            </a:r>
          </a:p>
          <a:p>
            <a:endParaRPr lang="en-US" dirty="0" smtClean="0"/>
          </a:p>
          <a:p>
            <a:r>
              <a:rPr lang="en-US" dirty="0" smtClean="0"/>
              <a:t>PSES Extensions will work in any Editor.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Core Editor that powers </a:t>
            </a:r>
            <a:r>
              <a:rPr lang="en-US" dirty="0" err="1" smtClean="0"/>
              <a:t>VSCode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Adapted to be ran in a browser</a:t>
            </a:r>
          </a:p>
          <a:p>
            <a:endParaRPr lang="en-US" dirty="0" smtClean="0"/>
          </a:p>
          <a:p>
            <a:r>
              <a:rPr lang="en-US" dirty="0" smtClean="0"/>
              <a:t>The OneDrive Editor runs Monaco under the hood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Monaco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Editors Presentation </a:t>
            </a:r>
            <a:r>
              <a:rPr lang="en-US" sz="2000" dirty="0" smtClean="0">
                <a:hlinkClick r:id="rId2"/>
              </a:rPr>
              <a:t>https://github.com/gerane/EditorsPresentation</a:t>
            </a:r>
            <a:endParaRPr lang="en-US" sz="2000" dirty="0" smtClean="0"/>
          </a:p>
          <a:p>
            <a:r>
              <a:rPr lang="en-US" sz="2000" dirty="0" smtClean="0"/>
              <a:t>Editors </a:t>
            </a:r>
            <a:r>
              <a:rPr lang="en-US" sz="2000" dirty="0"/>
              <a:t>Blog </a:t>
            </a:r>
            <a:r>
              <a:rPr lang="en-US" sz="2000" dirty="0" smtClean="0"/>
              <a:t>Post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://brandonpadgett.com/releasepipeline/Part-2-Development-Environment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2000" dirty="0" smtClean="0"/>
              <a:t>ISE Preview </a:t>
            </a: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://blogs.msdn.microsoft.com/powershell/2016/01/20/introducing-the-windows-powershell-ise-preview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r>
              <a:rPr lang="en-US" sz="2000" dirty="0" err="1" smtClean="0"/>
              <a:t>ISESteroids</a:t>
            </a: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hlinkClick r:id="rId5"/>
              </a:rPr>
              <a:t>http</a:t>
            </a:r>
            <a:r>
              <a:rPr lang="en-US" sz="2000" dirty="0">
                <a:hlinkClick r:id="rId5"/>
              </a:rPr>
              <a:t>://www.powertheshell.com/isesteroids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r>
              <a:rPr lang="en-US" sz="2000" dirty="0" smtClean="0"/>
              <a:t>PowerShell Studio </a:t>
            </a:r>
            <a:r>
              <a:rPr lang="en-US" sz="2000" dirty="0" smtClean="0">
                <a:hlinkClick r:id="rId6"/>
              </a:rPr>
              <a:t>https</a:t>
            </a:r>
            <a:r>
              <a:rPr lang="en-US" sz="2000" dirty="0">
                <a:hlinkClick r:id="rId6"/>
              </a:rPr>
              <a:t>://</a:t>
            </a:r>
            <a:r>
              <a:rPr lang="en-US" sz="2000" dirty="0" smtClean="0">
                <a:hlinkClick r:id="rId6"/>
              </a:rPr>
              <a:t>www.sapien.com/software/powershell_studio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Editor </a:t>
            </a:r>
            <a:r>
              <a:rPr lang="en-US" sz="2000" dirty="0"/>
              <a:t>Commands </a:t>
            </a:r>
            <a:r>
              <a:rPr lang="en-US" sz="2000" dirty="0" smtClean="0"/>
              <a:t>Examples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github.com/gerane/EditorCommands</a:t>
            </a:r>
            <a:endParaRPr lang="en-US" sz="2000" dirty="0" smtClean="0"/>
          </a:p>
          <a:p>
            <a:r>
              <a:rPr lang="en-US" sz="2000" dirty="0"/>
              <a:t>OneDrive </a:t>
            </a:r>
            <a:r>
              <a:rPr lang="en-US" sz="2000" dirty="0" err="1"/>
              <a:t>Intellisense</a:t>
            </a:r>
            <a:r>
              <a:rPr lang="en-US" sz="2000" dirty="0"/>
              <a:t> Demo </a:t>
            </a:r>
            <a:r>
              <a:rPr lang="en-US" sz="2000" dirty="0">
                <a:hlinkClick r:id="rId3"/>
              </a:rPr>
              <a:t>https://1drv.ms/u/s!AtjVFRnUPSTLhMoEWPp1QzSJ2I72EQ</a:t>
            </a:r>
            <a:endParaRPr lang="en-US" sz="2000" dirty="0"/>
          </a:p>
          <a:p>
            <a:r>
              <a:rPr lang="en-US" sz="2000" dirty="0"/>
              <a:t>Monaco Editor Demo       </a:t>
            </a:r>
            <a:r>
              <a:rPr lang="en-US" sz="2000" dirty="0">
                <a:hlinkClick r:id="rId4"/>
              </a:rPr>
              <a:t>https://microsoft.github.io/monaco-editor/index.html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6540"/>
            <a:ext cx="8229600" cy="451515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Programmers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43000"/>
            <a:ext cx="8962371" cy="48546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Visual Studio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3999"/>
            <a:ext cx="8815102" cy="477593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Palette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$1, $2 for tab </a:t>
            </a:r>
            <a:r>
              <a:rPr lang="en-US" dirty="0" smtClean="0"/>
              <a:t>stops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${</a:t>
            </a:r>
            <a:r>
              <a:rPr lang="en-US" dirty="0"/>
              <a:t>id</a:t>
            </a:r>
            <a:r>
              <a:rPr lang="en-US" dirty="0" smtClean="0"/>
              <a:t>}, ${</a:t>
            </a:r>
            <a:r>
              <a:rPr lang="en-US" dirty="0" err="1"/>
              <a:t>id:label</a:t>
            </a:r>
            <a:r>
              <a:rPr lang="en-US" dirty="0"/>
              <a:t>} and ${1:label</a:t>
            </a:r>
            <a:r>
              <a:rPr lang="en-US" dirty="0" smtClean="0"/>
              <a:t>} are Variables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${</a:t>
            </a:r>
            <a:r>
              <a:rPr lang="en-US" dirty="0" err="1" smtClean="0"/>
              <a:t>Name:Please</a:t>
            </a:r>
            <a:r>
              <a:rPr lang="en-US" dirty="0" smtClean="0"/>
              <a:t> enter Name} Variable with label and description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Variables with the same Labels are linked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14600"/>
            <a:ext cx="3720032" cy="261078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Snippet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667000"/>
            <a:ext cx="2294892" cy="18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4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Snippet 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Snippet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981200"/>
            <a:ext cx="3124636" cy="2133898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4040188" cy="2593984"/>
          </a:xfrm>
        </p:spPr>
      </p:pic>
    </p:spTree>
    <p:extLst>
      <p:ext uri="{BB962C8B-B14F-4D97-AF65-F5344CB8AC3E}">
        <p14:creationId xmlns:p14="http://schemas.microsoft.com/office/powerpoint/2010/main" val="36234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Tasks that can be ran from the Command Palette or </a:t>
            </a:r>
            <a:r>
              <a:rPr lang="en-US" dirty="0" err="1" smtClean="0"/>
              <a:t>Keybinding</a:t>
            </a:r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dirty="0" smtClean="0"/>
              <a:t>These are defined in a </a:t>
            </a:r>
            <a:r>
              <a:rPr lang="en-US" dirty="0" err="1" smtClean="0"/>
              <a:t>tasks.json</a:t>
            </a:r>
            <a:r>
              <a:rPr lang="en-US" dirty="0" smtClean="0"/>
              <a:t> file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Examples might be Running Pester tests, running </a:t>
            </a:r>
            <a:r>
              <a:rPr lang="en-US" dirty="0" err="1" smtClean="0"/>
              <a:t>psake</a:t>
            </a:r>
            <a:r>
              <a:rPr lang="en-US" dirty="0" smtClean="0"/>
              <a:t>, or running </a:t>
            </a:r>
            <a:r>
              <a:rPr lang="en-US" dirty="0" err="1" smtClean="0"/>
              <a:t>scriptanalyzer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Runners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onokai">
      <a:dk1>
        <a:srgbClr val="A5A5A5"/>
      </a:dk1>
      <a:lt1>
        <a:srgbClr val="BFBFBF"/>
      </a:lt1>
      <a:dk2>
        <a:srgbClr val="C9C9C9"/>
      </a:dk2>
      <a:lt2>
        <a:srgbClr val="BFBFBF"/>
      </a:lt2>
      <a:accent1>
        <a:srgbClr val="CC00FF"/>
      </a:accent1>
      <a:accent2>
        <a:srgbClr val="E36C0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1E2"/>
      </a:hlink>
      <a:folHlink>
        <a:srgbClr val="800080"/>
      </a:folHlink>
    </a:clrScheme>
    <a:fontScheme name="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476</TotalTime>
  <Words>427</Words>
  <Application>Microsoft Office PowerPoint</Application>
  <PresentationFormat>On-screen Show (4:3)</PresentationFormat>
  <Paragraphs>116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PowerShell Editors</vt:lpstr>
      <vt:lpstr>Materials</vt:lpstr>
      <vt:lpstr>Real Programmers</vt:lpstr>
      <vt:lpstr>Visual Studio Code</vt:lpstr>
      <vt:lpstr>Command Palette</vt:lpstr>
      <vt:lpstr>Snippets</vt:lpstr>
      <vt:lpstr>Example Snippet</vt:lpstr>
      <vt:lpstr>Example Snippet Output</vt:lpstr>
      <vt:lpstr>Task Runners</vt:lpstr>
      <vt:lpstr>Example Pester Task</vt:lpstr>
      <vt:lpstr>Task Output</vt:lpstr>
      <vt:lpstr>Debugging</vt:lpstr>
      <vt:lpstr>Debugging Actions</vt:lpstr>
      <vt:lpstr>Debug Variables</vt:lpstr>
      <vt:lpstr>Debug Console</vt:lpstr>
      <vt:lpstr>Terminal</vt:lpstr>
      <vt:lpstr>Terminal</vt:lpstr>
      <vt:lpstr>Extensions</vt:lpstr>
      <vt:lpstr>Extension Categories</vt:lpstr>
      <vt:lpstr>PowerShell Extension</vt:lpstr>
      <vt:lpstr>Extending the Editor</vt:lpstr>
      <vt:lpstr>Editor Commands</vt:lpstr>
      <vt:lpstr>Editor Command Menu</vt:lpstr>
      <vt:lpstr>PowerShell Editor Services</vt:lpstr>
      <vt:lpstr>Cross Platform</vt:lpstr>
      <vt:lpstr>Open Source</vt:lpstr>
      <vt:lpstr>Monaco Editor</vt:lpstr>
      <vt:lpstr>Links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Padgett, Brandon</dc:creator>
  <cp:lastModifiedBy>Padgett, Brandon</cp:lastModifiedBy>
  <cp:revision>25</cp:revision>
  <dcterms:created xsi:type="dcterms:W3CDTF">2016-07-19T13:22:04Z</dcterms:created>
  <dcterms:modified xsi:type="dcterms:W3CDTF">2016-07-19T21:18:41Z</dcterms:modified>
</cp:coreProperties>
</file>