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5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6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  <p:sldMasterId id="2147483671" r:id="rId3"/>
    <p:sldMasterId id="2147483683" r:id="rId4"/>
    <p:sldMasterId id="2147483694" r:id="rId5"/>
    <p:sldMasterId id="2147483705" r:id="rId6"/>
    <p:sldMasterId id="2147483716" r:id="rId7"/>
  </p:sldMasterIdLst>
  <p:notesMasterIdLst>
    <p:notesMasterId r:id="rId103"/>
  </p:notesMasterIdLst>
  <p:sldIdLst>
    <p:sldId id="256" r:id="rId8"/>
    <p:sldId id="257" r:id="rId9"/>
    <p:sldId id="258" r:id="rId10"/>
    <p:sldId id="259" r:id="rId11"/>
    <p:sldId id="260" r:id="rId12"/>
    <p:sldId id="350" r:id="rId13"/>
    <p:sldId id="261" r:id="rId14"/>
    <p:sldId id="264" r:id="rId15"/>
    <p:sldId id="263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351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22" r:id="rId75"/>
    <p:sldId id="323" r:id="rId76"/>
    <p:sldId id="324" r:id="rId77"/>
    <p:sldId id="325" r:id="rId78"/>
    <p:sldId id="326" r:id="rId79"/>
    <p:sldId id="327" r:id="rId80"/>
    <p:sldId id="328" r:id="rId81"/>
    <p:sldId id="329" r:id="rId82"/>
    <p:sldId id="330" r:id="rId83"/>
    <p:sldId id="331" r:id="rId84"/>
    <p:sldId id="332" r:id="rId85"/>
    <p:sldId id="333" r:id="rId86"/>
    <p:sldId id="334" r:id="rId87"/>
    <p:sldId id="335" r:id="rId88"/>
    <p:sldId id="336" r:id="rId89"/>
    <p:sldId id="337" r:id="rId90"/>
    <p:sldId id="338" r:id="rId91"/>
    <p:sldId id="339" r:id="rId92"/>
    <p:sldId id="340" r:id="rId93"/>
    <p:sldId id="341" r:id="rId94"/>
    <p:sldId id="342" r:id="rId95"/>
    <p:sldId id="343" r:id="rId96"/>
    <p:sldId id="344" r:id="rId97"/>
    <p:sldId id="345" r:id="rId98"/>
    <p:sldId id="346" r:id="rId99"/>
    <p:sldId id="347" r:id="rId100"/>
    <p:sldId id="348" r:id="rId101"/>
    <p:sldId id="349" r:id="rId10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7" roundtripDataSignature="AMtx7mgpTRfvV8flMrxkoL9y/aPM8CGOb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edang Vadalkar" initials="" lastIdx="1" clrIdx="0"/>
  <p:cmAuthor id="1" name="Geran Wen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84" Type="http://schemas.openxmlformats.org/officeDocument/2006/relationships/slide" Target="slides/slide77.xml"/><Relationship Id="rId89" Type="http://schemas.openxmlformats.org/officeDocument/2006/relationships/slide" Target="slides/slide82.xml"/><Relationship Id="rId112" Type="http://schemas.openxmlformats.org/officeDocument/2006/relationships/tableStyles" Target="tableStyles.xml"/><Relationship Id="rId16" Type="http://schemas.openxmlformats.org/officeDocument/2006/relationships/slide" Target="slides/slide9.xml"/><Relationship Id="rId107" Type="http://customschemas.google.com/relationships/presentationmetadata" Target="metadata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102" Type="http://schemas.openxmlformats.org/officeDocument/2006/relationships/slide" Target="slides/slide95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3.xml"/><Relationship Id="rId95" Type="http://schemas.openxmlformats.org/officeDocument/2006/relationships/slide" Target="slides/slide88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80" Type="http://schemas.openxmlformats.org/officeDocument/2006/relationships/slide" Target="slides/slide73.xml"/><Relationship Id="rId85" Type="http://schemas.openxmlformats.org/officeDocument/2006/relationships/slide" Target="slides/slide78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59" Type="http://schemas.openxmlformats.org/officeDocument/2006/relationships/slide" Target="slides/slide52.xml"/><Relationship Id="rId103" Type="http://schemas.openxmlformats.org/officeDocument/2006/relationships/notesMaster" Target="notesMasters/notesMaster1.xml"/><Relationship Id="rId108" Type="http://schemas.openxmlformats.org/officeDocument/2006/relationships/commentAuthors" Target="commentAuthors.xml"/><Relationship Id="rId54" Type="http://schemas.openxmlformats.org/officeDocument/2006/relationships/slide" Target="slides/slide47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91" Type="http://schemas.openxmlformats.org/officeDocument/2006/relationships/slide" Target="slides/slide84.xml"/><Relationship Id="rId96" Type="http://schemas.openxmlformats.org/officeDocument/2006/relationships/slide" Target="slides/slide8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81" Type="http://schemas.openxmlformats.org/officeDocument/2006/relationships/slide" Target="slides/slide74.xml"/><Relationship Id="rId86" Type="http://schemas.openxmlformats.org/officeDocument/2006/relationships/slide" Target="slides/slide79.xml"/><Relationship Id="rId94" Type="http://schemas.openxmlformats.org/officeDocument/2006/relationships/slide" Target="slides/slide87.xml"/><Relationship Id="rId99" Type="http://schemas.openxmlformats.org/officeDocument/2006/relationships/slide" Target="slides/slide92.xml"/><Relationship Id="rId101" Type="http://schemas.openxmlformats.org/officeDocument/2006/relationships/slide" Target="slides/slide9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109" Type="http://schemas.openxmlformats.org/officeDocument/2006/relationships/presProps" Target="presProps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slide" Target="slides/slide69.xml"/><Relationship Id="rId97" Type="http://schemas.openxmlformats.org/officeDocument/2006/relationships/slide" Target="slides/slide90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92" Type="http://schemas.openxmlformats.org/officeDocument/2006/relationships/slide" Target="slides/slide85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4" Type="http://schemas.openxmlformats.org/officeDocument/2006/relationships/slide" Target="slides/slide17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66" Type="http://schemas.openxmlformats.org/officeDocument/2006/relationships/slide" Target="slides/slide59.xml"/><Relationship Id="rId87" Type="http://schemas.openxmlformats.org/officeDocument/2006/relationships/slide" Target="slides/slide80.xml"/><Relationship Id="rId110" Type="http://schemas.openxmlformats.org/officeDocument/2006/relationships/viewProps" Target="viewProps.xml"/><Relationship Id="rId61" Type="http://schemas.openxmlformats.org/officeDocument/2006/relationships/slide" Target="slides/slide54.xml"/><Relationship Id="rId82" Type="http://schemas.openxmlformats.org/officeDocument/2006/relationships/slide" Target="slides/slide75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56" Type="http://schemas.openxmlformats.org/officeDocument/2006/relationships/slide" Target="slides/slide49.xml"/><Relationship Id="rId77" Type="http://schemas.openxmlformats.org/officeDocument/2006/relationships/slide" Target="slides/slide70.xml"/><Relationship Id="rId100" Type="http://schemas.openxmlformats.org/officeDocument/2006/relationships/slide" Target="slides/slide93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93" Type="http://schemas.openxmlformats.org/officeDocument/2006/relationships/slide" Target="slides/slide86.xml"/><Relationship Id="rId98" Type="http://schemas.openxmlformats.org/officeDocument/2006/relationships/slide" Target="slides/slide91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18.xml"/><Relationship Id="rId46" Type="http://schemas.openxmlformats.org/officeDocument/2006/relationships/slide" Target="slides/slide39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62" Type="http://schemas.openxmlformats.org/officeDocument/2006/relationships/slide" Target="slides/slide55.xml"/><Relationship Id="rId83" Type="http://schemas.openxmlformats.org/officeDocument/2006/relationships/slide" Target="slides/slide76.xml"/><Relationship Id="rId88" Type="http://schemas.openxmlformats.org/officeDocument/2006/relationships/slide" Target="slides/slide81.xml"/><Relationship Id="rId111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10-11T18:07:22.219" idx="1">
    <p:pos x="6000" y="0"/>
    <p:text>I will fill this up. But question, do we need a slide in the presentation? I remember them saying the technical part should go in Appendix.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QtpycZI"/>
      </p:ext>
    </p:extLst>
  </p:cm>
  <p:cm authorId="1" dt="2021-10-11T18:07:22.219" idx="1">
    <p:pos x="6000" y="0"/>
    <p:text>I think a brief mention of the model should be included. Put the non-technical stuff here, and the technical stuff in the appendix.
If it helps, I think you can start by including everything, and we'll split them to tech vs non-technical later on?</p:text>
    <p:extLst>
      <p:ext uri="{C676402C-5697-4E1C-873F-D02D1690AC5C}">
        <p15:threadingInfo xmlns:p15="http://schemas.microsoft.com/office/powerpoint/2012/main" timeZoneBias="0">
          <p15:parentCm authorId="0" idx="1"/>
        </p15:threadingInfo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QtpycZM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9" name="Google Shape;62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0" name="Google Shape;630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3" name="Google Shape;703;p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4" name="Google Shape;704;p1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1" name="Google Shape;711;p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2" name="Google Shape;712;p1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9" name="Google Shape;719;p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0" name="Google Shape;720;p1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7" name="Google Shape;727;p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8" name="Google Shape;728;p1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f320c2f96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f320c2f96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gf320c2f965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6" name="Google Shape;776;p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77" name="Google Shape;777;p16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8" name="Google Shape;638;p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9" name="Google Shape;639;p1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6" name="Google Shape;7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93" name="Google Shape;793;p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0" name="Google Shape;800;p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1" name="Google Shape;801;p1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8" name="Google Shape;808;p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15" name="Google Shape;815;p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2" name="Google Shape;822;p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3" name="Google Shape;823;p1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0" name="Google Shape;83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31" name="Google Shape;83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39" name="Google Shape;83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5" name="Google Shape;84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46" name="Google Shape;846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3" name="Google Shape;85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54" name="Google Shape;85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6" name="Google Shape;646;p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7" name="Google Shape;647;p1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4" name="Google Shape;86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5" name="Google Shape;86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7" name="Google Shape;87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8" name="Google Shape;87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8" name="Google Shape;8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98" name="Google Shape;89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8" name="Google Shape;90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5" name="Google Shape;91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22" name="Google Shape;92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8" name="Google Shape;92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29" name="Google Shape;929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6" name="Google Shape;93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7" name="Google Shape;937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4" name="Google Shape;94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5" name="Google Shape;945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4" name="Google Shape;654;p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5" name="Google Shape;655;p1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4" name="Google Shape;95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1" name="Google Shape;96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8" name="Google Shape;96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9" name="Google Shape;969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6" name="Google Shape;97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3" name="Google Shape;98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0" name="Google Shape;99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8" name="Google Shape;99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4" name="Google Shape;1004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5" name="Google Shape;1005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2" name="Google Shape;101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9" name="Google Shape;101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0" name="Google Shape;1020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9" name="Google Shape;102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6" name="Google Shape;103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3" name="Google Shape;104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0" name="Google Shape;105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7" name="Google Shape;105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4" name="Google Shape;106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2" name="Google Shape;107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8" name="Google Shape;107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5" name="Google Shape;108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2" name="Google Shape;1092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3" name="Google Shape;1093;p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0" name="Google Shape;670;p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71" name="Google Shape;671;p1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006497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2" name="Google Shape;110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9" name="Google Shape;110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6" name="Google Shape;111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3" name="Google Shape;112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0" name="Google Shape;1130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7" name="Google Shape;1137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5" name="Google Shape;1145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1" name="Google Shape;1151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8" name="Google Shape;1158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5" name="Google Shape;1165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6" name="Google Shape;1166;p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70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0" name="Google Shape;670;p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71" name="Google Shape;671;p1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5" name="Google Shape;1175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2" name="Google Shape;1182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9" name="Google Shape;1189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6" name="Google Shape;1196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3" name="Google Shape;1203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0" name="Google Shape;1210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8" name="Google Shape;1218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4" name="Google Shape;1224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1" name="Google Shape;1231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8" name="Google Shape;1238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9" name="Google Shape;1239;p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80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f7cec5bed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f7cec5bed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gf7cec5bed0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8" name="Google Shape;1248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55" name="Google Shape;1255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2" name="Google Shape;1262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9" name="Google Shape;1269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76" name="Google Shape;1276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3" name="Google Shape;1283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93" name="Google Shape;1293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2" name="Google Shape;1302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11" name="Google Shape;1311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18" name="Google Shape;1318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6" name="Google Shape;686;p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7" name="Google Shape;687;p1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5" name="Google Shape;1325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5" name="Google Shape;1335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5" name="Google Shape;1345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5" name="Google Shape;1355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2" name="Google Shape;1362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Title with formal logo">
  <p:cSld name="Cyan Title with formal log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3"/>
          <p:cNvSpPr/>
          <p:nvPr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00C2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83"/>
          <p:cNvSpPr txBox="1"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3"/>
          <p:cNvSpPr txBox="1"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None/>
              <a:defRPr sz="24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83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3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3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" name="Google Shape;23;p8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35357" y="5756569"/>
            <a:ext cx="2933251" cy="65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377" y="876468"/>
            <a:ext cx="2736303" cy="707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Cyan Title with formal logo">
  <p:cSld name="Basic Cyan Title with formal logo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5"/>
          <p:cNvSpPr txBox="1">
            <a:spLocks noGrp="1"/>
          </p:cNvSpPr>
          <p:nvPr>
            <p:ph type="title"/>
          </p:nvPr>
        </p:nvSpPr>
        <p:spPr>
          <a:xfrm>
            <a:off x="551384" y="1916832"/>
            <a:ext cx="10363200" cy="259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2E2"/>
              </a:buClr>
              <a:buSzPts val="4800"/>
              <a:buFont typeface="Arial"/>
              <a:buNone/>
              <a:defRPr sz="4800" b="0" cap="none">
                <a:solidFill>
                  <a:srgbClr val="00C2E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85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85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85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85"/>
          <p:cNvSpPr txBox="1">
            <a:spLocks noGrp="1"/>
          </p:cNvSpPr>
          <p:nvPr>
            <p:ph type="body" idx="1"/>
          </p:nvPr>
        </p:nvSpPr>
        <p:spPr>
          <a:xfrm>
            <a:off x="551384" y="3506986"/>
            <a:ext cx="10369152" cy="1002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C2E2"/>
              </a:buClr>
              <a:buSzPts val="1920"/>
              <a:buNone/>
              <a:defRPr sz="2400" b="0">
                <a:solidFill>
                  <a:srgbClr val="00C2E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85"/>
          <p:cNvSpPr/>
          <p:nvPr/>
        </p:nvSpPr>
        <p:spPr>
          <a:xfrm>
            <a:off x="8688288" y="5733256"/>
            <a:ext cx="2880320" cy="684665"/>
          </a:xfrm>
          <a:prstGeom prst="rect">
            <a:avLst/>
          </a:prstGeom>
          <a:blipFill rotWithShape="1">
            <a:blip r:embed="rId2">
              <a:alphaModFix amt="90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377" y="876468"/>
            <a:ext cx="2736303" cy="707093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85"/>
          <p:cNvSpPr/>
          <p:nvPr/>
        </p:nvSpPr>
        <p:spPr>
          <a:xfrm>
            <a:off x="10200456" y="6417921"/>
            <a:ext cx="1872208" cy="44007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7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2E2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7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47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47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147"/>
          <p:cNvSpPr txBox="1"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440"/>
              <a:buNone/>
              <a:defRPr sz="1800" b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47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range Half Horizontal">
  <p:cSld name="Orange Half Horizontal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24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321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124"/>
          <p:cNvSpPr/>
          <p:nvPr/>
        </p:nvSpPr>
        <p:spPr>
          <a:xfrm>
            <a:off x="0" y="3212976"/>
            <a:ext cx="12192000" cy="3645024"/>
          </a:xfrm>
          <a:prstGeom prst="rect">
            <a:avLst/>
          </a:prstGeom>
          <a:solidFill>
            <a:srgbClr val="FF8C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24"/>
          <p:cNvSpPr txBox="1">
            <a:spLocks noGrp="1"/>
          </p:cNvSpPr>
          <p:nvPr>
            <p:ph type="ctrTitle"/>
          </p:nvPr>
        </p:nvSpPr>
        <p:spPr>
          <a:xfrm>
            <a:off x="335361" y="3717032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sz="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24"/>
          <p:cNvSpPr txBox="1">
            <a:spLocks noGrp="1"/>
          </p:cNvSpPr>
          <p:nvPr>
            <p:ph type="subTitle" idx="2"/>
          </p:nvPr>
        </p:nvSpPr>
        <p:spPr>
          <a:xfrm>
            <a:off x="335361" y="4279106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range Title with Formal Logo">
  <p:cSld name="Orange Title with Formal Logo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6"/>
          <p:cNvSpPr/>
          <p:nvPr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FF8C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16"/>
          <p:cNvSpPr txBox="1"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16"/>
          <p:cNvSpPr txBox="1"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None/>
              <a:defRPr sz="24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16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16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16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0" name="Google Shape;120;p1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35357" y="5756569"/>
            <a:ext cx="2933251" cy="65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377" y="876468"/>
            <a:ext cx="2736303" cy="707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range Title with HWIC">
  <p:cSld name="Orange Title with HWIC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9377" y="876468"/>
            <a:ext cx="2736303" cy="707093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17"/>
          <p:cNvSpPr/>
          <p:nvPr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FF8C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17"/>
          <p:cNvSpPr txBox="1"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17"/>
          <p:cNvSpPr txBox="1"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None/>
              <a:defRPr sz="24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117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17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17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0" name="Google Shape;130;p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16876" y="4581128"/>
            <a:ext cx="2938408" cy="2178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range Title Blank with Formal logo">
  <p:cSld name="Orange Title Blank with Formal logo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8"/>
          <p:cNvSpPr txBox="1">
            <a:spLocks noGrp="1"/>
          </p:cNvSpPr>
          <p:nvPr>
            <p:ph type="title"/>
          </p:nvPr>
        </p:nvSpPr>
        <p:spPr>
          <a:xfrm>
            <a:off x="551384" y="1916832"/>
            <a:ext cx="10363200" cy="259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C3F"/>
              </a:buClr>
              <a:buSzPts val="4800"/>
              <a:buFont typeface="Arial"/>
              <a:buNone/>
              <a:defRPr sz="4800" b="0" cap="none">
                <a:solidFill>
                  <a:srgbClr val="FF8C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18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18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18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118"/>
          <p:cNvSpPr txBox="1">
            <a:spLocks noGrp="1"/>
          </p:cNvSpPr>
          <p:nvPr>
            <p:ph type="body" idx="1"/>
          </p:nvPr>
        </p:nvSpPr>
        <p:spPr>
          <a:xfrm>
            <a:off x="551384" y="3506986"/>
            <a:ext cx="10369152" cy="1002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8C3F"/>
              </a:buClr>
              <a:buSzPts val="1920"/>
              <a:buNone/>
              <a:defRPr sz="2400" b="0">
                <a:solidFill>
                  <a:srgbClr val="FF8C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137" name="Google Shape;137;p1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9377" y="876468"/>
            <a:ext cx="2736303" cy="707093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18"/>
          <p:cNvSpPr/>
          <p:nvPr/>
        </p:nvSpPr>
        <p:spPr>
          <a:xfrm>
            <a:off x="8688288" y="5733256"/>
            <a:ext cx="2880320" cy="684665"/>
          </a:xfrm>
          <a:prstGeom prst="rect">
            <a:avLst/>
          </a:prstGeom>
          <a:blipFill rotWithShape="1">
            <a:blip r:embed="rId3">
              <a:alphaModFix amt="90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18"/>
          <p:cNvSpPr/>
          <p:nvPr/>
        </p:nvSpPr>
        <p:spPr>
          <a:xfrm>
            <a:off x="10200456" y="6417921"/>
            <a:ext cx="1728192" cy="3234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range Blank - Logo bottom Right">
  <p:cSld name="Orange Blank - Logo bottom Righ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9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C3F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19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19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19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119"/>
          <p:cNvSpPr txBox="1"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440"/>
              <a:buNone/>
              <a:defRPr sz="1800" b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119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pic>
        <p:nvPicPr>
          <p:cNvPr id="147" name="Google Shape;147;p1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93069" y="6424516"/>
            <a:ext cx="1616364" cy="417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range Title No Bar - Logo Bottom Right">
  <p:cSld name="Orange Title No Bar - Logo Bottom Righ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0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C3F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20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20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20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120"/>
          <p:cNvSpPr txBox="1"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440"/>
              <a:buNone/>
              <a:defRPr sz="1800" b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120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pic>
        <p:nvPicPr>
          <p:cNvPr id="155" name="Google Shape;155;p1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93069" y="6424516"/>
            <a:ext cx="1616364" cy="417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range Title Bar -  Logo Top Right">
  <p:cSld name="Orange Title Bar -  Logo Top Righ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1"/>
          <p:cNvSpPr/>
          <p:nvPr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FF8C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21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C3F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21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21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21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" name="Google Shape;162;p121"/>
          <p:cNvSpPr txBox="1"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121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pic>
        <p:nvPicPr>
          <p:cNvPr id="164" name="Google Shape;164;p1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93069" y="419026"/>
            <a:ext cx="1616364" cy="41768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21"/>
          <p:cNvSpPr/>
          <p:nvPr/>
        </p:nvSpPr>
        <p:spPr>
          <a:xfrm>
            <a:off x="10293069" y="6453336"/>
            <a:ext cx="1616364" cy="2880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range Title Bar - Logo Bottom Right">
  <p:cSld name="Orange Title Bar - Logo Bottom Righ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2"/>
          <p:cNvSpPr/>
          <p:nvPr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FF8C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22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C3F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22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22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22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p122"/>
          <p:cNvSpPr txBox="1"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122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- Blank">
  <p:cSld name="Cyan - Blank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6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2E2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6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6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6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86"/>
          <p:cNvSpPr txBox="1"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440"/>
              <a:buNone/>
              <a:defRPr sz="1800" b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86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range Top Bar - Logo Bottom Right">
  <p:cSld name="Orange Top Bar - Logo Bottom Right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3"/>
          <p:cNvSpPr/>
          <p:nvPr/>
        </p:nvSpPr>
        <p:spPr>
          <a:xfrm>
            <a:off x="0" y="0"/>
            <a:ext cx="12192000" cy="506016"/>
          </a:xfrm>
          <a:prstGeom prst="rect">
            <a:avLst/>
          </a:prstGeom>
          <a:solidFill>
            <a:srgbClr val="FF8C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23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23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23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123"/>
          <p:cNvSpPr txBox="1">
            <a:spLocks noGrp="1"/>
          </p:cNvSpPr>
          <p:nvPr>
            <p:ph type="subTitle" idx="1"/>
          </p:nvPr>
        </p:nvSpPr>
        <p:spPr>
          <a:xfrm>
            <a:off x="335361" y="-27384"/>
            <a:ext cx="9601067" cy="506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123"/>
          <p:cNvSpPr txBox="1">
            <a:spLocks noGrp="1"/>
          </p:cNvSpPr>
          <p:nvPr>
            <p:ph type="body" idx="2"/>
          </p:nvPr>
        </p:nvSpPr>
        <p:spPr>
          <a:xfrm>
            <a:off x="335361" y="620688"/>
            <a:ext cx="11617291" cy="5904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123"/>
          <p:cNvSpPr txBox="1">
            <a:spLocks noGrp="1"/>
          </p:cNvSpPr>
          <p:nvPr>
            <p:ph type="title"/>
          </p:nvPr>
        </p:nvSpPr>
        <p:spPr>
          <a:xfrm>
            <a:off x="335360" y="5961487"/>
            <a:ext cx="9601067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C3F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82" name="Google Shape;182;p1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93069" y="6424516"/>
            <a:ext cx="1616364" cy="417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range Half Vertical">
  <p:cSld name="Orange Half Vertical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5"/>
          <p:cNvSpPr/>
          <p:nvPr/>
        </p:nvSpPr>
        <p:spPr>
          <a:xfrm>
            <a:off x="10200456" y="6381328"/>
            <a:ext cx="1656184" cy="47667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25"/>
          <p:cNvSpPr txBox="1">
            <a:spLocks noGrp="1"/>
          </p:cNvSpPr>
          <p:nvPr>
            <p:ph type="body" idx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sp>
        <p:nvSpPr>
          <p:cNvPr id="186" name="Google Shape;186;p1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8C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25"/>
          <p:cNvSpPr txBox="1">
            <a:spLocks noGrp="1"/>
          </p:cNvSpPr>
          <p:nvPr>
            <p:ph type="ctrTitle"/>
          </p:nvPr>
        </p:nvSpPr>
        <p:spPr>
          <a:xfrm>
            <a:off x="335361" y="1124744"/>
            <a:ext cx="5256583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sz="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25"/>
          <p:cNvSpPr txBox="1">
            <a:spLocks noGrp="1"/>
          </p:cNvSpPr>
          <p:nvPr>
            <p:ph type="subTitle" idx="2"/>
          </p:nvPr>
        </p:nvSpPr>
        <p:spPr>
          <a:xfrm>
            <a:off x="335361" y="1844824"/>
            <a:ext cx="5256583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y Half Horizontal">
  <p:cSld name="Grey Half Horizontal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5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321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sp>
        <p:nvSpPr>
          <p:cNvPr id="197" name="Google Shape;197;p135"/>
          <p:cNvSpPr/>
          <p:nvPr/>
        </p:nvSpPr>
        <p:spPr>
          <a:xfrm>
            <a:off x="0" y="3212976"/>
            <a:ext cx="12192000" cy="3645024"/>
          </a:xfrm>
          <a:prstGeom prst="rect">
            <a:avLst/>
          </a:prstGeom>
          <a:solidFill>
            <a:srgbClr val="7C98A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35"/>
          <p:cNvSpPr txBox="1">
            <a:spLocks noGrp="1"/>
          </p:cNvSpPr>
          <p:nvPr>
            <p:ph type="ctrTitle"/>
          </p:nvPr>
        </p:nvSpPr>
        <p:spPr>
          <a:xfrm>
            <a:off x="335361" y="3717032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sz="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35"/>
          <p:cNvSpPr txBox="1">
            <a:spLocks noGrp="1"/>
          </p:cNvSpPr>
          <p:nvPr>
            <p:ph type="subTitle" idx="2"/>
          </p:nvPr>
        </p:nvSpPr>
        <p:spPr>
          <a:xfrm>
            <a:off x="335361" y="4279106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y Title with Formal Logo">
  <p:cSld name="Grey Title with Formal Logo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7"/>
          <p:cNvSpPr/>
          <p:nvPr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7C98A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27"/>
          <p:cNvSpPr txBox="1"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27"/>
          <p:cNvSpPr txBox="1"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None/>
              <a:defRPr sz="24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27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27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27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7" name="Google Shape;207;p1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35357" y="5756569"/>
            <a:ext cx="2933251" cy="65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377" y="876468"/>
            <a:ext cx="2736303" cy="707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y Title with HWIC">
  <p:cSld name="Grey Title with HWIC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1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9377" y="876468"/>
            <a:ext cx="2736303" cy="707093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28"/>
          <p:cNvSpPr/>
          <p:nvPr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7C98A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28"/>
          <p:cNvSpPr txBox="1"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28"/>
          <p:cNvSpPr txBox="1"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None/>
              <a:defRPr sz="24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28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28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28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7" name="Google Shape;217;p1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16876" y="4581128"/>
            <a:ext cx="2938408" cy="2178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ty Title Blank with Formal Logo">
  <p:cSld name="Grety Title Blank with Formal Logo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9"/>
          <p:cNvSpPr txBox="1">
            <a:spLocks noGrp="1"/>
          </p:cNvSpPr>
          <p:nvPr>
            <p:ph type="title"/>
          </p:nvPr>
        </p:nvSpPr>
        <p:spPr>
          <a:xfrm>
            <a:off x="551384" y="1916832"/>
            <a:ext cx="10363200" cy="259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98AE"/>
              </a:buClr>
              <a:buSzPts val="4800"/>
              <a:buFont typeface="Arial"/>
              <a:buNone/>
              <a:defRPr sz="4800" b="0" cap="none">
                <a:solidFill>
                  <a:srgbClr val="7C98A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29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29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29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3" name="Google Shape;223;p129"/>
          <p:cNvSpPr txBox="1">
            <a:spLocks noGrp="1"/>
          </p:cNvSpPr>
          <p:nvPr>
            <p:ph type="body" idx="1"/>
          </p:nvPr>
        </p:nvSpPr>
        <p:spPr>
          <a:xfrm>
            <a:off x="551384" y="3506986"/>
            <a:ext cx="10369152" cy="1002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C98AE"/>
              </a:buClr>
              <a:buSzPts val="1920"/>
              <a:buNone/>
              <a:defRPr sz="2400" b="0">
                <a:solidFill>
                  <a:srgbClr val="7C98A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129"/>
          <p:cNvSpPr/>
          <p:nvPr/>
        </p:nvSpPr>
        <p:spPr>
          <a:xfrm>
            <a:off x="8688288" y="5733256"/>
            <a:ext cx="2880320" cy="684665"/>
          </a:xfrm>
          <a:prstGeom prst="rect">
            <a:avLst/>
          </a:prstGeom>
          <a:blipFill rotWithShape="1">
            <a:blip r:embed="rId2">
              <a:alphaModFix amt="90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p1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377" y="876468"/>
            <a:ext cx="2736303" cy="707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y Blank - Logo Top Right">
  <p:cSld name="Grey Blank - Logo Top Right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0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98AE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30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30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30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1" name="Google Shape;231;p130"/>
          <p:cNvSpPr txBox="1"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440"/>
              <a:buNone/>
              <a:defRPr sz="1800" b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32" name="Google Shape;232;p130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pic>
        <p:nvPicPr>
          <p:cNvPr id="233" name="Google Shape;233;p1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93069" y="419026"/>
            <a:ext cx="1616364" cy="417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ty Title No Bar - Logo Bottom Right">
  <p:cSld name="Grety Title No Bar - Logo Bottom Right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1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98AE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131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131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31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9" name="Google Shape;239;p131"/>
          <p:cNvSpPr txBox="1"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440"/>
              <a:buNone/>
              <a:defRPr sz="1800" b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0" name="Google Shape;240;p131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pic>
        <p:nvPicPr>
          <p:cNvPr id="241" name="Google Shape;241;p1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93069" y="6424516"/>
            <a:ext cx="1616364" cy="417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y Title Bar - Logo Top Right">
  <p:cSld name="Grey Title Bar - Logo Top Right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2"/>
          <p:cNvSpPr/>
          <p:nvPr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7C98A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32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98AE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32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132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132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8" name="Google Shape;248;p132"/>
          <p:cNvSpPr txBox="1"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9" name="Google Shape;249;p132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pic>
        <p:nvPicPr>
          <p:cNvPr id="250" name="Google Shape;250;p1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93069" y="419026"/>
            <a:ext cx="1616364" cy="417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y Title Bar - Logo Bottom Right">
  <p:cSld name="Grey Title Bar - Logo Bottom Right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33"/>
          <p:cNvSpPr/>
          <p:nvPr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7C98A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33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98AE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133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133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133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7" name="Google Shape;257;p133"/>
          <p:cNvSpPr txBox="1"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3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pic>
        <p:nvPicPr>
          <p:cNvPr id="259" name="Google Shape;259;p1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93069" y="6424516"/>
            <a:ext cx="1616364" cy="417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Blank -  Logo Bottom Right">
  <p:cSld name="Cyan Blank -  Logo Bottom Righ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7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2E2"/>
              </a:buClr>
              <a:buSzPts val="2400"/>
              <a:buFont typeface="Arial"/>
              <a:buNone/>
              <a:defRPr sz="2400">
                <a:solidFill>
                  <a:srgbClr val="00C2E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7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7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7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87"/>
          <p:cNvSpPr txBox="1"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440"/>
              <a:buNone/>
              <a:defRPr sz="1800" b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7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y Top Bar - Logo Bottom Right">
  <p:cSld name="Grey Top Bar - Logo Bottom Right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34"/>
          <p:cNvSpPr/>
          <p:nvPr/>
        </p:nvSpPr>
        <p:spPr>
          <a:xfrm>
            <a:off x="0" y="0"/>
            <a:ext cx="12192000" cy="506016"/>
          </a:xfrm>
          <a:prstGeom prst="rect">
            <a:avLst/>
          </a:prstGeom>
          <a:solidFill>
            <a:srgbClr val="7C98A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34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134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34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5" name="Google Shape;265;p134"/>
          <p:cNvSpPr txBox="1">
            <a:spLocks noGrp="1"/>
          </p:cNvSpPr>
          <p:nvPr>
            <p:ph type="subTitle" idx="1"/>
          </p:nvPr>
        </p:nvSpPr>
        <p:spPr>
          <a:xfrm>
            <a:off x="335361" y="-27384"/>
            <a:ext cx="9601067" cy="506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6" name="Google Shape;266;p134"/>
          <p:cNvSpPr txBox="1">
            <a:spLocks noGrp="1"/>
          </p:cNvSpPr>
          <p:nvPr>
            <p:ph type="body" idx="2"/>
          </p:nvPr>
        </p:nvSpPr>
        <p:spPr>
          <a:xfrm>
            <a:off x="335361" y="620688"/>
            <a:ext cx="11617291" cy="5904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sp>
        <p:nvSpPr>
          <p:cNvPr id="267" name="Google Shape;267;p134"/>
          <p:cNvSpPr txBox="1">
            <a:spLocks noGrp="1"/>
          </p:cNvSpPr>
          <p:nvPr>
            <p:ph type="title"/>
          </p:nvPr>
        </p:nvSpPr>
        <p:spPr>
          <a:xfrm>
            <a:off x="335360" y="5961487"/>
            <a:ext cx="9601067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98AE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68" name="Google Shape;268;p1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93069" y="6424516"/>
            <a:ext cx="1616364" cy="417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y Half Vertical">
  <p:cSld name="Grey Half Vertical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36"/>
          <p:cNvSpPr/>
          <p:nvPr/>
        </p:nvSpPr>
        <p:spPr>
          <a:xfrm>
            <a:off x="10200456" y="6381328"/>
            <a:ext cx="1656184" cy="47667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36"/>
          <p:cNvSpPr txBox="1">
            <a:spLocks noGrp="1"/>
          </p:cNvSpPr>
          <p:nvPr>
            <p:ph type="body" idx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sp>
        <p:nvSpPr>
          <p:cNvPr id="272" name="Google Shape;272;p136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7C98A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36"/>
          <p:cNvSpPr txBox="1">
            <a:spLocks noGrp="1"/>
          </p:cNvSpPr>
          <p:nvPr>
            <p:ph type="ctrTitle"/>
          </p:nvPr>
        </p:nvSpPr>
        <p:spPr>
          <a:xfrm>
            <a:off x="335361" y="1124744"/>
            <a:ext cx="5256583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sz="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136"/>
          <p:cNvSpPr txBox="1">
            <a:spLocks noGrp="1"/>
          </p:cNvSpPr>
          <p:nvPr>
            <p:ph type="subTitle" idx="2"/>
          </p:nvPr>
        </p:nvSpPr>
        <p:spPr>
          <a:xfrm>
            <a:off x="335361" y="1844824"/>
            <a:ext cx="5256583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y Blank with Logo Bottom Right">
  <p:cSld name="Grey Blank with Logo Bottom Right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48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98AE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148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148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148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0" name="Google Shape;280;p148"/>
          <p:cNvSpPr txBox="1"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440"/>
              <a:buNone/>
              <a:defRPr sz="1800" b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148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pic>
        <p:nvPicPr>
          <p:cNvPr id="282" name="Google Shape;282;p1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93069" y="6424516"/>
            <a:ext cx="1616364" cy="417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Blank - Logo bottom Right">
  <p:cSld name="Blue Blank - Logo bottom Righ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08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89C9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108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108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108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5" name="Google Shape;295;p108"/>
          <p:cNvSpPr txBox="1"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440"/>
              <a:buNone/>
              <a:defRPr sz="1800" b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108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pic>
        <p:nvPicPr>
          <p:cNvPr id="297" name="Google Shape;297;p10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45863" y="476672"/>
            <a:ext cx="1510777" cy="24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93069" y="318420"/>
            <a:ext cx="1616364" cy="41768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299" name="Google Shape;299;p108"/>
          <p:cNvSpPr/>
          <p:nvPr/>
        </p:nvSpPr>
        <p:spPr>
          <a:xfrm>
            <a:off x="10345863" y="347241"/>
            <a:ext cx="1616364" cy="3600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Title with Formal logo">
  <p:cSld name="Blue Title with Formal logo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05"/>
          <p:cNvSpPr/>
          <p:nvPr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3989C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05"/>
          <p:cNvSpPr txBox="1"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105"/>
          <p:cNvSpPr txBox="1"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None/>
              <a:defRPr sz="24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4" name="Google Shape;304;p105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05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05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7" name="Google Shape;307;p10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35357" y="5756569"/>
            <a:ext cx="2933251" cy="65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377" y="876468"/>
            <a:ext cx="2736303" cy="707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Title with HWIC">
  <p:cSld name="Blue Title with HWIC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10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9377" y="876468"/>
            <a:ext cx="2736303" cy="707093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106"/>
          <p:cNvSpPr/>
          <p:nvPr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3989C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06"/>
          <p:cNvSpPr txBox="1"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106"/>
          <p:cNvSpPr txBox="1"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None/>
              <a:defRPr sz="24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4" name="Google Shape;314;p106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106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106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7" name="Google Shape;317;p1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16876" y="4581128"/>
            <a:ext cx="2938408" cy="2178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Title Blank with formal logo">
  <p:cSld name="Blue Title Blank with formal logo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07"/>
          <p:cNvSpPr txBox="1">
            <a:spLocks noGrp="1"/>
          </p:cNvSpPr>
          <p:nvPr>
            <p:ph type="title"/>
          </p:nvPr>
        </p:nvSpPr>
        <p:spPr>
          <a:xfrm>
            <a:off x="551384" y="1916832"/>
            <a:ext cx="10363200" cy="259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89C9"/>
              </a:buClr>
              <a:buSzPts val="4800"/>
              <a:buFont typeface="Arial"/>
              <a:buNone/>
              <a:defRPr sz="4800" b="0" cap="none">
                <a:solidFill>
                  <a:srgbClr val="3989C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107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107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107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3" name="Google Shape;323;p107"/>
          <p:cNvSpPr txBox="1">
            <a:spLocks noGrp="1"/>
          </p:cNvSpPr>
          <p:nvPr>
            <p:ph type="body" idx="1"/>
          </p:nvPr>
        </p:nvSpPr>
        <p:spPr>
          <a:xfrm>
            <a:off x="551384" y="3506986"/>
            <a:ext cx="10369152" cy="1002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989C9"/>
              </a:buClr>
              <a:buSzPts val="1920"/>
              <a:buNone/>
              <a:defRPr sz="2400" b="0">
                <a:solidFill>
                  <a:srgbClr val="3989C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107"/>
          <p:cNvSpPr/>
          <p:nvPr/>
        </p:nvSpPr>
        <p:spPr>
          <a:xfrm>
            <a:off x="8688288" y="5733256"/>
            <a:ext cx="2880320" cy="684665"/>
          </a:xfrm>
          <a:prstGeom prst="rect">
            <a:avLst/>
          </a:prstGeom>
          <a:blipFill rotWithShape="1">
            <a:blip r:embed="rId2">
              <a:alphaModFix amt="90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5" name="Google Shape;325;p1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377" y="876468"/>
            <a:ext cx="2736303" cy="707093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107"/>
          <p:cNvSpPr/>
          <p:nvPr/>
        </p:nvSpPr>
        <p:spPr>
          <a:xfrm>
            <a:off x="10200456" y="6417921"/>
            <a:ext cx="1728192" cy="3234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Title No Bar - Logo Bottom Right">
  <p:cSld name="Blue Title No Bar - Logo Bottom Right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09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89C9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109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109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109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2" name="Google Shape;332;p109"/>
          <p:cNvSpPr txBox="1"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440"/>
              <a:buNone/>
              <a:defRPr sz="1800" b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3" name="Google Shape;333;p109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pic>
        <p:nvPicPr>
          <p:cNvPr id="334" name="Google Shape;334;p10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93069" y="6424516"/>
            <a:ext cx="1616364" cy="417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Title Bar - Logo Bottom Right">
  <p:cSld name="Blue Title Bar - Logo Bottom Right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10"/>
          <p:cNvSpPr/>
          <p:nvPr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3989C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10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110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110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110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1" name="Google Shape;341;p110"/>
          <p:cNvSpPr txBox="1"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10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pic>
        <p:nvPicPr>
          <p:cNvPr id="343" name="Google Shape;343;p1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93069" y="6424516"/>
            <a:ext cx="1616364" cy="417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Title Bar - Logo Bottom Right 2">
  <p:cSld name="Blue Title Bar - Logo Bottom Right 2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11"/>
          <p:cNvSpPr/>
          <p:nvPr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3989C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11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89C9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111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111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111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0" name="Google Shape;350;p111"/>
          <p:cNvSpPr txBox="1"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1" name="Google Shape;351;p111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pic>
        <p:nvPicPr>
          <p:cNvPr id="352" name="Google Shape;352;p1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93069" y="6424516"/>
            <a:ext cx="1616364" cy="417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Title Bar -  Logo Top Right">
  <p:cSld name="Cyan Title Bar -  Logo Top Righ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8"/>
          <p:cNvSpPr/>
          <p:nvPr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00C2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88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8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8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8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88"/>
          <p:cNvSpPr txBox="1"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88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pic>
        <p:nvPicPr>
          <p:cNvPr id="47" name="Google Shape;47;p8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93069" y="318420"/>
            <a:ext cx="1616364" cy="41768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48" name="Google Shape;48;p88"/>
          <p:cNvSpPr/>
          <p:nvPr/>
        </p:nvSpPr>
        <p:spPr>
          <a:xfrm>
            <a:off x="10293069" y="6381328"/>
            <a:ext cx="1616364" cy="3600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Top Bar - Logo Bottom Right">
  <p:cSld name="Blue Top Bar - Logo Bottom Right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12"/>
          <p:cNvSpPr/>
          <p:nvPr/>
        </p:nvSpPr>
        <p:spPr>
          <a:xfrm>
            <a:off x="0" y="0"/>
            <a:ext cx="12192000" cy="506016"/>
          </a:xfrm>
          <a:prstGeom prst="rect">
            <a:avLst/>
          </a:prstGeom>
          <a:solidFill>
            <a:srgbClr val="3989C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12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112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112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8" name="Google Shape;358;p112"/>
          <p:cNvSpPr txBox="1">
            <a:spLocks noGrp="1"/>
          </p:cNvSpPr>
          <p:nvPr>
            <p:ph type="subTitle" idx="1"/>
          </p:nvPr>
        </p:nvSpPr>
        <p:spPr>
          <a:xfrm>
            <a:off x="335361" y="-27384"/>
            <a:ext cx="9601067" cy="506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9" name="Google Shape;359;p112"/>
          <p:cNvSpPr txBox="1">
            <a:spLocks noGrp="1"/>
          </p:cNvSpPr>
          <p:nvPr>
            <p:ph type="body" idx="2"/>
          </p:nvPr>
        </p:nvSpPr>
        <p:spPr>
          <a:xfrm>
            <a:off x="335361" y="620688"/>
            <a:ext cx="11617291" cy="5904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sp>
        <p:nvSpPr>
          <p:cNvPr id="360" name="Google Shape;360;p112"/>
          <p:cNvSpPr txBox="1">
            <a:spLocks noGrp="1"/>
          </p:cNvSpPr>
          <p:nvPr>
            <p:ph type="title"/>
          </p:nvPr>
        </p:nvSpPr>
        <p:spPr>
          <a:xfrm>
            <a:off x="335360" y="5961784"/>
            <a:ext cx="11713301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89C9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Half Horizontal">
  <p:cSld name="Blue Half Horizontal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13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321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sp>
        <p:nvSpPr>
          <p:cNvPr id="363" name="Google Shape;363;p113"/>
          <p:cNvSpPr/>
          <p:nvPr/>
        </p:nvSpPr>
        <p:spPr>
          <a:xfrm>
            <a:off x="0" y="3212976"/>
            <a:ext cx="12192000" cy="3645024"/>
          </a:xfrm>
          <a:prstGeom prst="rect">
            <a:avLst/>
          </a:prstGeom>
          <a:solidFill>
            <a:srgbClr val="3989C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13"/>
          <p:cNvSpPr txBox="1">
            <a:spLocks noGrp="1"/>
          </p:cNvSpPr>
          <p:nvPr>
            <p:ph type="ctrTitle"/>
          </p:nvPr>
        </p:nvSpPr>
        <p:spPr>
          <a:xfrm>
            <a:off x="335361" y="3717032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sz="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113"/>
          <p:cNvSpPr txBox="1">
            <a:spLocks noGrp="1"/>
          </p:cNvSpPr>
          <p:nvPr>
            <p:ph type="subTitle" idx="2"/>
          </p:nvPr>
        </p:nvSpPr>
        <p:spPr>
          <a:xfrm>
            <a:off x="335361" y="4279106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Half Vertical">
  <p:cSld name="Blue Half Vertical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14"/>
          <p:cNvSpPr/>
          <p:nvPr/>
        </p:nvSpPr>
        <p:spPr>
          <a:xfrm>
            <a:off x="10200456" y="6381328"/>
            <a:ext cx="1656184" cy="47667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114"/>
          <p:cNvSpPr txBox="1">
            <a:spLocks noGrp="1"/>
          </p:cNvSpPr>
          <p:nvPr>
            <p:ph type="body" idx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sp>
        <p:nvSpPr>
          <p:cNvPr id="369" name="Google Shape;369;p114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3989C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114"/>
          <p:cNvSpPr txBox="1">
            <a:spLocks noGrp="1"/>
          </p:cNvSpPr>
          <p:nvPr>
            <p:ph type="ctrTitle"/>
          </p:nvPr>
        </p:nvSpPr>
        <p:spPr>
          <a:xfrm>
            <a:off x="335361" y="1124744"/>
            <a:ext cx="5256583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sz="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114"/>
          <p:cNvSpPr txBox="1">
            <a:spLocks noGrp="1"/>
          </p:cNvSpPr>
          <p:nvPr>
            <p:ph type="subTitle" idx="2"/>
          </p:nvPr>
        </p:nvSpPr>
        <p:spPr>
          <a:xfrm>
            <a:off x="335361" y="1844824"/>
            <a:ext cx="5256583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nk Title - With Formal Logo ">
  <p:cSld name="Pink Title - With Formal Logo 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7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9377" y="876468"/>
            <a:ext cx="2736303" cy="707093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72"/>
          <p:cNvSpPr/>
          <p:nvPr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ED037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72"/>
          <p:cNvSpPr txBox="1"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72"/>
          <p:cNvSpPr txBox="1"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None/>
              <a:defRPr sz="24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3" name="Google Shape;383;p72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72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72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6" name="Google Shape;386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35357" y="5756569"/>
            <a:ext cx="2933251" cy="65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nk Title with HWIC">
  <p:cSld name="Pink Title with HWIC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7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9377" y="876468"/>
            <a:ext cx="2736303" cy="707093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73"/>
          <p:cNvSpPr/>
          <p:nvPr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ED037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73"/>
          <p:cNvSpPr txBox="1"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73"/>
          <p:cNvSpPr txBox="1"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None/>
              <a:defRPr sz="24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2" name="Google Shape;392;p73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73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73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5" name="Google Shape;395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16876" y="4581128"/>
            <a:ext cx="2938408" cy="2178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Title with formal logo">
  <p:cSld name="Basic Title with formal logo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74"/>
          <p:cNvSpPr txBox="1">
            <a:spLocks noGrp="1"/>
          </p:cNvSpPr>
          <p:nvPr>
            <p:ph type="title"/>
          </p:nvPr>
        </p:nvSpPr>
        <p:spPr>
          <a:xfrm>
            <a:off x="551384" y="1916832"/>
            <a:ext cx="10363200" cy="259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74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74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74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1" name="Google Shape;401;p74"/>
          <p:cNvSpPr txBox="1">
            <a:spLocks noGrp="1"/>
          </p:cNvSpPr>
          <p:nvPr>
            <p:ph type="body" idx="1"/>
          </p:nvPr>
        </p:nvSpPr>
        <p:spPr>
          <a:xfrm>
            <a:off x="551384" y="3506986"/>
            <a:ext cx="10369152" cy="1002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D037C"/>
              </a:buClr>
              <a:buSzPts val="1920"/>
              <a:buNone/>
              <a:defRPr sz="2400" b="0">
                <a:solidFill>
                  <a:srgbClr val="ED037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402" name="Google Shape;402;p7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9377" y="876468"/>
            <a:ext cx="2736303" cy="707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26409" y="5651500"/>
            <a:ext cx="2842199" cy="757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nk Blank - Logo Right">
  <p:cSld name="Pink Blank - Logo Right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p7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93069" y="419026"/>
            <a:ext cx="1616364" cy="417686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75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037C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7" name="Google Shape;407;p75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75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75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0" name="Google Shape;410;p75"/>
          <p:cNvSpPr txBox="1"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440"/>
              <a:buNone/>
              <a:defRPr sz="1800" b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1" name="Google Shape;411;p75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nk Basic - Logo Bottom Right">
  <p:cSld name="Pink Basic - Logo Bottom Right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6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037C"/>
              </a:buClr>
              <a:buSzPts val="2400"/>
              <a:buFont typeface="Arial"/>
              <a:buNone/>
              <a:defRPr sz="2400">
                <a:solidFill>
                  <a:srgbClr val="ED037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76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76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76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7" name="Google Shape;417;p76"/>
          <p:cNvSpPr txBox="1"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440"/>
              <a:buNone/>
              <a:defRPr sz="1800" b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8" name="Google Shape;418;p76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pic>
        <p:nvPicPr>
          <p:cNvPr id="419" name="Google Shape;419;p7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93069" y="6424516"/>
            <a:ext cx="1616364" cy="417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nk Title Bar - Top Right">
  <p:cSld name="Pink Title Bar - Top Right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77"/>
          <p:cNvSpPr/>
          <p:nvPr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ED037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77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037C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77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4" name="Google Shape;424;p77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5" name="Google Shape;425;p77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6" name="Google Shape;426;p77"/>
          <p:cNvSpPr txBox="1"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7" name="Google Shape;427;p77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pic>
        <p:nvPicPr>
          <p:cNvPr id="428" name="Google Shape;428;p7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93069" y="318420"/>
            <a:ext cx="1616364" cy="417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nk Title Bar - Logo Bottom Right">
  <p:cSld name="Pink Title Bar - Logo Bottom Right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8"/>
          <p:cNvSpPr/>
          <p:nvPr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ED037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78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037C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78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78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78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5" name="Google Shape;435;p78"/>
          <p:cNvSpPr txBox="1"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6" name="Google Shape;436;p78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pic>
        <p:nvPicPr>
          <p:cNvPr id="437" name="Google Shape;437;p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93069" y="6424516"/>
            <a:ext cx="1616364" cy="417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Title Bar -Logo Bottom Right">
  <p:cSld name="Cyan Title Bar -Logo Bottom Righ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9"/>
          <p:cNvSpPr/>
          <p:nvPr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00C2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89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9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9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9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89"/>
          <p:cNvSpPr txBox="1"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89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nk Top Bar - Logo Bottom Right">
  <p:cSld name="Pink Top Bar - Logo Bottom Right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9"/>
          <p:cNvSpPr/>
          <p:nvPr/>
        </p:nvSpPr>
        <p:spPr>
          <a:xfrm>
            <a:off x="0" y="0"/>
            <a:ext cx="12192000" cy="506016"/>
          </a:xfrm>
          <a:prstGeom prst="rect">
            <a:avLst/>
          </a:prstGeom>
          <a:solidFill>
            <a:srgbClr val="ED037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79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79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79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3" name="Google Shape;443;p79"/>
          <p:cNvSpPr txBox="1">
            <a:spLocks noGrp="1"/>
          </p:cNvSpPr>
          <p:nvPr>
            <p:ph type="subTitle" idx="1"/>
          </p:nvPr>
        </p:nvSpPr>
        <p:spPr>
          <a:xfrm>
            <a:off x="335361" y="-27384"/>
            <a:ext cx="9601067" cy="506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4" name="Google Shape;444;p79"/>
          <p:cNvSpPr txBox="1">
            <a:spLocks noGrp="1"/>
          </p:cNvSpPr>
          <p:nvPr>
            <p:ph type="body" idx="2"/>
          </p:nvPr>
        </p:nvSpPr>
        <p:spPr>
          <a:xfrm>
            <a:off x="335361" y="620688"/>
            <a:ext cx="11617291" cy="5904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sp>
        <p:nvSpPr>
          <p:cNvPr id="445" name="Google Shape;445;p79"/>
          <p:cNvSpPr txBox="1">
            <a:spLocks noGrp="1"/>
          </p:cNvSpPr>
          <p:nvPr>
            <p:ph type="title"/>
          </p:nvPr>
        </p:nvSpPr>
        <p:spPr>
          <a:xfrm>
            <a:off x="335360" y="5961487"/>
            <a:ext cx="9601067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037C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46" name="Google Shape;446;p7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93069" y="6424516"/>
            <a:ext cx="1616364" cy="417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nk Half Horizontal">
  <p:cSld name="Pink Half Horizontal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80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321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sp>
        <p:nvSpPr>
          <p:cNvPr id="449" name="Google Shape;449;p80"/>
          <p:cNvSpPr/>
          <p:nvPr/>
        </p:nvSpPr>
        <p:spPr>
          <a:xfrm>
            <a:off x="0" y="3212976"/>
            <a:ext cx="12192000" cy="3645024"/>
          </a:xfrm>
          <a:prstGeom prst="rect">
            <a:avLst/>
          </a:prstGeom>
          <a:solidFill>
            <a:srgbClr val="ED037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80"/>
          <p:cNvSpPr txBox="1">
            <a:spLocks noGrp="1"/>
          </p:cNvSpPr>
          <p:nvPr>
            <p:ph type="ctrTitle"/>
          </p:nvPr>
        </p:nvSpPr>
        <p:spPr>
          <a:xfrm>
            <a:off x="335361" y="3717032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sz="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1" name="Google Shape;451;p80"/>
          <p:cNvSpPr txBox="1">
            <a:spLocks noGrp="1"/>
          </p:cNvSpPr>
          <p:nvPr>
            <p:ph type="subTitle" idx="2"/>
          </p:nvPr>
        </p:nvSpPr>
        <p:spPr>
          <a:xfrm>
            <a:off x="335361" y="4279106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nk Half Vertical">
  <p:cSld name="Pink Half Vertical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81"/>
          <p:cNvSpPr txBox="1">
            <a:spLocks noGrp="1"/>
          </p:cNvSpPr>
          <p:nvPr>
            <p:ph type="body" idx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sp>
        <p:nvSpPr>
          <p:cNvPr id="454" name="Google Shape;454;p8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ED037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81"/>
          <p:cNvSpPr txBox="1">
            <a:spLocks noGrp="1"/>
          </p:cNvSpPr>
          <p:nvPr>
            <p:ph type="ctrTitle"/>
          </p:nvPr>
        </p:nvSpPr>
        <p:spPr>
          <a:xfrm>
            <a:off x="335361" y="1124744"/>
            <a:ext cx="5256583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sz="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81"/>
          <p:cNvSpPr txBox="1">
            <a:spLocks noGrp="1"/>
          </p:cNvSpPr>
          <p:nvPr>
            <p:ph type="subTitle" idx="2"/>
          </p:nvPr>
        </p:nvSpPr>
        <p:spPr>
          <a:xfrm>
            <a:off x="335361" y="1844824"/>
            <a:ext cx="5256583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l Title with formal logo">
  <p:cSld name="Teal Title with formal logo"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" name="Google Shape;465;p9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9377" y="876468"/>
            <a:ext cx="2736303" cy="707093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94"/>
          <p:cNvSpPr/>
          <p:nvPr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0AAD8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94"/>
          <p:cNvSpPr txBox="1"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94"/>
          <p:cNvSpPr txBox="1"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None/>
              <a:defRPr sz="24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69" name="Google Shape;469;p94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94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1" name="Google Shape;471;p94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72" name="Google Shape;472;p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35357" y="5756569"/>
            <a:ext cx="2933251" cy="65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l Title with HWIC">
  <p:cSld name="Teal Title with HWIC"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4" name="Google Shape;474;p9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9377" y="876468"/>
            <a:ext cx="2736303" cy="707093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95"/>
          <p:cNvSpPr/>
          <p:nvPr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0AAD8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95"/>
          <p:cNvSpPr txBox="1"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95"/>
          <p:cNvSpPr txBox="1"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None/>
              <a:defRPr sz="24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95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9" name="Google Shape;479;p95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0" name="Google Shape;480;p95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1" name="Google Shape;481;p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16876" y="4581128"/>
            <a:ext cx="2938408" cy="2178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l Title Basic with formal logo">
  <p:cSld name="Teal Title Basic with formal logo"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96"/>
          <p:cNvSpPr txBox="1">
            <a:spLocks noGrp="1"/>
          </p:cNvSpPr>
          <p:nvPr>
            <p:ph type="title"/>
          </p:nvPr>
        </p:nvSpPr>
        <p:spPr>
          <a:xfrm>
            <a:off x="551384" y="1916832"/>
            <a:ext cx="10363200" cy="259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AD88"/>
              </a:buClr>
              <a:buSzPts val="4800"/>
              <a:buFont typeface="Arial"/>
              <a:buNone/>
              <a:defRPr sz="4800" b="0" cap="none">
                <a:solidFill>
                  <a:srgbClr val="0AAD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96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96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6" name="Google Shape;486;p96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7" name="Google Shape;487;p96"/>
          <p:cNvSpPr txBox="1">
            <a:spLocks noGrp="1"/>
          </p:cNvSpPr>
          <p:nvPr>
            <p:ph type="body" idx="1"/>
          </p:nvPr>
        </p:nvSpPr>
        <p:spPr>
          <a:xfrm>
            <a:off x="551384" y="3506986"/>
            <a:ext cx="10369152" cy="1002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AAD88"/>
              </a:buClr>
              <a:buSzPts val="1920"/>
              <a:buNone/>
              <a:defRPr sz="2400" b="0">
                <a:solidFill>
                  <a:srgbClr val="0AAD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488" name="Google Shape;488;p9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9377" y="876468"/>
            <a:ext cx="2736303" cy="707093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96"/>
          <p:cNvSpPr/>
          <p:nvPr/>
        </p:nvSpPr>
        <p:spPr>
          <a:xfrm>
            <a:off x="8688288" y="5733256"/>
            <a:ext cx="2880320" cy="684665"/>
          </a:xfrm>
          <a:prstGeom prst="rect">
            <a:avLst/>
          </a:prstGeom>
          <a:blipFill rotWithShape="1">
            <a:blip r:embed="rId3">
              <a:alphaModFix amt="90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96"/>
          <p:cNvSpPr/>
          <p:nvPr/>
        </p:nvSpPr>
        <p:spPr>
          <a:xfrm>
            <a:off x="10200456" y="6417921"/>
            <a:ext cx="1872208" cy="44007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l Blank - Logo Bottom Right">
  <p:cSld name="Teal Blank - Logo Bottom Right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97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AD88"/>
              </a:buClr>
              <a:buSzPts val="2400"/>
              <a:buFont typeface="Arial"/>
              <a:buNone/>
              <a:defRPr>
                <a:solidFill>
                  <a:srgbClr val="0AAD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3" name="Google Shape;493;p97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4" name="Google Shape;494;p97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5" name="Google Shape;495;p97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6" name="Google Shape;496;p97"/>
          <p:cNvSpPr txBox="1"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440"/>
              <a:buNone/>
              <a:defRPr sz="1800" b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97" name="Google Shape;497;p97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l Title No Bar - Logo Bottom Right">
  <p:cSld name="Teal Title No Bar - Logo Bottom Right"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98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AD88"/>
              </a:buClr>
              <a:buSzPts val="2400"/>
              <a:buFont typeface="Arial"/>
              <a:buNone/>
              <a:defRPr sz="2400">
                <a:solidFill>
                  <a:srgbClr val="0AAD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98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1" name="Google Shape;501;p98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2" name="Google Shape;502;p98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3" name="Google Shape;503;p98"/>
          <p:cNvSpPr txBox="1"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440"/>
              <a:buNone/>
              <a:defRPr sz="1800" b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04" name="Google Shape;504;p98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l Title Bar -  Logo Top Right">
  <p:cSld name="Teal Title Bar -  Logo Top Right"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99"/>
          <p:cNvSpPr/>
          <p:nvPr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0AAD8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99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sz="2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8" name="Google Shape;508;p99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9" name="Google Shape;509;p99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0" name="Google Shape;510;p99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1" name="Google Shape;511;p99"/>
          <p:cNvSpPr txBox="1"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12" name="Google Shape;512;p99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pic>
        <p:nvPicPr>
          <p:cNvPr id="513" name="Google Shape;513;p9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93069" y="318420"/>
            <a:ext cx="1616364" cy="41768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514" name="Google Shape;514;p99"/>
          <p:cNvSpPr/>
          <p:nvPr/>
        </p:nvSpPr>
        <p:spPr>
          <a:xfrm>
            <a:off x="10293069" y="6381328"/>
            <a:ext cx="1616364" cy="3600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l Title Bar - Logo Bottom Right">
  <p:cSld name="Teal Title Bar - Logo Bottom Right"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00"/>
          <p:cNvSpPr/>
          <p:nvPr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0AAD8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100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sz="2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8" name="Google Shape;518;p100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9" name="Google Shape;519;p100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100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1" name="Google Shape;521;p100"/>
          <p:cNvSpPr txBox="1"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2" name="Google Shape;522;p100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Top Bar - Logo Bottom Right">
  <p:cSld name="Cyan Top Bar - Logo Bottom Righ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0"/>
          <p:cNvSpPr/>
          <p:nvPr/>
        </p:nvSpPr>
        <p:spPr>
          <a:xfrm>
            <a:off x="0" y="0"/>
            <a:ext cx="12192000" cy="506016"/>
          </a:xfrm>
          <a:prstGeom prst="rect">
            <a:avLst/>
          </a:prstGeom>
          <a:solidFill>
            <a:srgbClr val="00C2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90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0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0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90"/>
          <p:cNvSpPr txBox="1">
            <a:spLocks noGrp="1"/>
          </p:cNvSpPr>
          <p:nvPr>
            <p:ph type="subTitle" idx="1"/>
          </p:nvPr>
        </p:nvSpPr>
        <p:spPr>
          <a:xfrm>
            <a:off x="335361" y="-27384"/>
            <a:ext cx="9601067" cy="506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90"/>
          <p:cNvSpPr txBox="1">
            <a:spLocks noGrp="1"/>
          </p:cNvSpPr>
          <p:nvPr>
            <p:ph type="body" idx="2"/>
          </p:nvPr>
        </p:nvSpPr>
        <p:spPr>
          <a:xfrm>
            <a:off x="335361" y="620688"/>
            <a:ext cx="11617291" cy="5904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90"/>
          <p:cNvSpPr txBox="1">
            <a:spLocks noGrp="1"/>
          </p:cNvSpPr>
          <p:nvPr>
            <p:ph type="title"/>
          </p:nvPr>
        </p:nvSpPr>
        <p:spPr>
          <a:xfrm>
            <a:off x="335360" y="5961784"/>
            <a:ext cx="11713301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l Top Bar -  Logo Bottom Right">
  <p:cSld name="Teal Top Bar -  Logo Bottom Right"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01"/>
          <p:cNvSpPr/>
          <p:nvPr/>
        </p:nvSpPr>
        <p:spPr>
          <a:xfrm>
            <a:off x="0" y="0"/>
            <a:ext cx="12192000" cy="506016"/>
          </a:xfrm>
          <a:prstGeom prst="rect">
            <a:avLst/>
          </a:prstGeom>
          <a:solidFill>
            <a:srgbClr val="0AAD8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101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6" name="Google Shape;526;p101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7" name="Google Shape;527;p101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8" name="Google Shape;528;p101"/>
          <p:cNvSpPr txBox="1">
            <a:spLocks noGrp="1"/>
          </p:cNvSpPr>
          <p:nvPr>
            <p:ph type="subTitle" idx="1"/>
          </p:nvPr>
        </p:nvSpPr>
        <p:spPr>
          <a:xfrm>
            <a:off x="335361" y="-27384"/>
            <a:ext cx="9601067" cy="506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9" name="Google Shape;529;p101"/>
          <p:cNvSpPr txBox="1">
            <a:spLocks noGrp="1"/>
          </p:cNvSpPr>
          <p:nvPr>
            <p:ph type="body" idx="2"/>
          </p:nvPr>
        </p:nvSpPr>
        <p:spPr>
          <a:xfrm>
            <a:off x="335361" y="620688"/>
            <a:ext cx="11617291" cy="5904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sp>
        <p:nvSpPr>
          <p:cNvPr id="530" name="Google Shape;530;p101"/>
          <p:cNvSpPr txBox="1">
            <a:spLocks noGrp="1"/>
          </p:cNvSpPr>
          <p:nvPr>
            <p:ph type="title"/>
          </p:nvPr>
        </p:nvSpPr>
        <p:spPr>
          <a:xfrm>
            <a:off x="335360" y="5961487"/>
            <a:ext cx="9601067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AD88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l Half Horizontal">
  <p:cSld name="Teal Half Horizontal"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10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321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sp>
        <p:nvSpPr>
          <p:cNvPr id="533" name="Google Shape;533;p102"/>
          <p:cNvSpPr/>
          <p:nvPr/>
        </p:nvSpPr>
        <p:spPr>
          <a:xfrm>
            <a:off x="0" y="3212976"/>
            <a:ext cx="12192000" cy="3645024"/>
          </a:xfrm>
          <a:prstGeom prst="rect">
            <a:avLst/>
          </a:prstGeom>
          <a:solidFill>
            <a:srgbClr val="0AAD8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102"/>
          <p:cNvSpPr txBox="1">
            <a:spLocks noGrp="1"/>
          </p:cNvSpPr>
          <p:nvPr>
            <p:ph type="ctrTitle"/>
          </p:nvPr>
        </p:nvSpPr>
        <p:spPr>
          <a:xfrm>
            <a:off x="335361" y="3717032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sz="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5" name="Google Shape;535;p102"/>
          <p:cNvSpPr txBox="1">
            <a:spLocks noGrp="1"/>
          </p:cNvSpPr>
          <p:nvPr>
            <p:ph type="subTitle" idx="2"/>
          </p:nvPr>
        </p:nvSpPr>
        <p:spPr>
          <a:xfrm>
            <a:off x="335361" y="4279106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l Half Vertical">
  <p:cSld name="Teal Half Vertical"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103"/>
          <p:cNvSpPr/>
          <p:nvPr/>
        </p:nvSpPr>
        <p:spPr>
          <a:xfrm>
            <a:off x="10200456" y="6381328"/>
            <a:ext cx="1656184" cy="47667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103"/>
          <p:cNvSpPr txBox="1">
            <a:spLocks noGrp="1"/>
          </p:cNvSpPr>
          <p:nvPr>
            <p:ph type="body" idx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sp>
        <p:nvSpPr>
          <p:cNvPr id="539" name="Google Shape;539;p103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AAD8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103"/>
          <p:cNvSpPr txBox="1">
            <a:spLocks noGrp="1"/>
          </p:cNvSpPr>
          <p:nvPr>
            <p:ph type="ctrTitle"/>
          </p:nvPr>
        </p:nvSpPr>
        <p:spPr>
          <a:xfrm>
            <a:off x="335361" y="1124744"/>
            <a:ext cx="5256583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sz="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1" name="Google Shape;541;p103"/>
          <p:cNvSpPr txBox="1">
            <a:spLocks noGrp="1"/>
          </p:cNvSpPr>
          <p:nvPr>
            <p:ph type="subTitle" idx="2"/>
          </p:nvPr>
        </p:nvSpPr>
        <p:spPr>
          <a:xfrm>
            <a:off x="335361" y="1844824"/>
            <a:ext cx="5256583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ld Title with Formal Logo">
  <p:cSld name="Gold Title with Formal Logo"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" name="Google Shape;549;p1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9377" y="876468"/>
            <a:ext cx="2736303" cy="707093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138"/>
          <p:cNvSpPr/>
          <p:nvPr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CE9D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138"/>
          <p:cNvSpPr txBox="1"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2" name="Google Shape;552;p138"/>
          <p:cNvSpPr txBox="1"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None/>
              <a:defRPr sz="24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53" name="Google Shape;553;p138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4" name="Google Shape;554;p138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5" name="Google Shape;555;p138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56" name="Google Shape;556;p1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35357" y="5756569"/>
            <a:ext cx="2933251" cy="65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ld Title with HWIC">
  <p:cSld name="Gold Title with HWIC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8" name="Google Shape;558;p1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9377" y="876468"/>
            <a:ext cx="2736303" cy="707093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139"/>
          <p:cNvSpPr/>
          <p:nvPr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CE9D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139"/>
          <p:cNvSpPr txBox="1"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1" name="Google Shape;561;p139"/>
          <p:cNvSpPr txBox="1"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2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62" name="Google Shape;562;p139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3" name="Google Shape;563;p139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4" name="Google Shape;564;p139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65" name="Google Shape;565;p1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16876" y="4581128"/>
            <a:ext cx="2938408" cy="2178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ld Title Blank with Formal Logo">
  <p:cSld name="Gold Title Blank with Formal Logo"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140"/>
          <p:cNvSpPr txBox="1">
            <a:spLocks noGrp="1"/>
          </p:cNvSpPr>
          <p:nvPr>
            <p:ph type="title"/>
          </p:nvPr>
        </p:nvSpPr>
        <p:spPr>
          <a:xfrm>
            <a:off x="551384" y="1916832"/>
            <a:ext cx="10363200" cy="259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8" name="Google Shape;568;p140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9" name="Google Shape;569;p140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0" name="Google Shape;570;p140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1" name="Google Shape;571;p140"/>
          <p:cNvSpPr txBox="1">
            <a:spLocks noGrp="1"/>
          </p:cNvSpPr>
          <p:nvPr>
            <p:ph type="body" idx="1"/>
          </p:nvPr>
        </p:nvSpPr>
        <p:spPr>
          <a:xfrm>
            <a:off x="551384" y="3506986"/>
            <a:ext cx="10369152" cy="1002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E9D00"/>
              </a:buClr>
              <a:buSzPts val="1920"/>
              <a:buNone/>
              <a:defRPr sz="2400" b="0">
                <a:solidFill>
                  <a:srgbClr val="CE9D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572" name="Google Shape;572;p1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9377" y="876468"/>
            <a:ext cx="2736303" cy="707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1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26409" y="5651500"/>
            <a:ext cx="2842199" cy="757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ld Blank - Logo Top Right">
  <p:cSld name="Gold Blank - Logo Top Right"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5" name="Google Shape;575;p1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93069" y="419026"/>
            <a:ext cx="1616364" cy="417686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141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9D00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141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141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141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0" name="Google Shape;580;p141"/>
          <p:cNvSpPr txBox="1"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440"/>
              <a:buNone/>
              <a:defRPr sz="1800" b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81" name="Google Shape;581;p141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ld Title Bar - Logo Top Right">
  <p:cSld name="Gold Title Bar - Logo Top Right"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142"/>
          <p:cNvSpPr/>
          <p:nvPr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CE9D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142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9D00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5" name="Google Shape;585;p142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6" name="Google Shape;586;p142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7" name="Google Shape;587;p142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8" name="Google Shape;588;p142"/>
          <p:cNvSpPr txBox="1"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89" name="Google Shape;589;p142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pic>
        <p:nvPicPr>
          <p:cNvPr id="590" name="Google Shape;590;p1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93069" y="318420"/>
            <a:ext cx="1616364" cy="417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ld Title Bar - Logo Bottom Right">
  <p:cSld name="Gold Title Bar - Logo Bottom Right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43"/>
          <p:cNvSpPr/>
          <p:nvPr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CE9D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143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9D00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143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143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6" name="Google Shape;596;p143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7" name="Google Shape;597;p143"/>
          <p:cNvSpPr txBox="1"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8" name="Google Shape;598;p143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pic>
        <p:nvPicPr>
          <p:cNvPr id="599" name="Google Shape;599;p1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93069" y="6424516"/>
            <a:ext cx="1616364" cy="417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ld Top Bar - Logo Bottom Right">
  <p:cSld name="Gold Top Bar - Logo Bottom Right"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44"/>
          <p:cNvSpPr/>
          <p:nvPr/>
        </p:nvSpPr>
        <p:spPr>
          <a:xfrm>
            <a:off x="0" y="0"/>
            <a:ext cx="12192000" cy="506016"/>
          </a:xfrm>
          <a:prstGeom prst="rect">
            <a:avLst/>
          </a:prstGeom>
          <a:solidFill>
            <a:srgbClr val="CE9D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144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3" name="Google Shape;603;p144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4" name="Google Shape;604;p144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5" name="Google Shape;605;p144"/>
          <p:cNvSpPr txBox="1">
            <a:spLocks noGrp="1"/>
          </p:cNvSpPr>
          <p:nvPr>
            <p:ph type="subTitle" idx="1"/>
          </p:nvPr>
        </p:nvSpPr>
        <p:spPr>
          <a:xfrm>
            <a:off x="335361" y="-27384"/>
            <a:ext cx="9601067" cy="506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06" name="Google Shape;606;p144"/>
          <p:cNvSpPr txBox="1">
            <a:spLocks noGrp="1"/>
          </p:cNvSpPr>
          <p:nvPr>
            <p:ph type="body" idx="2"/>
          </p:nvPr>
        </p:nvSpPr>
        <p:spPr>
          <a:xfrm>
            <a:off x="335361" y="620688"/>
            <a:ext cx="11617291" cy="5904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sp>
        <p:nvSpPr>
          <p:cNvPr id="607" name="Google Shape;607;p144"/>
          <p:cNvSpPr txBox="1">
            <a:spLocks noGrp="1"/>
          </p:cNvSpPr>
          <p:nvPr>
            <p:ph type="title"/>
          </p:nvPr>
        </p:nvSpPr>
        <p:spPr>
          <a:xfrm>
            <a:off x="335360" y="5961487"/>
            <a:ext cx="9601067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9D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08" name="Google Shape;608;p1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93069" y="6424516"/>
            <a:ext cx="1616364" cy="417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Half Horizontal">
  <p:cSld name="Cyan Half Horizontal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1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321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91"/>
          <p:cNvSpPr/>
          <p:nvPr/>
        </p:nvSpPr>
        <p:spPr>
          <a:xfrm>
            <a:off x="0" y="3212976"/>
            <a:ext cx="12192000" cy="3645024"/>
          </a:xfrm>
          <a:prstGeom prst="rect">
            <a:avLst/>
          </a:prstGeom>
          <a:solidFill>
            <a:srgbClr val="00C2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91"/>
          <p:cNvSpPr txBox="1">
            <a:spLocks noGrp="1"/>
          </p:cNvSpPr>
          <p:nvPr>
            <p:ph type="ctrTitle"/>
          </p:nvPr>
        </p:nvSpPr>
        <p:spPr>
          <a:xfrm>
            <a:off x="335361" y="3717032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sz="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1"/>
          <p:cNvSpPr txBox="1">
            <a:spLocks noGrp="1"/>
          </p:cNvSpPr>
          <p:nvPr>
            <p:ph type="subTitle" idx="2"/>
          </p:nvPr>
        </p:nvSpPr>
        <p:spPr>
          <a:xfrm>
            <a:off x="335361" y="4279106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ld Half Horizontal">
  <p:cSld name="Gold Half Horizontal"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145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321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sp>
        <p:nvSpPr>
          <p:cNvPr id="611" name="Google Shape;611;p145"/>
          <p:cNvSpPr/>
          <p:nvPr/>
        </p:nvSpPr>
        <p:spPr>
          <a:xfrm>
            <a:off x="0" y="3212976"/>
            <a:ext cx="12192000" cy="3645024"/>
          </a:xfrm>
          <a:prstGeom prst="rect">
            <a:avLst/>
          </a:prstGeom>
          <a:solidFill>
            <a:srgbClr val="CE9D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145"/>
          <p:cNvSpPr txBox="1">
            <a:spLocks noGrp="1"/>
          </p:cNvSpPr>
          <p:nvPr>
            <p:ph type="ctrTitle"/>
          </p:nvPr>
        </p:nvSpPr>
        <p:spPr>
          <a:xfrm>
            <a:off x="335361" y="3717032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sz="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3" name="Google Shape;613;p145"/>
          <p:cNvSpPr txBox="1">
            <a:spLocks noGrp="1"/>
          </p:cNvSpPr>
          <p:nvPr>
            <p:ph type="subTitle" idx="2"/>
          </p:nvPr>
        </p:nvSpPr>
        <p:spPr>
          <a:xfrm>
            <a:off x="335361" y="4279106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ld Half Vertical">
  <p:cSld name="Gold Half Vertical"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146"/>
          <p:cNvSpPr txBox="1">
            <a:spLocks noGrp="1"/>
          </p:cNvSpPr>
          <p:nvPr>
            <p:ph type="body" idx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sp>
        <p:nvSpPr>
          <p:cNvPr id="616" name="Google Shape;616;p146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CE9D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146"/>
          <p:cNvSpPr txBox="1">
            <a:spLocks noGrp="1"/>
          </p:cNvSpPr>
          <p:nvPr>
            <p:ph type="ctrTitle"/>
          </p:nvPr>
        </p:nvSpPr>
        <p:spPr>
          <a:xfrm>
            <a:off x="335361" y="1124744"/>
            <a:ext cx="5256583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sz="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8" name="Google Shape;618;p146"/>
          <p:cNvSpPr txBox="1">
            <a:spLocks noGrp="1"/>
          </p:cNvSpPr>
          <p:nvPr>
            <p:ph type="subTitle" idx="2"/>
          </p:nvPr>
        </p:nvSpPr>
        <p:spPr>
          <a:xfrm>
            <a:off x="335361" y="1844824"/>
            <a:ext cx="5256583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ld Title No Bar - Logo Bottom Right">
  <p:cSld name="Gold Title No Bar - Logo Bottom Right"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149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9D00"/>
              </a:buClr>
              <a:buSzPts val="2400"/>
              <a:buFont typeface="Arial"/>
              <a:buNone/>
              <a:defRPr sz="2400">
                <a:solidFill>
                  <a:srgbClr val="CE9D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1" name="Google Shape;621;p149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2" name="Google Shape;622;p149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3" name="Google Shape;623;p149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4" name="Google Shape;624;p149"/>
          <p:cNvSpPr txBox="1"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440"/>
              <a:buNone/>
              <a:defRPr sz="1800" b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25" name="Google Shape;625;p149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pic>
        <p:nvPicPr>
          <p:cNvPr id="626" name="Google Shape;626;p1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93069" y="6424516"/>
            <a:ext cx="1616364" cy="417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Half Vertical">
  <p:cSld name="Cyan Half Vertical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2"/>
          <p:cNvSpPr/>
          <p:nvPr/>
        </p:nvSpPr>
        <p:spPr>
          <a:xfrm>
            <a:off x="10200456" y="6381328"/>
            <a:ext cx="1656184" cy="47667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92"/>
          <p:cNvSpPr txBox="1">
            <a:spLocks noGrp="1"/>
          </p:cNvSpPr>
          <p:nvPr>
            <p:ph type="body" idx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9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C2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92"/>
          <p:cNvSpPr txBox="1">
            <a:spLocks noGrp="1"/>
          </p:cNvSpPr>
          <p:nvPr>
            <p:ph type="ctrTitle"/>
          </p:nvPr>
        </p:nvSpPr>
        <p:spPr>
          <a:xfrm>
            <a:off x="335361" y="1124744"/>
            <a:ext cx="5256583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sz="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2"/>
          <p:cNvSpPr txBox="1">
            <a:spLocks noGrp="1"/>
          </p:cNvSpPr>
          <p:nvPr>
            <p:ph type="subTitle" idx="2"/>
          </p:nvPr>
        </p:nvSpPr>
        <p:spPr>
          <a:xfrm>
            <a:off x="335361" y="1844824"/>
            <a:ext cx="5256583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0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Title with HWIC">
  <p:cSld name="Cyan Title with HWIC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8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9377" y="876468"/>
            <a:ext cx="2736303" cy="707093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84"/>
          <p:cNvSpPr/>
          <p:nvPr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00C2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84"/>
          <p:cNvSpPr txBox="1"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4"/>
          <p:cNvSpPr txBox="1"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None/>
              <a:defRPr sz="24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84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84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84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4" name="Google Shape;84;p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16876" y="4581128"/>
            <a:ext cx="2938408" cy="2178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theme" Target="../theme/theme7.xml"/><Relationship Id="rId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2"/>
          <p:cNvSpPr txBox="1">
            <a:spLocks noGrp="1"/>
          </p:cNvSpPr>
          <p:nvPr>
            <p:ph type="title"/>
          </p:nvPr>
        </p:nvSpPr>
        <p:spPr>
          <a:xfrm>
            <a:off x="335361" y="274641"/>
            <a:ext cx="9601067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2E2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C2E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82"/>
          <p:cNvSpPr txBox="1">
            <a:spLocks noGrp="1"/>
          </p:cNvSpPr>
          <p:nvPr>
            <p:ph type="body" idx="1"/>
          </p:nvPr>
        </p:nvSpPr>
        <p:spPr>
          <a:xfrm>
            <a:off x="335360" y="1484784"/>
            <a:ext cx="11516853" cy="4641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46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46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46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46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46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46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46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464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82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82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82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8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293069" y="6424516"/>
            <a:ext cx="1616364" cy="41768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15"/>
          <p:cNvSpPr txBox="1">
            <a:spLocks noGrp="1"/>
          </p:cNvSpPr>
          <p:nvPr>
            <p:ph type="title"/>
          </p:nvPr>
        </p:nvSpPr>
        <p:spPr>
          <a:xfrm>
            <a:off x="335361" y="274641"/>
            <a:ext cx="9601067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C3F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FF8C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115"/>
          <p:cNvSpPr txBox="1">
            <a:spLocks noGrp="1"/>
          </p:cNvSpPr>
          <p:nvPr>
            <p:ph type="body" idx="1"/>
          </p:nvPr>
        </p:nvSpPr>
        <p:spPr>
          <a:xfrm>
            <a:off x="335360" y="1484784"/>
            <a:ext cx="11516853" cy="4641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46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46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46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46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46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46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46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464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115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115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115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7" name="Google Shape;107;p115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0293069" y="6424516"/>
            <a:ext cx="1616364" cy="41768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6"/>
          <p:cNvSpPr txBox="1">
            <a:spLocks noGrp="1"/>
          </p:cNvSpPr>
          <p:nvPr>
            <p:ph type="title"/>
          </p:nvPr>
        </p:nvSpPr>
        <p:spPr>
          <a:xfrm>
            <a:off x="335361" y="274641"/>
            <a:ext cx="9601067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98AE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7C98A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126"/>
          <p:cNvSpPr txBox="1">
            <a:spLocks noGrp="1"/>
          </p:cNvSpPr>
          <p:nvPr>
            <p:ph type="body" idx="1"/>
          </p:nvPr>
        </p:nvSpPr>
        <p:spPr>
          <a:xfrm>
            <a:off x="335360" y="1484784"/>
            <a:ext cx="11516853" cy="4641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46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46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46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46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46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46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46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464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" name="Google Shape;192;p126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3" name="Google Shape;193;p126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4" name="Google Shape;194;p126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04"/>
          <p:cNvSpPr txBox="1">
            <a:spLocks noGrp="1"/>
          </p:cNvSpPr>
          <p:nvPr>
            <p:ph type="title"/>
          </p:nvPr>
        </p:nvSpPr>
        <p:spPr>
          <a:xfrm>
            <a:off x="335361" y="274641"/>
            <a:ext cx="9601067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89C9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3989C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5" name="Google Shape;285;p104"/>
          <p:cNvSpPr txBox="1">
            <a:spLocks noGrp="1"/>
          </p:cNvSpPr>
          <p:nvPr>
            <p:ph type="body" idx="1"/>
          </p:nvPr>
        </p:nvSpPr>
        <p:spPr>
          <a:xfrm>
            <a:off x="335360" y="1484784"/>
            <a:ext cx="11516853" cy="4641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46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46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46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46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46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46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46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464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" name="Google Shape;286;p104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7" name="Google Shape;287;p104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8" name="Google Shape;288;p104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9" name="Google Shape;289;p10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0293069" y="6424516"/>
            <a:ext cx="1616364" cy="41768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71"/>
          <p:cNvSpPr txBox="1">
            <a:spLocks noGrp="1"/>
          </p:cNvSpPr>
          <p:nvPr>
            <p:ph type="title"/>
          </p:nvPr>
        </p:nvSpPr>
        <p:spPr>
          <a:xfrm>
            <a:off x="335361" y="274641"/>
            <a:ext cx="9601067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037C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ED037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4" name="Google Shape;374;p71"/>
          <p:cNvSpPr txBox="1">
            <a:spLocks noGrp="1"/>
          </p:cNvSpPr>
          <p:nvPr>
            <p:ph type="body" idx="1"/>
          </p:nvPr>
        </p:nvSpPr>
        <p:spPr>
          <a:xfrm>
            <a:off x="335360" y="1484784"/>
            <a:ext cx="11516853" cy="4641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46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46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46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46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46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46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46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464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5" name="Google Shape;375;p71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6" name="Google Shape;376;p71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7" name="Google Shape;377;p71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93"/>
          <p:cNvSpPr txBox="1">
            <a:spLocks noGrp="1"/>
          </p:cNvSpPr>
          <p:nvPr>
            <p:ph type="title"/>
          </p:nvPr>
        </p:nvSpPr>
        <p:spPr>
          <a:xfrm>
            <a:off x="335361" y="274641"/>
            <a:ext cx="9601067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AD88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AAD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9" name="Google Shape;459;p93"/>
          <p:cNvSpPr txBox="1">
            <a:spLocks noGrp="1"/>
          </p:cNvSpPr>
          <p:nvPr>
            <p:ph type="body" idx="1"/>
          </p:nvPr>
        </p:nvSpPr>
        <p:spPr>
          <a:xfrm>
            <a:off x="335360" y="1484784"/>
            <a:ext cx="11516853" cy="4641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46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46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46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46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46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46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46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464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0" name="Google Shape;460;p93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1" name="Google Shape;461;p93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2" name="Google Shape;462;p93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3" name="Google Shape;463;p9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0293069" y="6424516"/>
            <a:ext cx="1616364" cy="41768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137"/>
          <p:cNvSpPr txBox="1">
            <a:spLocks noGrp="1"/>
          </p:cNvSpPr>
          <p:nvPr>
            <p:ph type="title"/>
          </p:nvPr>
        </p:nvSpPr>
        <p:spPr>
          <a:xfrm>
            <a:off x="335361" y="274641"/>
            <a:ext cx="9601067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9D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CE9D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4" name="Google Shape;544;p137"/>
          <p:cNvSpPr txBox="1">
            <a:spLocks noGrp="1"/>
          </p:cNvSpPr>
          <p:nvPr>
            <p:ph type="body" idx="1"/>
          </p:nvPr>
        </p:nvSpPr>
        <p:spPr>
          <a:xfrm>
            <a:off x="335360" y="1484784"/>
            <a:ext cx="11516853" cy="4641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46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46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46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46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46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46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46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464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5" name="Google Shape;545;p137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6" name="Google Shape;546;p137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7" name="Google Shape;547;p137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0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9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0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8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9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0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5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8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9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0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1"/>
          <p:cNvSpPr txBox="1">
            <a:spLocks noGrp="1"/>
          </p:cNvSpPr>
          <p:nvPr>
            <p:ph type="title"/>
          </p:nvPr>
        </p:nvSpPr>
        <p:spPr>
          <a:xfrm>
            <a:off x="551384" y="2675121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b="1"/>
              <a:t>Analyzing the Nebraska Mortgage Loan Market</a:t>
            </a:r>
            <a:endParaRPr b="1"/>
          </a:p>
        </p:txBody>
      </p:sp>
      <p:sp>
        <p:nvSpPr>
          <p:cNvPr id="633" name="Google Shape;633;p11"/>
          <p:cNvSpPr txBox="1">
            <a:spLocks noGrp="1"/>
          </p:cNvSpPr>
          <p:nvPr>
            <p:ph type="body" idx="1"/>
          </p:nvPr>
        </p:nvSpPr>
        <p:spPr>
          <a:xfrm>
            <a:off x="548384" y="4037132"/>
            <a:ext cx="103692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20"/>
              <a:buNone/>
            </a:pPr>
            <a:r>
              <a:rPr lang="en-US"/>
              <a:t>Team 46 Analysis and Insights</a:t>
            </a:r>
            <a:endParaRPr/>
          </a:p>
        </p:txBody>
      </p:sp>
      <p:sp>
        <p:nvSpPr>
          <p:cNvPr id="634" name="Google Shape;634;p11"/>
          <p:cNvSpPr/>
          <p:nvPr/>
        </p:nvSpPr>
        <p:spPr>
          <a:xfrm>
            <a:off x="551384" y="5949283"/>
            <a:ext cx="799288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May 28, 2018    Prepared by Vedang Vadalkar, Geran Wen, Xiaoyi Chen, Xiaoyi Du, James Bae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5" name="Google Shape;63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4272" y="726229"/>
            <a:ext cx="3384376" cy="1736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56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2E2"/>
              </a:buClr>
              <a:buSzPts val="2400"/>
              <a:buFont typeface="Arial"/>
              <a:buNone/>
            </a:pPr>
            <a:r>
              <a:rPr lang="en-US"/>
              <a:t>Proposed Segments and target sales by Y1</a:t>
            </a:r>
            <a:endParaRPr/>
          </a:p>
        </p:txBody>
      </p:sp>
      <p:sp>
        <p:nvSpPr>
          <p:cNvPr id="707" name="Google Shape;707;p156"/>
          <p:cNvSpPr txBox="1"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40"/>
              <a:buNone/>
            </a:pPr>
            <a:r>
              <a:rPr lang="en-US"/>
              <a:t>Default%, Sales, Bank’s share, overall mkt share, etc. </a:t>
            </a:r>
            <a:endParaRPr/>
          </a:p>
        </p:txBody>
      </p:sp>
      <p:sp>
        <p:nvSpPr>
          <p:cNvPr id="708" name="Google Shape;708;p156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/>
              <a:t>Something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157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2E2"/>
              </a:buClr>
              <a:buSzPts val="2400"/>
              <a:buFont typeface="Arial"/>
              <a:buNone/>
            </a:pPr>
            <a:r>
              <a:rPr lang="en-US"/>
              <a:t>Proposed Segments and target sales by Y3</a:t>
            </a:r>
            <a:endParaRPr/>
          </a:p>
        </p:txBody>
      </p:sp>
      <p:sp>
        <p:nvSpPr>
          <p:cNvPr id="715" name="Google Shape;715;p157"/>
          <p:cNvSpPr txBox="1"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40"/>
              <a:buNone/>
            </a:pPr>
            <a:r>
              <a:rPr lang="en-US"/>
              <a:t>Default%, Sales, Bank’s share, overall mkt share, etc. </a:t>
            </a:r>
            <a:endParaRPr/>
          </a:p>
        </p:txBody>
      </p:sp>
      <p:sp>
        <p:nvSpPr>
          <p:cNvPr id="716" name="Google Shape;716;p157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 dirty="0"/>
              <a:t>Something</a:t>
            </a:r>
          </a:p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 dirty="0"/>
              <a:t>Explain late entry to Grand Island NE by its strong negative correlation to delinquency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58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2E2"/>
              </a:buClr>
              <a:buSzPts val="2400"/>
              <a:buFont typeface="Arial"/>
              <a:buNone/>
            </a:pPr>
            <a:r>
              <a:rPr lang="en-US" dirty="0"/>
              <a:t>Proposed Segments and target sales by Y5 (&amp; Y10)</a:t>
            </a:r>
            <a:endParaRPr dirty="0"/>
          </a:p>
        </p:txBody>
      </p:sp>
      <p:sp>
        <p:nvSpPr>
          <p:cNvPr id="723" name="Google Shape;723;p158"/>
          <p:cNvSpPr txBox="1"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40"/>
              <a:buNone/>
            </a:pPr>
            <a:r>
              <a:rPr lang="en-US"/>
              <a:t>Default%, Sales, Bank’s share, overall mkt share, etc. </a:t>
            </a:r>
            <a:endParaRPr/>
          </a:p>
        </p:txBody>
      </p:sp>
      <p:sp>
        <p:nvSpPr>
          <p:cNvPr id="724" name="Google Shape;724;p158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 dirty="0"/>
              <a:t>If not enough space, merge Y5 and </a:t>
            </a:r>
            <a:r>
              <a:rPr lang="en-US" altLang="zh-CN" dirty="0"/>
              <a:t>Y10?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159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2E2"/>
              </a:buClr>
              <a:buSzPts val="2400"/>
              <a:buFont typeface="Arial"/>
              <a:buNone/>
            </a:pPr>
            <a:r>
              <a:rPr lang="en-US"/>
              <a:t>Proposed Segments and target sales by Y10+</a:t>
            </a:r>
            <a:endParaRPr/>
          </a:p>
        </p:txBody>
      </p:sp>
      <p:sp>
        <p:nvSpPr>
          <p:cNvPr id="731" name="Google Shape;731;p159"/>
          <p:cNvSpPr txBox="1"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40"/>
              <a:buNone/>
            </a:pPr>
            <a:r>
              <a:rPr lang="en-US"/>
              <a:t>Default%, Sales, Bank’s share, overall mkt share, etc. </a:t>
            </a:r>
            <a:endParaRPr/>
          </a:p>
        </p:txBody>
      </p:sp>
      <p:sp>
        <p:nvSpPr>
          <p:cNvPr id="732" name="Google Shape;732;p159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/>
              <a:t>Something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160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2E2"/>
              </a:buClr>
              <a:buSzPts val="2400"/>
              <a:buFont typeface="Arial"/>
              <a:buNone/>
            </a:pPr>
            <a:r>
              <a:rPr lang="en-US"/>
              <a:t>Conclusions/Summary</a:t>
            </a:r>
            <a:endParaRPr/>
          </a:p>
        </p:txBody>
      </p:sp>
      <p:sp>
        <p:nvSpPr>
          <p:cNvPr id="738" name="Google Shape;738;p160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739" name="Google Shape;739;p160"/>
          <p:cNvSpPr txBox="1"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440"/>
              <a:buNone/>
            </a:pPr>
            <a:r>
              <a:rPr lang="en-US"/>
              <a:t>Summary would be more appropriate. We just summarize all the previous slides and finalize our recommendations.</a:t>
            </a:r>
            <a:endParaRPr/>
          </a:p>
        </p:txBody>
      </p:sp>
      <p:sp>
        <p:nvSpPr>
          <p:cNvPr id="740" name="Google Shape;740;p160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61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321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</p:txBody>
      </p:sp>
      <p:sp>
        <p:nvSpPr>
          <p:cNvPr id="746" name="Google Shape;746;p161"/>
          <p:cNvSpPr txBox="1">
            <a:spLocks noGrp="1"/>
          </p:cNvSpPr>
          <p:nvPr>
            <p:ph type="ctrTitle"/>
          </p:nvPr>
        </p:nvSpPr>
        <p:spPr>
          <a:xfrm>
            <a:off x="335361" y="3717032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</a:pPr>
            <a:r>
              <a:rPr lang="en-US" dirty="0"/>
              <a:t>Appendix A</a:t>
            </a:r>
            <a:endParaRPr dirty="0"/>
          </a:p>
        </p:txBody>
      </p:sp>
      <p:sp>
        <p:nvSpPr>
          <p:cNvPr id="747" name="Google Shape;747;p161"/>
          <p:cNvSpPr txBox="1">
            <a:spLocks noGrp="1"/>
          </p:cNvSpPr>
          <p:nvPr>
            <p:ph type="subTitle" idx="2"/>
          </p:nvPr>
        </p:nvSpPr>
        <p:spPr>
          <a:xfrm>
            <a:off x="335361" y="4279106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r>
              <a:rPr lang="en-US"/>
              <a:t>Model assumptions, parameters, and performance</a:t>
            </a:r>
            <a:endParaRPr/>
          </a:p>
        </p:txBody>
      </p:sp>
      <p:sp>
        <p:nvSpPr>
          <p:cNvPr id="748" name="Google Shape;748;p161"/>
          <p:cNvSpPr txBox="1">
            <a:spLocks noGrp="1"/>
          </p:cNvSpPr>
          <p:nvPr>
            <p:ph type="sldNum" idx="4294967295"/>
          </p:nvPr>
        </p:nvSpPr>
        <p:spPr>
          <a:xfrm>
            <a:off x="0" y="6524625"/>
            <a:ext cx="479425" cy="217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0C8077-9510-4691-8B01-B90005F7BB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Random Forest Model Performance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F468C16-A830-4E85-87B0-4830114CAF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4233827-9BAD-4917-8E7D-580D61C5B22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Include the confusion matrix of the model 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6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321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</p:txBody>
      </p:sp>
      <p:sp>
        <p:nvSpPr>
          <p:cNvPr id="762" name="Google Shape;762;p162"/>
          <p:cNvSpPr txBox="1">
            <a:spLocks noGrp="1"/>
          </p:cNvSpPr>
          <p:nvPr>
            <p:ph type="ctrTitle"/>
          </p:nvPr>
        </p:nvSpPr>
        <p:spPr>
          <a:xfrm>
            <a:off x="335361" y="3717032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</a:pPr>
            <a:r>
              <a:rPr lang="en-US"/>
              <a:t>Appendix B</a:t>
            </a:r>
            <a:endParaRPr/>
          </a:p>
        </p:txBody>
      </p:sp>
      <p:sp>
        <p:nvSpPr>
          <p:cNvPr id="763" name="Google Shape;763;p162"/>
          <p:cNvSpPr txBox="1">
            <a:spLocks noGrp="1"/>
          </p:cNvSpPr>
          <p:nvPr>
            <p:ph type="subTitle" idx="2"/>
          </p:nvPr>
        </p:nvSpPr>
        <p:spPr>
          <a:xfrm>
            <a:off x="335361" y="4279106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r>
              <a:rPr lang="en-US"/>
              <a:t>Other crap </a:t>
            </a:r>
            <a:endParaRPr/>
          </a:p>
        </p:txBody>
      </p:sp>
      <p:sp>
        <p:nvSpPr>
          <p:cNvPr id="764" name="Google Shape;764;p162"/>
          <p:cNvSpPr txBox="1">
            <a:spLocks noGrp="1"/>
          </p:cNvSpPr>
          <p:nvPr>
            <p:ph type="sldNum" idx="4294967295"/>
          </p:nvPr>
        </p:nvSpPr>
        <p:spPr>
          <a:xfrm>
            <a:off x="0" y="6524625"/>
            <a:ext cx="479425" cy="217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360853-E15F-4DEC-A9E9-CFE9AEEB16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69AEA-7CE4-4C97-A88E-B69CEEB876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F6A4D69-3E43-4421-ADB8-4FE86817DE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348232B-F16D-4AE9-A22C-4D9CD4ACB64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08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163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89C9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770" name="Google Shape;770;p163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771" name="Google Shape;771;p163"/>
          <p:cNvSpPr txBox="1"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440"/>
              <a:buNone/>
            </a:pPr>
            <a:endParaRPr/>
          </a:p>
        </p:txBody>
      </p:sp>
      <p:sp>
        <p:nvSpPr>
          <p:cNvPr id="772" name="Google Shape;772;p163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</p:txBody>
      </p:sp>
      <p:sp>
        <p:nvSpPr>
          <p:cNvPr id="773" name="Google Shape;773;p163"/>
          <p:cNvSpPr/>
          <p:nvPr/>
        </p:nvSpPr>
        <p:spPr>
          <a:xfrm>
            <a:off x="2071078" y="2536275"/>
            <a:ext cx="8393723" cy="1785449"/>
          </a:xfrm>
          <a:prstGeom prst="rect">
            <a:avLst/>
          </a:prstGeom>
          <a:solidFill>
            <a:srgbClr val="C0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Everything after this slide are drafts and should be removed before submission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150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2E2"/>
              </a:buClr>
              <a:buSzPts val="2400"/>
              <a:buFont typeface="Arial"/>
              <a:buNone/>
            </a:pPr>
            <a:r>
              <a:rPr lang="en-US"/>
              <a:t>Case Challenge: Analyzing the Nebraska Mortgage Loan Market</a:t>
            </a:r>
            <a:endParaRPr/>
          </a:p>
        </p:txBody>
      </p:sp>
      <p:sp>
        <p:nvSpPr>
          <p:cNvPr id="642" name="Google Shape;642;p150"/>
          <p:cNvSpPr txBox="1"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40"/>
              <a:buNone/>
            </a:pPr>
            <a:r>
              <a:rPr lang="en-US"/>
              <a:t>Optional. Remove this slide if running out of space</a:t>
            </a:r>
            <a:endParaRPr/>
          </a:p>
        </p:txBody>
      </p:sp>
      <p:sp>
        <p:nvSpPr>
          <p:cNvPr id="643" name="Google Shape;643;p150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 dirty="0"/>
              <a:t>Great Lakes Midwest Bank, a regional bank is planning expanding its operations in Nebraska.</a:t>
            </a:r>
            <a:endParaRPr dirty="0"/>
          </a:p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 dirty="0"/>
              <a:t>Before expanding their operations, they are surveying the health and opportunity of the Nebraska mortgage market.</a:t>
            </a:r>
            <a:endParaRPr dirty="0"/>
          </a:p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 dirty="0"/>
              <a:t>A deep dive and data analysis of the past data will provide valuable insights for the health of the overall market</a:t>
            </a:r>
            <a:endParaRPr dirty="0"/>
          </a:p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 dirty="0"/>
              <a:t>The task is to analyze the data and determine a recommendation on which segments of the Nebraska mortgage market to focus on.</a:t>
            </a:r>
            <a:endParaRPr dirty="0"/>
          </a:p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 dirty="0"/>
              <a:t>The primary consideration of the analysis is maximizing the dollar value of mortgages issued while limiting the number of defaulting loans.</a:t>
            </a:r>
            <a:endParaRPr dirty="0"/>
          </a:p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 dirty="0"/>
              <a:t>Additional considerations for future changes in the interest rates, state of the economy, and the ability to execute on the strategy are also explored in our analysis.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64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2E2"/>
              </a:buClr>
              <a:buSzPts val="2400"/>
              <a:buFont typeface="Arial"/>
              <a:buNone/>
            </a:pPr>
            <a:r>
              <a:rPr lang="en-US"/>
              <a:t>Slide Title</a:t>
            </a:r>
            <a:endParaRPr/>
          </a:p>
        </p:txBody>
      </p:sp>
      <p:sp>
        <p:nvSpPr>
          <p:cNvPr id="780" name="Google Shape;780;p164"/>
          <p:cNvSpPr txBox="1"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40"/>
              <a:buNone/>
            </a:pPr>
            <a:r>
              <a:rPr lang="en-US"/>
              <a:t>Subtitle</a:t>
            </a:r>
            <a:endParaRPr/>
          </a:p>
        </p:txBody>
      </p:sp>
      <p:sp>
        <p:nvSpPr>
          <p:cNvPr id="781" name="Google Shape;781;p164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</a:pPr>
            <a:r>
              <a:rPr lang="en-US" sz="1800" b="1"/>
              <a:t>Text can be made larger</a:t>
            </a:r>
            <a:r>
              <a:rPr lang="en-US" sz="1800"/>
              <a:t> for impact if necessary.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262626"/>
              </a:buClr>
              <a:buSzPts val="1440"/>
              <a:buNone/>
            </a:pP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262626"/>
              </a:buClr>
              <a:buSzPts val="1920"/>
              <a:buNone/>
            </a:pPr>
            <a:r>
              <a:rPr lang="en-US" sz="2400" b="1"/>
              <a:t>This is a large heading in Arial (24pt)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r>
              <a:rPr lang="en-US"/>
              <a:t>This is text under the heading in Arial (15pt). Make sure to remove </a:t>
            </a:r>
            <a:br>
              <a:rPr lang="en-US"/>
            </a:br>
            <a:r>
              <a:rPr lang="en-US"/>
              <a:t>“Spacing After” for large headings in Line Spacing Options so this text under </a:t>
            </a:r>
            <a:br>
              <a:rPr lang="en-US"/>
            </a:br>
            <a:r>
              <a:rPr lang="en-US"/>
              <a:t>it like this looks good. You can also press Shift-Enter to manually break a line </a:t>
            </a:r>
            <a:br>
              <a:rPr lang="en-US"/>
            </a:br>
            <a:r>
              <a:rPr lang="en-US"/>
              <a:t>to create a nice rag that is not too long to read comfortably.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None/>
            </a:pPr>
            <a:endParaRPr sz="1300"/>
          </a:p>
          <a:p>
            <a:pPr marL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262626"/>
              </a:buClr>
              <a:buSzPts val="1440"/>
              <a:buNone/>
            </a:pPr>
            <a:r>
              <a:rPr lang="en-US" sz="1800" b="1"/>
              <a:t>This is a smaller subheading in Arial (18pt)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262626"/>
              </a:buClr>
              <a:buSzPts val="1040"/>
              <a:buNone/>
            </a:pPr>
            <a:r>
              <a:rPr lang="en-US" sz="1300"/>
              <a:t>This is text under the heading in Arial (13pt). Remove “Spacing After” for large </a:t>
            </a:r>
            <a:br>
              <a:rPr lang="en-US" sz="1300"/>
            </a:br>
            <a:r>
              <a:rPr lang="en-US" sz="1300"/>
              <a:t>headings in Line Spacing Options so small text under it like this looks good. </a:t>
            </a:r>
            <a:endParaRPr/>
          </a:p>
        </p:txBody>
      </p:sp>
      <p:sp>
        <p:nvSpPr>
          <p:cNvPr id="782" name="Google Shape;782;p164"/>
          <p:cNvSpPr txBox="1"/>
          <p:nvPr/>
        </p:nvSpPr>
        <p:spPr>
          <a:xfrm>
            <a:off x="7608168" y="3717032"/>
            <a:ext cx="2957392" cy="267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</a:pPr>
            <a:endParaRPr sz="15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p164"/>
          <p:cNvSpPr txBox="1"/>
          <p:nvPr/>
        </p:nvSpPr>
        <p:spPr>
          <a:xfrm>
            <a:off x="1927920" y="1637184"/>
            <a:ext cx="8637640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marR="0" lvl="0" indent="-863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40"/>
              <a:buFont typeface="Arial"/>
              <a:buNone/>
            </a:pPr>
            <a:endParaRPr sz="18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65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Slide Title</a:t>
            </a:r>
            <a:endParaRPr/>
          </a:p>
        </p:txBody>
      </p:sp>
      <p:sp>
        <p:nvSpPr>
          <p:cNvPr id="789" name="Google Shape;789;p165"/>
          <p:cNvSpPr txBox="1"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r>
              <a:rPr lang="en-US"/>
              <a:t>Subtitle</a:t>
            </a:r>
            <a:endParaRPr/>
          </a:p>
        </p:txBody>
      </p:sp>
      <p:sp>
        <p:nvSpPr>
          <p:cNvPr id="790" name="Google Shape;790;p165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/>
              <a:t>This is a primary bullet point in 15pt Arial. </a:t>
            </a:r>
            <a:endParaRPr/>
          </a:p>
          <a:p>
            <a:pPr marL="627063" lvl="1" indent="-169861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Sub-bullets are in 13pt. </a:t>
            </a:r>
            <a:endParaRPr/>
          </a:p>
          <a:p>
            <a:pPr marL="1074738" lvl="2" indent="-160337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Third indent. </a:t>
            </a:r>
            <a:endParaRPr/>
          </a:p>
          <a:p>
            <a:pPr marL="1524000" lvl="3" indent="-1524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Fourth indent. </a:t>
            </a:r>
            <a:endParaRPr/>
          </a:p>
          <a:p>
            <a:pPr marL="1973263" lvl="4" indent="-144463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Fifth indent. </a:t>
            </a:r>
            <a:endParaRPr/>
          </a:p>
          <a:p>
            <a:pPr marL="2420938" lvl="5" indent="-134938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Sixth indent. </a:t>
            </a:r>
            <a:endParaRPr/>
          </a:p>
          <a:p>
            <a:pPr marL="2870200" lvl="6" indent="-1270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Seventh indent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66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Slide Title</a:t>
            </a:r>
            <a:endParaRPr/>
          </a:p>
        </p:txBody>
      </p:sp>
      <p:sp>
        <p:nvSpPr>
          <p:cNvPr id="796" name="Google Shape;796;p166"/>
          <p:cNvSpPr txBox="1"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r>
              <a:rPr lang="en-US"/>
              <a:t>Subtitle</a:t>
            </a:r>
            <a:endParaRPr/>
          </a:p>
        </p:txBody>
      </p:sp>
      <p:sp>
        <p:nvSpPr>
          <p:cNvPr id="797" name="Google Shape;797;p166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/>
              <a:t>This is a primary bullet point in 15pt Arial. </a:t>
            </a:r>
            <a:endParaRPr/>
          </a:p>
          <a:p>
            <a:pPr marL="627063" lvl="1" indent="-169861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Sub-bullets are in 13pt. </a:t>
            </a:r>
            <a:endParaRPr/>
          </a:p>
          <a:p>
            <a:pPr marL="1074738" lvl="2" indent="-160337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Third indent. </a:t>
            </a:r>
            <a:endParaRPr/>
          </a:p>
          <a:p>
            <a:pPr marL="1524000" lvl="3" indent="-1524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Fourth indent. </a:t>
            </a:r>
            <a:endParaRPr/>
          </a:p>
          <a:p>
            <a:pPr marL="1973263" lvl="4" indent="-144463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Fifth indent. </a:t>
            </a:r>
            <a:endParaRPr/>
          </a:p>
          <a:p>
            <a:pPr marL="2420938" lvl="5" indent="-134938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Sixth indent. </a:t>
            </a:r>
            <a:endParaRPr/>
          </a:p>
          <a:p>
            <a:pPr marL="2870200" lvl="6" indent="-1270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Seventh indent.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167"/>
          <p:cNvSpPr txBox="1">
            <a:spLocks noGrp="1"/>
          </p:cNvSpPr>
          <p:nvPr>
            <p:ph type="subTitle" idx="1"/>
          </p:nvPr>
        </p:nvSpPr>
        <p:spPr>
          <a:xfrm>
            <a:off x="335361" y="-27384"/>
            <a:ext cx="9601067" cy="506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r>
              <a:rPr lang="en-US"/>
              <a:t>Optional Title</a:t>
            </a:r>
            <a:endParaRPr/>
          </a:p>
        </p:txBody>
      </p:sp>
      <p:sp>
        <p:nvSpPr>
          <p:cNvPr id="804" name="Google Shape;804;p167"/>
          <p:cNvSpPr txBox="1">
            <a:spLocks noGrp="1"/>
          </p:cNvSpPr>
          <p:nvPr>
            <p:ph type="body" idx="2"/>
          </p:nvPr>
        </p:nvSpPr>
        <p:spPr>
          <a:xfrm>
            <a:off x="335361" y="620688"/>
            <a:ext cx="11617291" cy="5904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/>
              <a:t>This is a primary bullet point in 15pt Arial. </a:t>
            </a:r>
            <a:endParaRPr/>
          </a:p>
          <a:p>
            <a:pPr marL="627063" lvl="1" indent="-169861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Sub-bullets are in 13pt. </a:t>
            </a:r>
            <a:endParaRPr/>
          </a:p>
          <a:p>
            <a:pPr marL="1074738" lvl="2" indent="-160337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Third indent. </a:t>
            </a:r>
            <a:endParaRPr/>
          </a:p>
          <a:p>
            <a:pPr marL="1524000" lvl="3" indent="-1524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Fourth indent. </a:t>
            </a:r>
            <a:endParaRPr/>
          </a:p>
          <a:p>
            <a:pPr marL="1973263" lvl="4" indent="-144463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Fifth indent. </a:t>
            </a:r>
            <a:endParaRPr/>
          </a:p>
          <a:p>
            <a:pPr marL="2420938" lvl="5" indent="-134938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Sixth indent. </a:t>
            </a:r>
            <a:endParaRPr/>
          </a:p>
          <a:p>
            <a:pPr marL="2870200" lvl="6" indent="-1270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Seventh indent</a:t>
            </a:r>
            <a:endParaRPr/>
          </a:p>
        </p:txBody>
      </p:sp>
      <p:sp>
        <p:nvSpPr>
          <p:cNvPr id="805" name="Google Shape;805;p167"/>
          <p:cNvSpPr txBox="1">
            <a:spLocks noGrp="1"/>
          </p:cNvSpPr>
          <p:nvPr>
            <p:ph type="title"/>
          </p:nvPr>
        </p:nvSpPr>
        <p:spPr>
          <a:xfrm>
            <a:off x="335360" y="5961784"/>
            <a:ext cx="11713301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168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321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r>
              <a:rPr lang="en-US"/>
              <a:t>Big, dramatic image goes here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r>
              <a:rPr lang="en-US"/>
              <a:t>Ratio of colour space and image can be adjusted to your need</a:t>
            </a:r>
            <a:endParaRPr/>
          </a:p>
        </p:txBody>
      </p:sp>
      <p:sp>
        <p:nvSpPr>
          <p:cNvPr id="811" name="Google Shape;811;p168"/>
          <p:cNvSpPr txBox="1">
            <a:spLocks noGrp="1"/>
          </p:cNvSpPr>
          <p:nvPr>
            <p:ph type="ctrTitle"/>
          </p:nvPr>
        </p:nvSpPr>
        <p:spPr>
          <a:xfrm>
            <a:off x="335361" y="3717032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</a:pPr>
            <a:r>
              <a:rPr lang="en-US"/>
              <a:t>Big bold text</a:t>
            </a:r>
            <a:endParaRPr/>
          </a:p>
        </p:txBody>
      </p:sp>
      <p:sp>
        <p:nvSpPr>
          <p:cNvPr id="812" name="Google Shape;812;p168"/>
          <p:cNvSpPr txBox="1">
            <a:spLocks noGrp="1"/>
          </p:cNvSpPr>
          <p:nvPr>
            <p:ph type="subTitle" idx="2"/>
          </p:nvPr>
        </p:nvSpPr>
        <p:spPr>
          <a:xfrm>
            <a:off x="335361" y="4279106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r>
              <a:rPr lang="en-US"/>
              <a:t>Subtitle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169"/>
          <p:cNvSpPr txBox="1">
            <a:spLocks noGrp="1"/>
          </p:cNvSpPr>
          <p:nvPr>
            <p:ph type="body" idx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r>
              <a:rPr lang="en-US"/>
              <a:t>Big, dramatic image goes here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r>
              <a:rPr lang="en-US"/>
              <a:t>Ratio of colour space and image can be adjusted to your need</a:t>
            </a:r>
            <a:endParaRPr/>
          </a:p>
        </p:txBody>
      </p:sp>
      <p:sp>
        <p:nvSpPr>
          <p:cNvPr id="818" name="Google Shape;818;p169"/>
          <p:cNvSpPr txBox="1">
            <a:spLocks noGrp="1"/>
          </p:cNvSpPr>
          <p:nvPr>
            <p:ph type="ctrTitle"/>
          </p:nvPr>
        </p:nvSpPr>
        <p:spPr>
          <a:xfrm>
            <a:off x="335361" y="1124744"/>
            <a:ext cx="5256583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</a:pPr>
            <a:r>
              <a:rPr lang="en-US"/>
              <a:t>Big, bold text</a:t>
            </a:r>
            <a:endParaRPr/>
          </a:p>
        </p:txBody>
      </p:sp>
      <p:sp>
        <p:nvSpPr>
          <p:cNvPr id="819" name="Google Shape;819;p169"/>
          <p:cNvSpPr txBox="1">
            <a:spLocks noGrp="1"/>
          </p:cNvSpPr>
          <p:nvPr>
            <p:ph type="subTitle" idx="2"/>
          </p:nvPr>
        </p:nvSpPr>
        <p:spPr>
          <a:xfrm>
            <a:off x="335361" y="1844824"/>
            <a:ext cx="5256583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r>
              <a:rPr lang="en-US"/>
              <a:t>subtitle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170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2E2"/>
              </a:buClr>
              <a:buSzPts val="2400"/>
              <a:buFont typeface="Arial"/>
              <a:buNone/>
            </a:pPr>
            <a:r>
              <a:rPr lang="en-US"/>
              <a:t>Proposed Market Share &amp; Stage Timeline</a:t>
            </a:r>
            <a:endParaRPr/>
          </a:p>
        </p:txBody>
      </p:sp>
      <p:sp>
        <p:nvSpPr>
          <p:cNvPr id="826" name="Google Shape;826;p170"/>
          <p:cNvSpPr txBox="1"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40"/>
              <a:buNone/>
            </a:pPr>
            <a:r>
              <a:rPr lang="en-US"/>
              <a:t>Subtitle</a:t>
            </a:r>
            <a:endParaRPr/>
          </a:p>
        </p:txBody>
      </p:sp>
      <p:sp>
        <p:nvSpPr>
          <p:cNvPr id="827" name="Google Shape;827;p170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/>
              <a:t>This is a primary bullet point in 15pt Arial. </a:t>
            </a:r>
            <a:endParaRPr/>
          </a:p>
          <a:p>
            <a:pPr marL="627063" lvl="1" indent="-169861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Sub-bullets are in 13pt. </a:t>
            </a:r>
            <a:endParaRPr/>
          </a:p>
          <a:p>
            <a:pPr marL="1074738" lvl="2" indent="-160337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Third indent. </a:t>
            </a:r>
            <a:endParaRPr/>
          </a:p>
          <a:p>
            <a:pPr marL="1524000" lvl="3" indent="-1524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Fourth indent. </a:t>
            </a:r>
            <a:endParaRPr/>
          </a:p>
          <a:p>
            <a:pPr marL="1973263" lvl="4" indent="-144463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Fifth indent. </a:t>
            </a:r>
            <a:endParaRPr/>
          </a:p>
          <a:p>
            <a:pPr marL="2420938" lvl="5" indent="-134938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Sixth indent. </a:t>
            </a:r>
            <a:endParaRPr/>
          </a:p>
          <a:p>
            <a:pPr marL="2870200" lvl="6" indent="-1270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Seventh indent.</a:t>
            </a:r>
            <a:r>
              <a:rPr lang="en-US" sz="1100"/>
              <a:t>My proposed market share by stages and stage timeline</a:t>
            </a:r>
            <a:endParaRPr sz="1100"/>
          </a:p>
          <a:p>
            <a:pPr marL="3319462" lvl="7" indent="-9747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-US" sz="1100"/>
              <a:t>Y1: $3M</a:t>
            </a:r>
            <a:endParaRPr sz="1100"/>
          </a:p>
          <a:p>
            <a:pPr marL="3319462" lvl="7" indent="-9747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-US" sz="1100"/>
              <a:t>Y2: $5M</a:t>
            </a:r>
            <a:endParaRPr sz="1100"/>
          </a:p>
          <a:p>
            <a:pPr marL="3319462" lvl="7" indent="-9747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-US" sz="1100"/>
              <a:t>Y3-Y5: $15M ~ $30M</a:t>
            </a:r>
            <a:endParaRPr sz="1100"/>
          </a:p>
          <a:p>
            <a:pPr marL="3319462" lvl="7" indent="-9747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-US" sz="1100"/>
              <a:t>Y infinity: $50M (~2%)</a:t>
            </a:r>
            <a:endParaRPr sz="1100"/>
          </a:p>
          <a:p>
            <a:pPr marL="2870200" lvl="6" indent="-6096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1"/>
          <p:cNvSpPr txBox="1"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/>
              <a:t>SLIDE TITLE</a:t>
            </a:r>
            <a:endParaRPr/>
          </a:p>
        </p:txBody>
      </p:sp>
      <p:sp>
        <p:nvSpPr>
          <p:cNvPr id="834" name="Google Shape;834;p1"/>
          <p:cNvSpPr txBox="1"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20"/>
              <a:buNone/>
            </a:pPr>
            <a:r>
              <a:rPr lang="en-US"/>
              <a:t>Subtitle</a:t>
            </a:r>
            <a:endParaRPr/>
          </a:p>
        </p:txBody>
      </p:sp>
      <p:sp>
        <p:nvSpPr>
          <p:cNvPr id="835" name="Google Shape;835;p1"/>
          <p:cNvSpPr/>
          <p:nvPr/>
        </p:nvSpPr>
        <p:spPr>
          <a:xfrm>
            <a:off x="551384" y="5949283"/>
            <a:ext cx="799288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Oct 13, 2021    Prepared by Vedang Vadalkar……….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6" name="Google Shape;83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4272" y="726229"/>
            <a:ext cx="3384376" cy="1736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2"/>
          <p:cNvSpPr txBox="1"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cap="none"/>
              <a:t>Slide title</a:t>
            </a:r>
            <a:endParaRPr/>
          </a:p>
        </p:txBody>
      </p:sp>
      <p:sp>
        <p:nvSpPr>
          <p:cNvPr id="842" name="Google Shape;842;p2"/>
          <p:cNvSpPr txBox="1"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20"/>
              <a:buNone/>
            </a:pPr>
            <a:r>
              <a:rPr lang="en-US"/>
              <a:t>Subtitle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3"/>
          <p:cNvSpPr txBox="1">
            <a:spLocks noGrp="1"/>
          </p:cNvSpPr>
          <p:nvPr>
            <p:ph type="title"/>
          </p:nvPr>
        </p:nvSpPr>
        <p:spPr>
          <a:xfrm>
            <a:off x="551384" y="1916832"/>
            <a:ext cx="10363200" cy="259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SLIDE TITLE</a:t>
            </a:r>
            <a:endParaRPr/>
          </a:p>
        </p:txBody>
      </p:sp>
      <p:sp>
        <p:nvSpPr>
          <p:cNvPr id="849" name="Google Shape;849;p3"/>
          <p:cNvSpPr txBox="1">
            <a:spLocks noGrp="1"/>
          </p:cNvSpPr>
          <p:nvPr>
            <p:ph type="body" idx="1"/>
          </p:nvPr>
        </p:nvSpPr>
        <p:spPr>
          <a:xfrm>
            <a:off x="551384" y="3506986"/>
            <a:ext cx="10369152" cy="1002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037C"/>
              </a:buClr>
              <a:buSzPts val="1920"/>
              <a:buNone/>
            </a:pPr>
            <a:r>
              <a:rPr lang="en-US"/>
              <a:t>Subtitle</a:t>
            </a:r>
            <a:endParaRPr/>
          </a:p>
        </p:txBody>
      </p:sp>
      <p:sp>
        <p:nvSpPr>
          <p:cNvPr id="850" name="Google Shape;850;p3"/>
          <p:cNvSpPr/>
          <p:nvPr/>
        </p:nvSpPr>
        <p:spPr>
          <a:xfrm>
            <a:off x="551384" y="5949283"/>
            <a:ext cx="799288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May 28, 2018    Prepared by First Name and Last Name</a:t>
            </a:r>
            <a:endParaRPr sz="1000" b="1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51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2E2"/>
              </a:buClr>
              <a:buSzPts val="2400"/>
              <a:buFont typeface="Arial"/>
              <a:buNone/>
            </a:pPr>
            <a:r>
              <a:rPr lang="en-US"/>
              <a:t>Dataset analysis</a:t>
            </a:r>
            <a:endParaRPr/>
          </a:p>
        </p:txBody>
      </p:sp>
      <p:sp>
        <p:nvSpPr>
          <p:cNvPr id="650" name="Google Shape;650;p151"/>
          <p:cNvSpPr txBox="1"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40"/>
              <a:buNone/>
            </a:pPr>
            <a:r>
              <a:rPr lang="en-US"/>
              <a:t>Dataset overview, notable characteristics, initial conclusions</a:t>
            </a:r>
            <a:endParaRPr/>
          </a:p>
        </p:txBody>
      </p:sp>
      <p:sp>
        <p:nvSpPr>
          <p:cNvPr id="651" name="Google Shape;651;p151"/>
          <p:cNvSpPr txBox="1">
            <a:spLocks noGrp="1"/>
          </p:cNvSpPr>
          <p:nvPr>
            <p:ph type="body" idx="2"/>
          </p:nvPr>
        </p:nvSpPr>
        <p:spPr>
          <a:xfrm>
            <a:off x="335361" y="1484784"/>
            <a:ext cx="5119778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 dirty="0"/>
              <a:t>The team was provided with a dataset of all conventional single-family, fixed interest rate mortgages from 2000 – 2021Q1.</a:t>
            </a:r>
            <a:endParaRPr dirty="0"/>
          </a:p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 dirty="0"/>
              <a:t>The dataset contained several columns of data pertaining to each mortgage including credit scores, DTI, LTV, etc.</a:t>
            </a:r>
            <a:endParaRPr dirty="0"/>
          </a:p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 dirty="0"/>
              <a:t>There was missing data in several columns that had to be cleaned before starting any data analysis.</a:t>
            </a:r>
            <a:endParaRPr dirty="0"/>
          </a:p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 dirty="0"/>
              <a:t>Most of the mortgages were for single family homes followed by Planned Urban Development.</a:t>
            </a:r>
            <a:endParaRPr dirty="0"/>
          </a:p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 dirty="0"/>
              <a:t>About 72% of the mortgages were prepaid or matured with 26% of the mortgages in progress.</a:t>
            </a:r>
            <a:endParaRPr dirty="0"/>
          </a:p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 dirty="0"/>
              <a:t>The largest seller and servicer of the mortgages was Wells Fargo Bank followed by JP Morgan Chase.</a:t>
            </a:r>
            <a:endParaRPr dirty="0"/>
          </a:p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endParaRPr dirty="0"/>
          </a:p>
        </p:txBody>
      </p:sp>
      <p:sp>
        <p:nvSpPr>
          <p:cNvPr id="5" name="Google Shape;651;p151">
            <a:extLst>
              <a:ext uri="{FF2B5EF4-FFF2-40B4-BE49-F238E27FC236}">
                <a16:creationId xmlns:a16="http://schemas.microsoft.com/office/drawing/2014/main" id="{97994EDB-D2C8-49BE-A442-C43476CCD0C0}"/>
              </a:ext>
            </a:extLst>
          </p:cNvPr>
          <p:cNvSpPr txBox="1">
            <a:spLocks/>
          </p:cNvSpPr>
          <p:nvPr/>
        </p:nvSpPr>
        <p:spPr>
          <a:xfrm>
            <a:off x="6096000" y="1484784"/>
            <a:ext cx="5119778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7800" indent="-177800">
              <a:spcBef>
                <a:spcPts val="0"/>
              </a:spcBef>
            </a:pPr>
            <a:r>
              <a:rPr lang="en-US" dirty="0"/>
              <a:t>Chart:</a:t>
            </a:r>
          </a:p>
          <a:p>
            <a:pPr marL="635000" lvl="1" indent="-177800">
              <a:spcBef>
                <a:spcPts val="0"/>
              </a:spcBef>
            </a:pPr>
            <a:r>
              <a:rPr lang="en-US" dirty="0"/>
              <a:t>Map that illustrates the dominance of Lincoln and Omaha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4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037C"/>
              </a:buClr>
              <a:buSzPts val="2400"/>
              <a:buFont typeface="Arial"/>
              <a:buNone/>
            </a:pPr>
            <a:r>
              <a:rPr lang="en-US"/>
              <a:t>Slide Title</a:t>
            </a:r>
            <a:endParaRPr/>
          </a:p>
        </p:txBody>
      </p:sp>
      <p:sp>
        <p:nvSpPr>
          <p:cNvPr id="857" name="Google Shape;857;p4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5/28/18</a:t>
            </a:r>
            <a:endParaRPr/>
          </a:p>
        </p:txBody>
      </p:sp>
      <p:sp>
        <p:nvSpPr>
          <p:cNvPr id="858" name="Google Shape;858;p4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is the slide footer, which can be edited under Header &amp; Footer, along with slide numbers and date</a:t>
            </a:r>
            <a:endParaRPr/>
          </a:p>
        </p:txBody>
      </p:sp>
      <p:sp>
        <p:nvSpPr>
          <p:cNvPr id="859" name="Google Shape;859;p4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860" name="Google Shape;860;p4"/>
          <p:cNvSpPr txBox="1"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40"/>
              <a:buNone/>
            </a:pPr>
            <a:r>
              <a:rPr lang="en-US"/>
              <a:t>Subtitle</a:t>
            </a:r>
            <a:endParaRPr/>
          </a:p>
        </p:txBody>
      </p:sp>
      <p:sp>
        <p:nvSpPr>
          <p:cNvPr id="861" name="Google Shape;861;p4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/>
              <a:t>This is a primary bullet point in 15pt Arial. </a:t>
            </a:r>
            <a:endParaRPr/>
          </a:p>
          <a:p>
            <a:pPr marL="627063" lvl="1" indent="-169861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Sub-bullets are in 13pt. </a:t>
            </a:r>
            <a:endParaRPr/>
          </a:p>
          <a:p>
            <a:pPr marL="1074738" lvl="2" indent="-160337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Third indent. </a:t>
            </a:r>
            <a:endParaRPr/>
          </a:p>
          <a:p>
            <a:pPr marL="1524000" lvl="3" indent="-1524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Fourth indent. </a:t>
            </a:r>
            <a:endParaRPr/>
          </a:p>
          <a:p>
            <a:pPr marL="1973263" lvl="4" indent="-144463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Fifth indent. </a:t>
            </a:r>
            <a:endParaRPr/>
          </a:p>
          <a:p>
            <a:pPr marL="2420938" lvl="5" indent="-134938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Sixth indent. </a:t>
            </a:r>
            <a:endParaRPr/>
          </a:p>
          <a:p>
            <a:pPr marL="2870200" lvl="6" indent="-1270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Seventh indent.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5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037C"/>
              </a:buClr>
              <a:buSzPts val="2400"/>
              <a:buFont typeface="Arial"/>
              <a:buNone/>
            </a:pPr>
            <a:r>
              <a:rPr lang="en-US"/>
              <a:t>Slide Title</a:t>
            </a:r>
            <a:endParaRPr/>
          </a:p>
        </p:txBody>
      </p:sp>
      <p:sp>
        <p:nvSpPr>
          <p:cNvPr id="868" name="Google Shape;868;p5"/>
          <p:cNvSpPr txBox="1"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40"/>
              <a:buNone/>
            </a:pPr>
            <a:r>
              <a:rPr lang="en-US"/>
              <a:t>Subtitle</a:t>
            </a:r>
            <a:endParaRPr/>
          </a:p>
        </p:txBody>
      </p:sp>
      <p:sp>
        <p:nvSpPr>
          <p:cNvPr id="869" name="Google Shape;869;p5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</a:pPr>
            <a:r>
              <a:rPr lang="en-US" sz="1800" b="1"/>
              <a:t>Text can be made larger</a:t>
            </a:r>
            <a:r>
              <a:rPr lang="en-US" sz="1800"/>
              <a:t> for impact if necessary.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262626"/>
              </a:buClr>
              <a:buSzPts val="1440"/>
              <a:buNone/>
            </a:pP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262626"/>
              </a:buClr>
              <a:buSzPts val="1920"/>
              <a:buNone/>
            </a:pPr>
            <a:r>
              <a:rPr lang="en-US" sz="2400" b="1"/>
              <a:t>This is a large heading in Arial (24pt)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r>
              <a:rPr lang="en-US"/>
              <a:t>This is text under the heading in Arial (15pt). Make sure to remove </a:t>
            </a:r>
            <a:br>
              <a:rPr lang="en-US"/>
            </a:br>
            <a:r>
              <a:rPr lang="en-US"/>
              <a:t>“Spacing After” for large headings in Line Spacing Options so this text under </a:t>
            </a:r>
            <a:br>
              <a:rPr lang="en-US"/>
            </a:br>
            <a:r>
              <a:rPr lang="en-US"/>
              <a:t>it like this looks good. You can also press Shift-Enter to manually break a line </a:t>
            </a:r>
            <a:br>
              <a:rPr lang="en-US"/>
            </a:br>
            <a:r>
              <a:rPr lang="en-US"/>
              <a:t>to create a nice rag that is not too long to read comfortably.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None/>
            </a:pPr>
            <a:endParaRPr sz="1300"/>
          </a:p>
          <a:p>
            <a:pPr marL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262626"/>
              </a:buClr>
              <a:buSzPts val="1440"/>
              <a:buNone/>
            </a:pPr>
            <a:r>
              <a:rPr lang="en-US" sz="1800" b="1"/>
              <a:t>This is a smaller subheading in Arial (18pt)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262626"/>
              </a:buClr>
              <a:buSzPts val="1040"/>
              <a:buNone/>
            </a:pPr>
            <a:r>
              <a:rPr lang="en-US" sz="1300"/>
              <a:t>This is text under the heading in Arial (13pt). Remove “Spacing After” for large </a:t>
            </a:r>
            <a:br>
              <a:rPr lang="en-US" sz="1300"/>
            </a:br>
            <a:r>
              <a:rPr lang="en-US" sz="1300"/>
              <a:t>headings in Line Spacing Options so small text under it like this looks good. </a:t>
            </a:r>
            <a:endParaRPr/>
          </a:p>
        </p:txBody>
      </p:sp>
      <p:sp>
        <p:nvSpPr>
          <p:cNvPr id="870" name="Google Shape;870;p5"/>
          <p:cNvSpPr txBox="1"/>
          <p:nvPr/>
        </p:nvSpPr>
        <p:spPr>
          <a:xfrm>
            <a:off x="7608168" y="3717032"/>
            <a:ext cx="2957392" cy="267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</a:pPr>
            <a:endParaRPr sz="15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1" name="Google Shape;871;p5"/>
          <p:cNvSpPr txBox="1"/>
          <p:nvPr/>
        </p:nvSpPr>
        <p:spPr>
          <a:xfrm>
            <a:off x="1927920" y="1637184"/>
            <a:ext cx="8637640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marR="0" lvl="0" indent="-863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40"/>
              <a:buFont typeface="Arial"/>
              <a:buNone/>
            </a:pPr>
            <a:endParaRPr sz="18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2" name="Google Shape;872;p5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5/28/18</a:t>
            </a:r>
            <a:endParaRPr/>
          </a:p>
        </p:txBody>
      </p:sp>
      <p:sp>
        <p:nvSpPr>
          <p:cNvPr id="873" name="Google Shape;873;p5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is the slide footer, which can be edited under Header &amp; Footer, along with slide numbers and date</a:t>
            </a:r>
            <a:endParaRPr/>
          </a:p>
        </p:txBody>
      </p:sp>
      <p:sp>
        <p:nvSpPr>
          <p:cNvPr id="874" name="Google Shape;874;p5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6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037C"/>
              </a:buClr>
              <a:buSzPts val="2400"/>
              <a:buFont typeface="Arial"/>
              <a:buNone/>
            </a:pPr>
            <a:r>
              <a:rPr lang="en-US"/>
              <a:t>Slide Title</a:t>
            </a:r>
            <a:endParaRPr/>
          </a:p>
        </p:txBody>
      </p:sp>
      <p:sp>
        <p:nvSpPr>
          <p:cNvPr id="881" name="Google Shape;881;p6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5/28/18</a:t>
            </a:r>
            <a:endParaRPr/>
          </a:p>
        </p:txBody>
      </p:sp>
      <p:sp>
        <p:nvSpPr>
          <p:cNvPr id="882" name="Google Shape;882;p6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is the slide footer, which can be edited under Header &amp; Footer, along with slide numbers and date</a:t>
            </a:r>
            <a:endParaRPr/>
          </a:p>
        </p:txBody>
      </p:sp>
      <p:sp>
        <p:nvSpPr>
          <p:cNvPr id="883" name="Google Shape;883;p6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884" name="Google Shape;884;p6"/>
          <p:cNvSpPr txBox="1"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r>
              <a:rPr lang="en-US"/>
              <a:t>Subtitle</a:t>
            </a:r>
            <a:endParaRPr/>
          </a:p>
        </p:txBody>
      </p:sp>
      <p:sp>
        <p:nvSpPr>
          <p:cNvPr id="885" name="Google Shape;885;p6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/>
              <a:t>This is a primary bullet point in 15pt Arial. </a:t>
            </a:r>
            <a:endParaRPr/>
          </a:p>
          <a:p>
            <a:pPr marL="627063" lvl="1" indent="-169861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Sub-bullets are in 13pt. </a:t>
            </a:r>
            <a:endParaRPr/>
          </a:p>
          <a:p>
            <a:pPr marL="1074738" lvl="2" indent="-160337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Third indent. </a:t>
            </a:r>
            <a:endParaRPr/>
          </a:p>
          <a:p>
            <a:pPr marL="1524000" lvl="3" indent="-1524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Fourth indent. </a:t>
            </a:r>
            <a:endParaRPr/>
          </a:p>
          <a:p>
            <a:pPr marL="1973263" lvl="4" indent="-144463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Fifth indent. </a:t>
            </a:r>
            <a:endParaRPr/>
          </a:p>
          <a:p>
            <a:pPr marL="2420938" lvl="5" indent="-134938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Sixth indent. </a:t>
            </a:r>
            <a:endParaRPr/>
          </a:p>
          <a:p>
            <a:pPr marL="2870200" lvl="6" indent="-1270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Seventh indent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7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037C"/>
              </a:buClr>
              <a:buSzPts val="2400"/>
              <a:buFont typeface="Arial"/>
              <a:buNone/>
            </a:pPr>
            <a:r>
              <a:rPr lang="en-US"/>
              <a:t>Slide Title</a:t>
            </a:r>
            <a:endParaRPr/>
          </a:p>
        </p:txBody>
      </p:sp>
      <p:sp>
        <p:nvSpPr>
          <p:cNvPr id="891" name="Google Shape;891;p7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5/28/18</a:t>
            </a:r>
            <a:endParaRPr/>
          </a:p>
        </p:txBody>
      </p:sp>
      <p:sp>
        <p:nvSpPr>
          <p:cNvPr id="892" name="Google Shape;892;p7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is the slide footer, which can be edited under Header &amp; Footer, along with slide numbers and date</a:t>
            </a:r>
            <a:endParaRPr/>
          </a:p>
        </p:txBody>
      </p:sp>
      <p:sp>
        <p:nvSpPr>
          <p:cNvPr id="893" name="Google Shape;893;p7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894" name="Google Shape;894;p7"/>
          <p:cNvSpPr txBox="1"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r>
              <a:rPr lang="en-US"/>
              <a:t>Subtitle</a:t>
            </a:r>
            <a:endParaRPr/>
          </a:p>
        </p:txBody>
      </p:sp>
      <p:sp>
        <p:nvSpPr>
          <p:cNvPr id="895" name="Google Shape;895;p7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/>
              <a:t>This is a primary bullet point in 15pt Arial. </a:t>
            </a:r>
            <a:endParaRPr/>
          </a:p>
          <a:p>
            <a:pPr marL="627063" lvl="1" indent="-169861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Sub-bullets are in 13pt. </a:t>
            </a:r>
            <a:endParaRPr/>
          </a:p>
          <a:p>
            <a:pPr marL="1074738" lvl="2" indent="-160337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Third indent. </a:t>
            </a:r>
            <a:endParaRPr/>
          </a:p>
          <a:p>
            <a:pPr marL="1524000" lvl="3" indent="-1524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Fourth indent. </a:t>
            </a:r>
            <a:endParaRPr/>
          </a:p>
          <a:p>
            <a:pPr marL="1973263" lvl="4" indent="-144463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Fifth indent. </a:t>
            </a:r>
            <a:endParaRPr/>
          </a:p>
          <a:p>
            <a:pPr marL="2420938" lvl="5" indent="-134938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Sixth indent. </a:t>
            </a:r>
            <a:endParaRPr/>
          </a:p>
          <a:p>
            <a:pPr marL="2870200" lvl="6" indent="-1270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Seventh indent.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8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5/28/18</a:t>
            </a:r>
            <a:endParaRPr/>
          </a:p>
        </p:txBody>
      </p:sp>
      <p:sp>
        <p:nvSpPr>
          <p:cNvPr id="901" name="Google Shape;901;p8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is the slide footer, which can be edited under Header &amp; Footer, along with slide numbers and date</a:t>
            </a:r>
            <a:endParaRPr/>
          </a:p>
        </p:txBody>
      </p:sp>
      <p:sp>
        <p:nvSpPr>
          <p:cNvPr id="902" name="Google Shape;902;p8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903" name="Google Shape;903;p8"/>
          <p:cNvSpPr txBox="1">
            <a:spLocks noGrp="1"/>
          </p:cNvSpPr>
          <p:nvPr>
            <p:ph type="subTitle" idx="1"/>
          </p:nvPr>
        </p:nvSpPr>
        <p:spPr>
          <a:xfrm>
            <a:off x="335361" y="-27384"/>
            <a:ext cx="9601067" cy="506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r>
              <a:rPr lang="en-US"/>
              <a:t>Optional Title</a:t>
            </a:r>
            <a:endParaRPr/>
          </a:p>
        </p:txBody>
      </p:sp>
      <p:sp>
        <p:nvSpPr>
          <p:cNvPr id="904" name="Google Shape;904;p8"/>
          <p:cNvSpPr txBox="1">
            <a:spLocks noGrp="1"/>
          </p:cNvSpPr>
          <p:nvPr>
            <p:ph type="body" idx="2"/>
          </p:nvPr>
        </p:nvSpPr>
        <p:spPr>
          <a:xfrm>
            <a:off x="335361" y="620688"/>
            <a:ext cx="11617291" cy="5904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/>
              <a:t>This is a primary bullet point in 15pt Arial. </a:t>
            </a:r>
            <a:endParaRPr/>
          </a:p>
          <a:p>
            <a:pPr marL="627063" lvl="1" indent="-169861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Sub-bullets are in 13pt. </a:t>
            </a:r>
            <a:endParaRPr/>
          </a:p>
          <a:p>
            <a:pPr marL="1074738" lvl="2" indent="-160337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Third indent. </a:t>
            </a:r>
            <a:endParaRPr/>
          </a:p>
          <a:p>
            <a:pPr marL="1524000" lvl="3" indent="-1524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Fourth indent. </a:t>
            </a:r>
            <a:endParaRPr/>
          </a:p>
          <a:p>
            <a:pPr marL="1973263" lvl="4" indent="-144463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Fifth indent. </a:t>
            </a:r>
            <a:endParaRPr/>
          </a:p>
          <a:p>
            <a:pPr marL="2420938" lvl="5" indent="-134938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Sixth indent. </a:t>
            </a:r>
            <a:endParaRPr/>
          </a:p>
          <a:p>
            <a:pPr marL="2870200" lvl="6" indent="-1270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Seventh indent.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</p:txBody>
      </p:sp>
      <p:sp>
        <p:nvSpPr>
          <p:cNvPr id="905" name="Google Shape;905;p8"/>
          <p:cNvSpPr txBox="1">
            <a:spLocks noGrp="1"/>
          </p:cNvSpPr>
          <p:nvPr>
            <p:ph type="title"/>
          </p:nvPr>
        </p:nvSpPr>
        <p:spPr>
          <a:xfrm>
            <a:off x="335360" y="5961487"/>
            <a:ext cx="9601067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037C"/>
              </a:buClr>
              <a:buSzPts val="1200"/>
              <a:buFont typeface="Arial"/>
              <a:buNone/>
            </a:pPr>
            <a:r>
              <a:rPr lang="en-US"/>
              <a:t>Slide Title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9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321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r>
              <a:rPr lang="en-US"/>
              <a:t>Big, dramatic image goes here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r>
              <a:rPr lang="en-US"/>
              <a:t>Ratio of colour space and image can be adjusted to your need</a:t>
            </a:r>
            <a:endParaRPr/>
          </a:p>
        </p:txBody>
      </p:sp>
      <p:sp>
        <p:nvSpPr>
          <p:cNvPr id="911" name="Google Shape;911;p9"/>
          <p:cNvSpPr txBox="1">
            <a:spLocks noGrp="1"/>
          </p:cNvSpPr>
          <p:nvPr>
            <p:ph type="ctrTitle"/>
          </p:nvPr>
        </p:nvSpPr>
        <p:spPr>
          <a:xfrm>
            <a:off x="335361" y="3717032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</a:pPr>
            <a:r>
              <a:rPr lang="en-US"/>
              <a:t>Big bold text</a:t>
            </a:r>
            <a:endParaRPr/>
          </a:p>
        </p:txBody>
      </p:sp>
      <p:sp>
        <p:nvSpPr>
          <p:cNvPr id="912" name="Google Shape;912;p9"/>
          <p:cNvSpPr txBox="1">
            <a:spLocks noGrp="1"/>
          </p:cNvSpPr>
          <p:nvPr>
            <p:ph type="subTitle" idx="2"/>
          </p:nvPr>
        </p:nvSpPr>
        <p:spPr>
          <a:xfrm>
            <a:off x="335361" y="4279106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r>
              <a:rPr lang="en-US"/>
              <a:t>Subtitle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10"/>
          <p:cNvSpPr txBox="1">
            <a:spLocks noGrp="1"/>
          </p:cNvSpPr>
          <p:nvPr>
            <p:ph type="body" idx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r>
              <a:rPr lang="en-US"/>
              <a:t>Big, dramatic image goes here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r>
              <a:rPr lang="en-US"/>
              <a:t>Ratio of colour space and image can be adjusted to your need</a:t>
            </a:r>
            <a:endParaRPr/>
          </a:p>
        </p:txBody>
      </p:sp>
      <p:sp>
        <p:nvSpPr>
          <p:cNvPr id="918" name="Google Shape;918;p10"/>
          <p:cNvSpPr txBox="1">
            <a:spLocks noGrp="1"/>
          </p:cNvSpPr>
          <p:nvPr>
            <p:ph type="ctrTitle"/>
          </p:nvPr>
        </p:nvSpPr>
        <p:spPr>
          <a:xfrm>
            <a:off x="335361" y="1124744"/>
            <a:ext cx="5256583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</a:pPr>
            <a:r>
              <a:rPr lang="en-US"/>
              <a:t>Big, bold text</a:t>
            </a:r>
            <a:endParaRPr/>
          </a:p>
        </p:txBody>
      </p:sp>
      <p:sp>
        <p:nvSpPr>
          <p:cNvPr id="919" name="Google Shape;919;p10"/>
          <p:cNvSpPr txBox="1">
            <a:spLocks noGrp="1"/>
          </p:cNvSpPr>
          <p:nvPr>
            <p:ph type="subTitle" idx="2"/>
          </p:nvPr>
        </p:nvSpPr>
        <p:spPr>
          <a:xfrm>
            <a:off x="335361" y="1844824"/>
            <a:ext cx="5256583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r>
              <a:rPr lang="en-US"/>
              <a:t>subtitle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12"/>
          <p:cNvSpPr txBox="1"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cap="none"/>
              <a:t>Slide title</a:t>
            </a:r>
            <a:endParaRPr/>
          </a:p>
        </p:txBody>
      </p:sp>
      <p:sp>
        <p:nvSpPr>
          <p:cNvPr id="925" name="Google Shape;925;p12"/>
          <p:cNvSpPr txBox="1"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20"/>
              <a:buNone/>
            </a:pPr>
            <a:r>
              <a:rPr lang="en-US"/>
              <a:t>Subtitle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13"/>
          <p:cNvSpPr txBox="1">
            <a:spLocks noGrp="1"/>
          </p:cNvSpPr>
          <p:nvPr>
            <p:ph type="title"/>
          </p:nvPr>
        </p:nvSpPr>
        <p:spPr>
          <a:xfrm>
            <a:off x="551384" y="1916832"/>
            <a:ext cx="10363200" cy="259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2E2"/>
              </a:buClr>
              <a:buSzPts val="4800"/>
              <a:buFont typeface="Arial"/>
              <a:buNone/>
            </a:pPr>
            <a:r>
              <a:rPr lang="en-US"/>
              <a:t>SLIDE TITLE</a:t>
            </a:r>
            <a:endParaRPr/>
          </a:p>
        </p:txBody>
      </p:sp>
      <p:sp>
        <p:nvSpPr>
          <p:cNvPr id="932" name="Google Shape;932;p13"/>
          <p:cNvSpPr txBox="1">
            <a:spLocks noGrp="1"/>
          </p:cNvSpPr>
          <p:nvPr>
            <p:ph type="body" idx="1"/>
          </p:nvPr>
        </p:nvSpPr>
        <p:spPr>
          <a:xfrm>
            <a:off x="551384" y="3506986"/>
            <a:ext cx="10369152" cy="1002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920"/>
              <a:buNone/>
            </a:pPr>
            <a:r>
              <a:rPr lang="en-US">
                <a:solidFill>
                  <a:srgbClr val="0C0C0C"/>
                </a:solidFill>
              </a:rPr>
              <a:t>Subtitle</a:t>
            </a:r>
            <a:endParaRPr/>
          </a:p>
        </p:txBody>
      </p:sp>
      <p:sp>
        <p:nvSpPr>
          <p:cNvPr id="933" name="Google Shape;933;p13"/>
          <p:cNvSpPr/>
          <p:nvPr/>
        </p:nvSpPr>
        <p:spPr>
          <a:xfrm>
            <a:off x="551384" y="5949283"/>
            <a:ext cx="799288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May 28, 2018    Prepared by First Name and Last Name</a:t>
            </a:r>
            <a:endParaRPr sz="1000" b="1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14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2E2"/>
              </a:buClr>
              <a:buSzPts val="2400"/>
              <a:buFont typeface="Arial"/>
              <a:buNone/>
            </a:pPr>
            <a:r>
              <a:rPr lang="en-US"/>
              <a:t>Proposed Market Share &amp; Stage Timeline</a:t>
            </a:r>
            <a:endParaRPr/>
          </a:p>
        </p:txBody>
      </p:sp>
      <p:sp>
        <p:nvSpPr>
          <p:cNvPr id="940" name="Google Shape;940;p14"/>
          <p:cNvSpPr txBox="1"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40"/>
              <a:buNone/>
            </a:pPr>
            <a:r>
              <a:rPr lang="en-US"/>
              <a:t>Subtitle</a:t>
            </a:r>
            <a:endParaRPr/>
          </a:p>
        </p:txBody>
      </p:sp>
      <p:sp>
        <p:nvSpPr>
          <p:cNvPr id="941" name="Google Shape;941;p14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/>
              <a:t>This is a primary bullet point in 15pt Arial. </a:t>
            </a:r>
            <a:endParaRPr/>
          </a:p>
          <a:p>
            <a:pPr marL="627063" lvl="1" indent="-169861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Sub-bullets are in 13pt. </a:t>
            </a:r>
            <a:endParaRPr/>
          </a:p>
          <a:p>
            <a:pPr marL="1074738" lvl="2" indent="-160337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Third indent. </a:t>
            </a:r>
            <a:endParaRPr/>
          </a:p>
          <a:p>
            <a:pPr marL="1524000" lvl="3" indent="-1524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Fourth indent. </a:t>
            </a:r>
            <a:endParaRPr/>
          </a:p>
          <a:p>
            <a:pPr marL="1973263" lvl="4" indent="-144463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Fifth indent. </a:t>
            </a:r>
            <a:endParaRPr/>
          </a:p>
          <a:p>
            <a:pPr marL="2420938" lvl="5" indent="-134938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Sixth indent. </a:t>
            </a:r>
            <a:endParaRPr/>
          </a:p>
          <a:p>
            <a:pPr marL="2870200" lvl="6" indent="-1270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Seventh indent.</a:t>
            </a:r>
            <a:r>
              <a:rPr lang="en-US" sz="1100"/>
              <a:t>My proposed market share by stages and stage timeline</a:t>
            </a:r>
            <a:endParaRPr sz="1100"/>
          </a:p>
          <a:p>
            <a:pPr marL="3319462" lvl="7" indent="-9747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-US" sz="1100"/>
              <a:t>Y1: $3M</a:t>
            </a:r>
            <a:endParaRPr sz="1100"/>
          </a:p>
          <a:p>
            <a:pPr marL="3319462" lvl="7" indent="-9747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-US" sz="1100"/>
              <a:t>Y2: $5M</a:t>
            </a:r>
            <a:endParaRPr sz="1100"/>
          </a:p>
          <a:p>
            <a:pPr marL="3319462" lvl="7" indent="-9747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-US" sz="1100"/>
              <a:t>Y3-Y5: $15M ~ $30M</a:t>
            </a:r>
            <a:endParaRPr sz="1100"/>
          </a:p>
          <a:p>
            <a:pPr marL="3319462" lvl="7" indent="-9747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-US" sz="1100"/>
              <a:t>Y infinity: $50M (~2%)</a:t>
            </a:r>
            <a:endParaRPr sz="1100"/>
          </a:p>
          <a:p>
            <a:pPr marL="2870200" lvl="6" indent="-6096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52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2E2"/>
              </a:buClr>
              <a:buSzPts val="2400"/>
              <a:buFont typeface="Arial"/>
              <a:buNone/>
            </a:pPr>
            <a:r>
              <a:rPr lang="en-US"/>
              <a:t>About the model</a:t>
            </a:r>
            <a:endParaRPr/>
          </a:p>
        </p:txBody>
      </p:sp>
      <p:sp>
        <p:nvSpPr>
          <p:cNvPr id="658" name="Google Shape;658;p152"/>
          <p:cNvSpPr txBox="1"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40"/>
              <a:buNone/>
            </a:pPr>
            <a:r>
              <a:rPr lang="en-US"/>
              <a:t>All methods attempted (maybe?); Random Forest; Performance (non-technical)</a:t>
            </a:r>
            <a:endParaRPr/>
          </a:p>
        </p:txBody>
      </p:sp>
      <p:sp>
        <p:nvSpPr>
          <p:cNvPr id="659" name="Google Shape;659;p152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15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2E2"/>
              </a:buClr>
              <a:buSzPts val="2400"/>
              <a:buFont typeface="Arial"/>
              <a:buNone/>
            </a:pPr>
            <a:r>
              <a:rPr lang="en-US"/>
              <a:t>Slide Title</a:t>
            </a:r>
            <a:endParaRPr/>
          </a:p>
        </p:txBody>
      </p:sp>
      <p:sp>
        <p:nvSpPr>
          <p:cNvPr id="948" name="Google Shape;948;p15"/>
          <p:cNvSpPr txBox="1"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40"/>
              <a:buNone/>
            </a:pPr>
            <a:r>
              <a:rPr lang="en-US"/>
              <a:t>Subtitle</a:t>
            </a:r>
            <a:endParaRPr/>
          </a:p>
        </p:txBody>
      </p:sp>
      <p:sp>
        <p:nvSpPr>
          <p:cNvPr id="949" name="Google Shape;949;p15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</a:pPr>
            <a:r>
              <a:rPr lang="en-US" sz="1800" b="1"/>
              <a:t>Text can be made larger</a:t>
            </a:r>
            <a:r>
              <a:rPr lang="en-US" sz="1800"/>
              <a:t> for impact if necessary.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262626"/>
              </a:buClr>
              <a:buSzPts val="1440"/>
              <a:buNone/>
            </a:pP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262626"/>
              </a:buClr>
              <a:buSzPts val="1920"/>
              <a:buNone/>
            </a:pPr>
            <a:r>
              <a:rPr lang="en-US" sz="2400" b="1"/>
              <a:t>This is a large heading in Arial (24pt)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r>
              <a:rPr lang="en-US"/>
              <a:t>This is text under the heading in Arial (15pt). Make sure to remove </a:t>
            </a:r>
            <a:br>
              <a:rPr lang="en-US"/>
            </a:br>
            <a:r>
              <a:rPr lang="en-US"/>
              <a:t>“Spacing After” for large headings in Line Spacing Options so this text under </a:t>
            </a:r>
            <a:br>
              <a:rPr lang="en-US"/>
            </a:br>
            <a:r>
              <a:rPr lang="en-US"/>
              <a:t>it like this looks good. You can also press Shift-Enter to manually break a line </a:t>
            </a:r>
            <a:br>
              <a:rPr lang="en-US"/>
            </a:br>
            <a:r>
              <a:rPr lang="en-US"/>
              <a:t>to create a nice rag that is not too long to read comfortably.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None/>
            </a:pPr>
            <a:endParaRPr sz="1300"/>
          </a:p>
          <a:p>
            <a:pPr marL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262626"/>
              </a:buClr>
              <a:buSzPts val="1440"/>
              <a:buNone/>
            </a:pPr>
            <a:r>
              <a:rPr lang="en-US" sz="1800" b="1"/>
              <a:t>This is a smaller subheading in Arial (18pt)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262626"/>
              </a:buClr>
              <a:buSzPts val="1040"/>
              <a:buNone/>
            </a:pPr>
            <a:r>
              <a:rPr lang="en-US" sz="1300"/>
              <a:t>This is text under the heading in Arial (13pt). Remove “Spacing After” for large </a:t>
            </a:r>
            <a:br>
              <a:rPr lang="en-US" sz="1300"/>
            </a:br>
            <a:r>
              <a:rPr lang="en-US" sz="1300"/>
              <a:t>headings in Line Spacing Options so small text under it like this looks good. </a:t>
            </a:r>
            <a:endParaRPr/>
          </a:p>
        </p:txBody>
      </p:sp>
      <p:sp>
        <p:nvSpPr>
          <p:cNvPr id="950" name="Google Shape;950;p15"/>
          <p:cNvSpPr txBox="1"/>
          <p:nvPr/>
        </p:nvSpPr>
        <p:spPr>
          <a:xfrm>
            <a:off x="7608168" y="3717032"/>
            <a:ext cx="2957392" cy="267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</a:pPr>
            <a:endParaRPr sz="15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1" name="Google Shape;951;p15"/>
          <p:cNvSpPr txBox="1"/>
          <p:nvPr/>
        </p:nvSpPr>
        <p:spPr>
          <a:xfrm>
            <a:off x="1927920" y="1637184"/>
            <a:ext cx="8637640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marR="0" lvl="0" indent="-863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40"/>
              <a:buFont typeface="Arial"/>
              <a:buNone/>
            </a:pPr>
            <a:endParaRPr sz="18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16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Slide Title</a:t>
            </a:r>
            <a:endParaRPr/>
          </a:p>
        </p:txBody>
      </p:sp>
      <p:sp>
        <p:nvSpPr>
          <p:cNvPr id="957" name="Google Shape;957;p16"/>
          <p:cNvSpPr txBox="1"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r>
              <a:rPr lang="en-US"/>
              <a:t>Subtitle</a:t>
            </a:r>
            <a:endParaRPr/>
          </a:p>
        </p:txBody>
      </p:sp>
      <p:sp>
        <p:nvSpPr>
          <p:cNvPr id="958" name="Google Shape;958;p16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/>
              <a:t>This is a primary bullet point in 15pt Arial. </a:t>
            </a:r>
            <a:endParaRPr/>
          </a:p>
          <a:p>
            <a:pPr marL="627063" lvl="1" indent="-169861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Sub-bullets are in 13pt. </a:t>
            </a:r>
            <a:endParaRPr/>
          </a:p>
          <a:p>
            <a:pPr marL="1074738" lvl="2" indent="-160337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Third indent. </a:t>
            </a:r>
            <a:endParaRPr/>
          </a:p>
          <a:p>
            <a:pPr marL="1524000" lvl="3" indent="-1524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Fourth indent. </a:t>
            </a:r>
            <a:endParaRPr/>
          </a:p>
          <a:p>
            <a:pPr marL="1973263" lvl="4" indent="-144463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Fifth indent. </a:t>
            </a:r>
            <a:endParaRPr/>
          </a:p>
          <a:p>
            <a:pPr marL="2420938" lvl="5" indent="-134938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Sixth indent. </a:t>
            </a:r>
            <a:endParaRPr/>
          </a:p>
          <a:p>
            <a:pPr marL="2870200" lvl="6" indent="-1270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Seventh indent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17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Slide Title</a:t>
            </a:r>
            <a:endParaRPr/>
          </a:p>
        </p:txBody>
      </p:sp>
      <p:sp>
        <p:nvSpPr>
          <p:cNvPr id="964" name="Google Shape;964;p17"/>
          <p:cNvSpPr txBox="1"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r>
              <a:rPr lang="en-US"/>
              <a:t>Subtitle</a:t>
            </a:r>
            <a:endParaRPr/>
          </a:p>
        </p:txBody>
      </p:sp>
      <p:sp>
        <p:nvSpPr>
          <p:cNvPr id="965" name="Google Shape;965;p17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/>
              <a:t>This is a primary bullet point in 15pt Arial. </a:t>
            </a:r>
            <a:endParaRPr/>
          </a:p>
          <a:p>
            <a:pPr marL="627063" lvl="1" indent="-169861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Sub-bullets are in 13pt. </a:t>
            </a:r>
            <a:endParaRPr/>
          </a:p>
          <a:p>
            <a:pPr marL="1074738" lvl="2" indent="-160337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Third indent. </a:t>
            </a:r>
            <a:endParaRPr/>
          </a:p>
          <a:p>
            <a:pPr marL="1524000" lvl="3" indent="-1524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Fourth indent. </a:t>
            </a:r>
            <a:endParaRPr/>
          </a:p>
          <a:p>
            <a:pPr marL="1973263" lvl="4" indent="-144463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Fifth indent. </a:t>
            </a:r>
            <a:endParaRPr/>
          </a:p>
          <a:p>
            <a:pPr marL="2420938" lvl="5" indent="-134938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Sixth indent. </a:t>
            </a:r>
            <a:endParaRPr/>
          </a:p>
          <a:p>
            <a:pPr marL="2870200" lvl="6" indent="-1270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Seventh indent.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18"/>
          <p:cNvSpPr txBox="1">
            <a:spLocks noGrp="1"/>
          </p:cNvSpPr>
          <p:nvPr>
            <p:ph type="subTitle" idx="1"/>
          </p:nvPr>
        </p:nvSpPr>
        <p:spPr>
          <a:xfrm>
            <a:off x="335361" y="-27384"/>
            <a:ext cx="9601067" cy="506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r>
              <a:rPr lang="en-US"/>
              <a:t>Optional Title</a:t>
            </a:r>
            <a:endParaRPr/>
          </a:p>
        </p:txBody>
      </p:sp>
      <p:sp>
        <p:nvSpPr>
          <p:cNvPr id="972" name="Google Shape;972;p18"/>
          <p:cNvSpPr txBox="1">
            <a:spLocks noGrp="1"/>
          </p:cNvSpPr>
          <p:nvPr>
            <p:ph type="body" idx="2"/>
          </p:nvPr>
        </p:nvSpPr>
        <p:spPr>
          <a:xfrm>
            <a:off x="335361" y="620688"/>
            <a:ext cx="11617291" cy="5904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/>
              <a:t>This is a primary bullet point in 15pt Arial. </a:t>
            </a:r>
            <a:endParaRPr/>
          </a:p>
          <a:p>
            <a:pPr marL="627063" lvl="1" indent="-169861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Sub-bullets are in 13pt. </a:t>
            </a:r>
            <a:endParaRPr/>
          </a:p>
          <a:p>
            <a:pPr marL="1074738" lvl="2" indent="-160337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Third indent. </a:t>
            </a:r>
            <a:endParaRPr/>
          </a:p>
          <a:p>
            <a:pPr marL="1524000" lvl="3" indent="-1524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Fourth indent. </a:t>
            </a:r>
            <a:endParaRPr/>
          </a:p>
          <a:p>
            <a:pPr marL="1973263" lvl="4" indent="-144463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Fifth indent. </a:t>
            </a:r>
            <a:endParaRPr/>
          </a:p>
          <a:p>
            <a:pPr marL="2420938" lvl="5" indent="-134938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Sixth indent. </a:t>
            </a:r>
            <a:endParaRPr/>
          </a:p>
          <a:p>
            <a:pPr marL="2870200" lvl="6" indent="-1270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Seventh indent</a:t>
            </a:r>
            <a:endParaRPr/>
          </a:p>
        </p:txBody>
      </p:sp>
      <p:sp>
        <p:nvSpPr>
          <p:cNvPr id="973" name="Google Shape;973;p18"/>
          <p:cNvSpPr txBox="1">
            <a:spLocks noGrp="1"/>
          </p:cNvSpPr>
          <p:nvPr>
            <p:ph type="title"/>
          </p:nvPr>
        </p:nvSpPr>
        <p:spPr>
          <a:xfrm>
            <a:off x="335360" y="5961784"/>
            <a:ext cx="11713301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19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321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r>
              <a:rPr lang="en-US"/>
              <a:t>Big, dramatic image goes here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r>
              <a:rPr lang="en-US"/>
              <a:t>Ratio of colour space and image can be adjusted to your need</a:t>
            </a:r>
            <a:endParaRPr/>
          </a:p>
        </p:txBody>
      </p:sp>
      <p:sp>
        <p:nvSpPr>
          <p:cNvPr id="979" name="Google Shape;979;p19"/>
          <p:cNvSpPr txBox="1">
            <a:spLocks noGrp="1"/>
          </p:cNvSpPr>
          <p:nvPr>
            <p:ph type="ctrTitle"/>
          </p:nvPr>
        </p:nvSpPr>
        <p:spPr>
          <a:xfrm>
            <a:off x="335361" y="3717032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</a:pPr>
            <a:r>
              <a:rPr lang="en-US"/>
              <a:t>Big bold text</a:t>
            </a:r>
            <a:endParaRPr/>
          </a:p>
        </p:txBody>
      </p:sp>
      <p:sp>
        <p:nvSpPr>
          <p:cNvPr id="980" name="Google Shape;980;p19"/>
          <p:cNvSpPr txBox="1">
            <a:spLocks noGrp="1"/>
          </p:cNvSpPr>
          <p:nvPr>
            <p:ph type="subTitle" idx="2"/>
          </p:nvPr>
        </p:nvSpPr>
        <p:spPr>
          <a:xfrm>
            <a:off x="335361" y="4279106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r>
              <a:rPr lang="en-US"/>
              <a:t>Subtitle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20"/>
          <p:cNvSpPr txBox="1">
            <a:spLocks noGrp="1"/>
          </p:cNvSpPr>
          <p:nvPr>
            <p:ph type="body" idx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r>
              <a:rPr lang="en-US"/>
              <a:t>Big, dramatic image goes here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r>
              <a:rPr lang="en-US"/>
              <a:t>Ratio of colour space and image can be adjusted to your need</a:t>
            </a:r>
            <a:endParaRPr/>
          </a:p>
        </p:txBody>
      </p:sp>
      <p:sp>
        <p:nvSpPr>
          <p:cNvPr id="986" name="Google Shape;986;p20"/>
          <p:cNvSpPr txBox="1">
            <a:spLocks noGrp="1"/>
          </p:cNvSpPr>
          <p:nvPr>
            <p:ph type="ctrTitle"/>
          </p:nvPr>
        </p:nvSpPr>
        <p:spPr>
          <a:xfrm>
            <a:off x="335361" y="1124744"/>
            <a:ext cx="5256583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</a:pPr>
            <a:r>
              <a:rPr lang="en-US"/>
              <a:t>Big, bold text</a:t>
            </a:r>
            <a:endParaRPr/>
          </a:p>
        </p:txBody>
      </p:sp>
      <p:sp>
        <p:nvSpPr>
          <p:cNvPr id="987" name="Google Shape;987;p20"/>
          <p:cNvSpPr txBox="1">
            <a:spLocks noGrp="1"/>
          </p:cNvSpPr>
          <p:nvPr>
            <p:ph type="subTitle" idx="2"/>
          </p:nvPr>
        </p:nvSpPr>
        <p:spPr>
          <a:xfrm>
            <a:off x="335361" y="1844824"/>
            <a:ext cx="5256583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r>
              <a:rPr lang="en-US"/>
              <a:t>subtitle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21"/>
          <p:cNvSpPr txBox="1"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/>
              <a:t>SLIDE TITLE</a:t>
            </a:r>
            <a:endParaRPr/>
          </a:p>
        </p:txBody>
      </p:sp>
      <p:sp>
        <p:nvSpPr>
          <p:cNvPr id="993" name="Google Shape;993;p21"/>
          <p:cNvSpPr txBox="1"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20"/>
              <a:buNone/>
            </a:pPr>
            <a:r>
              <a:rPr lang="en-US"/>
              <a:t>Subtitle</a:t>
            </a:r>
            <a:endParaRPr/>
          </a:p>
        </p:txBody>
      </p:sp>
      <p:sp>
        <p:nvSpPr>
          <p:cNvPr id="994" name="Google Shape;994;p21"/>
          <p:cNvSpPr/>
          <p:nvPr/>
        </p:nvSpPr>
        <p:spPr>
          <a:xfrm>
            <a:off x="551384" y="5949283"/>
            <a:ext cx="799288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May 28, 2018    Prepared by First Name and Last Name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5" name="Google Shape;99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4272" y="726229"/>
            <a:ext cx="3384376" cy="1736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22"/>
          <p:cNvSpPr txBox="1"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cap="none"/>
              <a:t>Slide title</a:t>
            </a:r>
            <a:endParaRPr/>
          </a:p>
        </p:txBody>
      </p:sp>
      <p:sp>
        <p:nvSpPr>
          <p:cNvPr id="1001" name="Google Shape;1001;p22"/>
          <p:cNvSpPr txBox="1"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20"/>
              <a:buNone/>
            </a:pPr>
            <a:r>
              <a:rPr lang="en-US"/>
              <a:t>Subtitle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23"/>
          <p:cNvSpPr txBox="1">
            <a:spLocks noGrp="1"/>
          </p:cNvSpPr>
          <p:nvPr>
            <p:ph type="title"/>
          </p:nvPr>
        </p:nvSpPr>
        <p:spPr>
          <a:xfrm>
            <a:off x="551384" y="1916832"/>
            <a:ext cx="10363200" cy="259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AD88"/>
              </a:buClr>
              <a:buSzPts val="4800"/>
              <a:buFont typeface="Arial"/>
              <a:buNone/>
            </a:pPr>
            <a:r>
              <a:rPr lang="en-US"/>
              <a:t>SLIDE TITLE</a:t>
            </a:r>
            <a:endParaRPr/>
          </a:p>
        </p:txBody>
      </p:sp>
      <p:sp>
        <p:nvSpPr>
          <p:cNvPr id="1008" name="Google Shape;1008;p23"/>
          <p:cNvSpPr txBox="1">
            <a:spLocks noGrp="1"/>
          </p:cNvSpPr>
          <p:nvPr>
            <p:ph type="body" idx="1"/>
          </p:nvPr>
        </p:nvSpPr>
        <p:spPr>
          <a:xfrm>
            <a:off x="551384" y="3506986"/>
            <a:ext cx="10369152" cy="1002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920"/>
              <a:buNone/>
            </a:pPr>
            <a:r>
              <a:rPr lang="en-US">
                <a:solidFill>
                  <a:srgbClr val="0C0C0C"/>
                </a:solidFill>
              </a:rPr>
              <a:t>Subtitle</a:t>
            </a:r>
            <a:endParaRPr/>
          </a:p>
        </p:txBody>
      </p:sp>
      <p:sp>
        <p:nvSpPr>
          <p:cNvPr id="1009" name="Google Shape;1009;p23"/>
          <p:cNvSpPr/>
          <p:nvPr/>
        </p:nvSpPr>
        <p:spPr>
          <a:xfrm>
            <a:off x="551384" y="5949283"/>
            <a:ext cx="799288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May 28, 2018    Prepared by First Name and Last Name</a:t>
            </a:r>
            <a:endParaRPr sz="1000" b="1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24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AD88"/>
              </a:buClr>
              <a:buSzPts val="2400"/>
              <a:buFont typeface="Arial"/>
              <a:buNone/>
            </a:pPr>
            <a:r>
              <a:rPr lang="en-US"/>
              <a:t>Slide Title</a:t>
            </a:r>
            <a:endParaRPr/>
          </a:p>
        </p:txBody>
      </p:sp>
      <p:sp>
        <p:nvSpPr>
          <p:cNvPr id="1015" name="Google Shape;1015;p24"/>
          <p:cNvSpPr txBox="1"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40"/>
              <a:buNone/>
            </a:pPr>
            <a:r>
              <a:rPr lang="en-US"/>
              <a:t>Subtitle</a:t>
            </a:r>
            <a:endParaRPr/>
          </a:p>
        </p:txBody>
      </p:sp>
      <p:sp>
        <p:nvSpPr>
          <p:cNvPr id="1016" name="Google Shape;1016;p24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/>
              <a:t>This is a primary bullet point in 15pt Arial. </a:t>
            </a:r>
            <a:endParaRPr/>
          </a:p>
          <a:p>
            <a:pPr marL="627063" lvl="1" indent="-169861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Sub-bullets are in 13pt. </a:t>
            </a:r>
            <a:endParaRPr/>
          </a:p>
          <a:p>
            <a:pPr marL="1074738" lvl="2" indent="-160337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Third indent. </a:t>
            </a:r>
            <a:endParaRPr/>
          </a:p>
          <a:p>
            <a:pPr marL="1524000" lvl="3" indent="-1524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Fourth indent. </a:t>
            </a:r>
            <a:endParaRPr/>
          </a:p>
          <a:p>
            <a:pPr marL="1973263" lvl="4" indent="-144463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Fifth indent. </a:t>
            </a:r>
            <a:endParaRPr/>
          </a:p>
          <a:p>
            <a:pPr marL="2420938" lvl="5" indent="-134938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Sixth indent. </a:t>
            </a:r>
            <a:endParaRPr/>
          </a:p>
          <a:p>
            <a:pPr marL="2870200" lvl="6" indent="-1270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Seventh indent.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153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2E2"/>
              </a:buClr>
              <a:buSzPts val="2400"/>
              <a:buFont typeface="Arial"/>
              <a:buNone/>
            </a:pPr>
            <a:r>
              <a:rPr lang="en-US"/>
              <a:t>Alternative model built only on knowable variables (Optional)</a:t>
            </a:r>
            <a:endParaRPr/>
          </a:p>
        </p:txBody>
      </p:sp>
      <p:sp>
        <p:nvSpPr>
          <p:cNvPr id="665" name="Google Shape;665;p153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666" name="Google Shape;666;p153"/>
          <p:cNvSpPr txBox="1"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440"/>
              <a:buNone/>
            </a:pPr>
            <a:r>
              <a:rPr lang="en-US"/>
              <a:t>This model will allow us to say “x is negatively and strongly correlated with default”. </a:t>
            </a:r>
            <a:endParaRPr/>
          </a:p>
        </p:txBody>
      </p:sp>
      <p:sp>
        <p:nvSpPr>
          <p:cNvPr id="667" name="Google Shape;667;p153"/>
          <p:cNvSpPr txBox="1">
            <a:spLocks noGrp="1"/>
          </p:cNvSpPr>
          <p:nvPr>
            <p:ph type="body" idx="2"/>
          </p:nvPr>
        </p:nvSpPr>
        <p:spPr>
          <a:xfrm>
            <a:off x="335361" y="1484784"/>
            <a:ext cx="4822794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 dirty="0"/>
              <a:t>Generalized Linear Model</a:t>
            </a:r>
          </a:p>
          <a:p>
            <a:pPr marL="457200" lvl="0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 dirty="0"/>
              <a:t>Columns strongly correlated with default:</a:t>
            </a:r>
          </a:p>
          <a:p>
            <a:pPr lvl="1" indent="-304800">
              <a:spcBef>
                <a:spcPts val="300"/>
              </a:spcBef>
              <a:buSzPts val="1200"/>
            </a:pPr>
            <a:r>
              <a:rPr lang="en-US" dirty="0" err="1"/>
              <a:t>Orig_rt</a:t>
            </a:r>
            <a:r>
              <a:rPr lang="en-US" dirty="0"/>
              <a:t>, 0.16, ***</a:t>
            </a:r>
          </a:p>
          <a:p>
            <a:pPr lvl="1" indent="-304800">
              <a:spcBef>
                <a:spcPts val="300"/>
              </a:spcBef>
              <a:buSzPts val="1200"/>
            </a:pPr>
            <a:r>
              <a:rPr lang="en-US" dirty="0" err="1"/>
              <a:t>Rt_dev</a:t>
            </a:r>
            <a:r>
              <a:rPr lang="en-US" dirty="0"/>
              <a:t>, -0.477, ***</a:t>
            </a:r>
          </a:p>
          <a:p>
            <a:pPr lvl="1" indent="-304800">
              <a:spcBef>
                <a:spcPts val="300"/>
              </a:spcBef>
              <a:buSzPts val="1200"/>
            </a:pPr>
            <a:r>
              <a:rPr lang="en-US" dirty="0" err="1"/>
              <a:t>Rt_increase</a:t>
            </a:r>
            <a:r>
              <a:rPr lang="en-US" dirty="0"/>
              <a:t>, 0886, ***</a:t>
            </a:r>
          </a:p>
          <a:p>
            <a:pPr lvl="1" indent="-304800">
              <a:spcBef>
                <a:spcPts val="300"/>
              </a:spcBef>
              <a:buSzPts val="1200"/>
            </a:pPr>
            <a:r>
              <a:rPr lang="en-US" dirty="0" err="1"/>
              <a:t>Num_bo</a:t>
            </a:r>
            <a:r>
              <a:rPr lang="en-US" dirty="0"/>
              <a:t>, 0.630, ***</a:t>
            </a:r>
          </a:p>
          <a:p>
            <a:pPr lvl="1" indent="-304800">
              <a:spcBef>
                <a:spcPts val="300"/>
              </a:spcBef>
              <a:buSzPts val="1200"/>
            </a:pPr>
            <a:r>
              <a:rPr lang="en-US" dirty="0" err="1"/>
              <a:t>Dti</a:t>
            </a:r>
            <a:r>
              <a:rPr lang="en-US" dirty="0"/>
              <a:t>, -0.015, ***</a:t>
            </a:r>
          </a:p>
          <a:p>
            <a:pPr lvl="1" indent="-304800">
              <a:spcBef>
                <a:spcPts val="300"/>
              </a:spcBef>
              <a:buSzPts val="1200"/>
            </a:pPr>
            <a:r>
              <a:rPr lang="en-US" dirty="0"/>
              <a:t>CSCORE_AVG, 0.016, ***</a:t>
            </a:r>
          </a:p>
          <a:p>
            <a:pPr lvl="1" indent="-304800">
              <a:spcBef>
                <a:spcPts val="300"/>
              </a:spcBef>
              <a:buSzPts val="1200"/>
            </a:pPr>
            <a:r>
              <a:rPr lang="en-US" dirty="0" err="1"/>
              <a:t>purposeP</a:t>
            </a:r>
            <a:r>
              <a:rPr lang="en-US" dirty="0"/>
              <a:t>, 0.643,  ***</a:t>
            </a:r>
          </a:p>
          <a:p>
            <a:pPr lvl="1" indent="-304800">
              <a:spcBef>
                <a:spcPts val="300"/>
              </a:spcBef>
              <a:buSzPts val="1200"/>
            </a:pPr>
            <a:r>
              <a:rPr lang="en-US" dirty="0" err="1"/>
              <a:t>purposeR</a:t>
            </a:r>
            <a:r>
              <a:rPr lang="en-US" dirty="0"/>
              <a:t>, 0.366, ***</a:t>
            </a:r>
          </a:p>
          <a:p>
            <a:pPr lvl="1" indent="-304800">
              <a:spcBef>
                <a:spcPts val="300"/>
              </a:spcBef>
              <a:buSzPts val="1200"/>
            </a:pPr>
            <a:r>
              <a:rPr lang="en-US" dirty="0"/>
              <a:t>PROP_TYPMH,  -1.081, ***</a:t>
            </a:r>
          </a:p>
          <a:p>
            <a:pPr lvl="1" indent="-304800">
              <a:spcBef>
                <a:spcPts val="300"/>
              </a:spcBef>
              <a:buSzPts val="1200"/>
            </a:pPr>
            <a:r>
              <a:rPr lang="en-US" dirty="0" err="1"/>
              <a:t>occ_statP</a:t>
            </a:r>
            <a:r>
              <a:rPr lang="en-US" dirty="0"/>
              <a:t>, 0.753, ***</a:t>
            </a:r>
          </a:p>
          <a:p>
            <a:pPr lvl="1"/>
            <a:r>
              <a:rPr lang="en-US" dirty="0"/>
              <a:t>^ put this in order and color-scale it for readability. </a:t>
            </a:r>
          </a:p>
          <a:p>
            <a:endParaRPr lang="en-US" dirty="0"/>
          </a:p>
        </p:txBody>
      </p:sp>
      <p:sp>
        <p:nvSpPr>
          <p:cNvPr id="6" name="Google Shape;667;p153">
            <a:extLst>
              <a:ext uri="{FF2B5EF4-FFF2-40B4-BE49-F238E27FC236}">
                <a16:creationId xmlns:a16="http://schemas.microsoft.com/office/drawing/2014/main" id="{3594EC87-86C4-4832-B607-DB508F685FF8}"/>
              </a:ext>
            </a:extLst>
          </p:cNvPr>
          <p:cNvSpPr txBox="1">
            <a:spLocks/>
          </p:cNvSpPr>
          <p:nvPr/>
        </p:nvSpPr>
        <p:spPr>
          <a:xfrm>
            <a:off x="5599022" y="1472922"/>
            <a:ext cx="4822794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0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 dirty="0"/>
              <a:t>In appendix, include model summary (table/screenshot?) with key variables</a:t>
            </a:r>
          </a:p>
          <a:p>
            <a:pPr marL="457200" lvl="0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 dirty="0"/>
              <a:t>If we include this, maybe not in a slide of its own.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25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AD88"/>
              </a:buClr>
              <a:buSzPts val="2400"/>
              <a:buFont typeface="Arial"/>
              <a:buNone/>
            </a:pPr>
            <a:r>
              <a:rPr lang="en-US"/>
              <a:t>Slide Title</a:t>
            </a:r>
            <a:endParaRPr/>
          </a:p>
        </p:txBody>
      </p:sp>
      <p:sp>
        <p:nvSpPr>
          <p:cNvPr id="1023" name="Google Shape;1023;p25"/>
          <p:cNvSpPr txBox="1"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40"/>
              <a:buNone/>
            </a:pPr>
            <a:r>
              <a:rPr lang="en-US"/>
              <a:t>Subtitle</a:t>
            </a:r>
            <a:endParaRPr/>
          </a:p>
        </p:txBody>
      </p:sp>
      <p:sp>
        <p:nvSpPr>
          <p:cNvPr id="1024" name="Google Shape;1024;p25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</a:pPr>
            <a:r>
              <a:rPr lang="en-US" sz="1800" b="1"/>
              <a:t>Text can be made larger</a:t>
            </a:r>
            <a:r>
              <a:rPr lang="en-US" sz="1800"/>
              <a:t> for impact if necessary.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262626"/>
              </a:buClr>
              <a:buSzPts val="1440"/>
              <a:buNone/>
            </a:pP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262626"/>
              </a:buClr>
              <a:buSzPts val="1920"/>
              <a:buNone/>
            </a:pPr>
            <a:r>
              <a:rPr lang="en-US" sz="2400" b="1"/>
              <a:t>This is a large heading in Arial (24pt)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r>
              <a:rPr lang="en-US"/>
              <a:t>This is text under the heading in Arial (15pt). Make sure to remove </a:t>
            </a:r>
            <a:br>
              <a:rPr lang="en-US"/>
            </a:br>
            <a:r>
              <a:rPr lang="en-US"/>
              <a:t>“Spacing After” for large headings in Line Spacing Options so this text under </a:t>
            </a:r>
            <a:br>
              <a:rPr lang="en-US"/>
            </a:br>
            <a:r>
              <a:rPr lang="en-US"/>
              <a:t>it like this looks good. You can also press Shift-Enter to manually break a line </a:t>
            </a:r>
            <a:br>
              <a:rPr lang="en-US"/>
            </a:br>
            <a:r>
              <a:rPr lang="en-US"/>
              <a:t>to create a nice rag that is not too long to read comfortably.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None/>
            </a:pPr>
            <a:endParaRPr sz="1300"/>
          </a:p>
          <a:p>
            <a:pPr marL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262626"/>
              </a:buClr>
              <a:buSzPts val="1440"/>
              <a:buNone/>
            </a:pPr>
            <a:r>
              <a:rPr lang="en-US" sz="1800" b="1"/>
              <a:t>This is a smaller subheading in Arial (18pt)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262626"/>
              </a:buClr>
              <a:buSzPts val="1040"/>
              <a:buNone/>
            </a:pPr>
            <a:r>
              <a:rPr lang="en-US" sz="1300"/>
              <a:t>This is text under the heading in Arial (13pt). Remove “Spacing After” for large </a:t>
            </a:r>
            <a:br>
              <a:rPr lang="en-US" sz="1300"/>
            </a:br>
            <a:r>
              <a:rPr lang="en-US" sz="1300"/>
              <a:t>headings in Line Spacing Options so small text under it like this looks good. </a:t>
            </a:r>
            <a:endParaRPr/>
          </a:p>
        </p:txBody>
      </p:sp>
      <p:sp>
        <p:nvSpPr>
          <p:cNvPr id="1025" name="Google Shape;1025;p25"/>
          <p:cNvSpPr txBox="1"/>
          <p:nvPr/>
        </p:nvSpPr>
        <p:spPr>
          <a:xfrm>
            <a:off x="7608168" y="3717032"/>
            <a:ext cx="2957392" cy="267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</a:pPr>
            <a:endParaRPr sz="15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6" name="Google Shape;1026;p25"/>
          <p:cNvSpPr txBox="1"/>
          <p:nvPr/>
        </p:nvSpPr>
        <p:spPr>
          <a:xfrm>
            <a:off x="1927920" y="1637184"/>
            <a:ext cx="8637640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marR="0" lvl="0" indent="-863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40"/>
              <a:buFont typeface="Arial"/>
              <a:buNone/>
            </a:pPr>
            <a:endParaRPr sz="18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26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lang="en-US"/>
              <a:t>Slide Title</a:t>
            </a:r>
            <a:endParaRPr/>
          </a:p>
        </p:txBody>
      </p:sp>
      <p:sp>
        <p:nvSpPr>
          <p:cNvPr id="1032" name="Google Shape;1032;p26"/>
          <p:cNvSpPr txBox="1"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r>
              <a:rPr lang="en-US"/>
              <a:t>Subtitle</a:t>
            </a:r>
            <a:endParaRPr/>
          </a:p>
        </p:txBody>
      </p:sp>
      <p:sp>
        <p:nvSpPr>
          <p:cNvPr id="1033" name="Google Shape;1033;p26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/>
              <a:t>This is a primary bullet point in 15pt Arial. </a:t>
            </a:r>
            <a:endParaRPr/>
          </a:p>
          <a:p>
            <a:pPr marL="627063" lvl="1" indent="-169861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Sub-bullets are in 13pt. </a:t>
            </a:r>
            <a:endParaRPr/>
          </a:p>
          <a:p>
            <a:pPr marL="1074738" lvl="2" indent="-160337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Third indent. </a:t>
            </a:r>
            <a:endParaRPr/>
          </a:p>
          <a:p>
            <a:pPr marL="1524000" lvl="3" indent="-1524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Fourth indent. </a:t>
            </a:r>
            <a:endParaRPr/>
          </a:p>
          <a:p>
            <a:pPr marL="1973263" lvl="4" indent="-144463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Fifth indent. </a:t>
            </a:r>
            <a:endParaRPr/>
          </a:p>
          <a:p>
            <a:pPr marL="2420938" lvl="5" indent="-134938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Sixth indent. </a:t>
            </a:r>
            <a:endParaRPr/>
          </a:p>
          <a:p>
            <a:pPr marL="2870200" lvl="6" indent="-1270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Seventh indent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27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lang="en-US"/>
              <a:t>Slide Title</a:t>
            </a:r>
            <a:endParaRPr/>
          </a:p>
        </p:txBody>
      </p:sp>
      <p:sp>
        <p:nvSpPr>
          <p:cNvPr id="1039" name="Google Shape;1039;p27"/>
          <p:cNvSpPr txBox="1"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r>
              <a:rPr lang="en-US"/>
              <a:t>Subtitle</a:t>
            </a:r>
            <a:endParaRPr/>
          </a:p>
        </p:txBody>
      </p:sp>
      <p:sp>
        <p:nvSpPr>
          <p:cNvPr id="1040" name="Google Shape;1040;p27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/>
              <a:t>This is a primary bullet point in 15pt Arial. </a:t>
            </a:r>
            <a:endParaRPr/>
          </a:p>
          <a:p>
            <a:pPr marL="627063" lvl="1" indent="-169861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Sub-bullets are in 13pt. </a:t>
            </a:r>
            <a:endParaRPr/>
          </a:p>
          <a:p>
            <a:pPr marL="1074738" lvl="2" indent="-160337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Third indent. </a:t>
            </a:r>
            <a:endParaRPr/>
          </a:p>
          <a:p>
            <a:pPr marL="1524000" lvl="3" indent="-1524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Fourth indent. </a:t>
            </a:r>
            <a:endParaRPr/>
          </a:p>
          <a:p>
            <a:pPr marL="1973263" lvl="4" indent="-144463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Fifth indent. </a:t>
            </a:r>
            <a:endParaRPr/>
          </a:p>
          <a:p>
            <a:pPr marL="2420938" lvl="5" indent="-134938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Sixth indent. </a:t>
            </a:r>
            <a:endParaRPr/>
          </a:p>
          <a:p>
            <a:pPr marL="2870200" lvl="6" indent="-1270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Seventh indent.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28"/>
          <p:cNvSpPr txBox="1">
            <a:spLocks noGrp="1"/>
          </p:cNvSpPr>
          <p:nvPr>
            <p:ph type="subTitle" idx="1"/>
          </p:nvPr>
        </p:nvSpPr>
        <p:spPr>
          <a:xfrm>
            <a:off x="335361" y="-27384"/>
            <a:ext cx="9601067" cy="506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r>
              <a:rPr lang="en-US"/>
              <a:t>Optional Title</a:t>
            </a:r>
            <a:endParaRPr/>
          </a:p>
        </p:txBody>
      </p:sp>
      <p:sp>
        <p:nvSpPr>
          <p:cNvPr id="1046" name="Google Shape;1046;p28"/>
          <p:cNvSpPr txBox="1">
            <a:spLocks noGrp="1"/>
          </p:cNvSpPr>
          <p:nvPr>
            <p:ph type="body" idx="2"/>
          </p:nvPr>
        </p:nvSpPr>
        <p:spPr>
          <a:xfrm>
            <a:off x="335361" y="620688"/>
            <a:ext cx="11617291" cy="5904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/>
              <a:t>This is a primary bullet point in 15pt Arial. </a:t>
            </a:r>
            <a:endParaRPr/>
          </a:p>
          <a:p>
            <a:pPr marL="627063" lvl="1" indent="-169861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Sub-bullets are in 13pt. </a:t>
            </a:r>
            <a:endParaRPr/>
          </a:p>
          <a:p>
            <a:pPr marL="1074738" lvl="2" indent="-160337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Third indent. </a:t>
            </a:r>
            <a:endParaRPr/>
          </a:p>
          <a:p>
            <a:pPr marL="1524000" lvl="3" indent="-1524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Fourth indent. </a:t>
            </a:r>
            <a:endParaRPr/>
          </a:p>
          <a:p>
            <a:pPr marL="1973263" lvl="4" indent="-144463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Fifth indent. </a:t>
            </a:r>
            <a:endParaRPr/>
          </a:p>
          <a:p>
            <a:pPr marL="2420938" lvl="5" indent="-134938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Sixth indent. </a:t>
            </a:r>
            <a:endParaRPr/>
          </a:p>
          <a:p>
            <a:pPr marL="2870200" lvl="6" indent="-1270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Seventh indent.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</p:txBody>
      </p:sp>
      <p:sp>
        <p:nvSpPr>
          <p:cNvPr id="1047" name="Google Shape;1047;p28"/>
          <p:cNvSpPr txBox="1">
            <a:spLocks noGrp="1"/>
          </p:cNvSpPr>
          <p:nvPr>
            <p:ph type="title"/>
          </p:nvPr>
        </p:nvSpPr>
        <p:spPr>
          <a:xfrm>
            <a:off x="335360" y="5961487"/>
            <a:ext cx="9601067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AD88"/>
              </a:buClr>
              <a:buSzPts val="12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29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321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r>
              <a:rPr lang="en-US"/>
              <a:t>Big, dramatic image goes here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r>
              <a:rPr lang="en-US"/>
              <a:t>Ratio of colour space and image can be adjusted to your need</a:t>
            </a:r>
            <a:endParaRPr/>
          </a:p>
        </p:txBody>
      </p:sp>
      <p:sp>
        <p:nvSpPr>
          <p:cNvPr id="1053" name="Google Shape;1053;p29"/>
          <p:cNvSpPr txBox="1">
            <a:spLocks noGrp="1"/>
          </p:cNvSpPr>
          <p:nvPr>
            <p:ph type="ctrTitle"/>
          </p:nvPr>
        </p:nvSpPr>
        <p:spPr>
          <a:xfrm>
            <a:off x="335361" y="3717032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</a:pPr>
            <a:r>
              <a:rPr lang="en-US"/>
              <a:t>Big bold text</a:t>
            </a:r>
            <a:endParaRPr/>
          </a:p>
        </p:txBody>
      </p:sp>
      <p:sp>
        <p:nvSpPr>
          <p:cNvPr id="1054" name="Google Shape;1054;p29"/>
          <p:cNvSpPr txBox="1">
            <a:spLocks noGrp="1"/>
          </p:cNvSpPr>
          <p:nvPr>
            <p:ph type="subTitle" idx="2"/>
          </p:nvPr>
        </p:nvSpPr>
        <p:spPr>
          <a:xfrm>
            <a:off x="335361" y="4279106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r>
              <a:rPr lang="en-US"/>
              <a:t>Subtitle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30"/>
          <p:cNvSpPr txBox="1">
            <a:spLocks noGrp="1"/>
          </p:cNvSpPr>
          <p:nvPr>
            <p:ph type="body" idx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r>
              <a:rPr lang="en-US"/>
              <a:t>Big, dramatic image goes here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r>
              <a:rPr lang="en-US"/>
              <a:t>Ratio of colour space and image can be adjusted to your need</a:t>
            </a:r>
            <a:endParaRPr/>
          </a:p>
        </p:txBody>
      </p:sp>
      <p:sp>
        <p:nvSpPr>
          <p:cNvPr id="1060" name="Google Shape;1060;p30"/>
          <p:cNvSpPr txBox="1">
            <a:spLocks noGrp="1"/>
          </p:cNvSpPr>
          <p:nvPr>
            <p:ph type="ctrTitle"/>
          </p:nvPr>
        </p:nvSpPr>
        <p:spPr>
          <a:xfrm>
            <a:off x="335361" y="1124744"/>
            <a:ext cx="5256583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</a:pPr>
            <a:r>
              <a:rPr lang="en-US"/>
              <a:t>Big, bold text</a:t>
            </a:r>
            <a:endParaRPr/>
          </a:p>
        </p:txBody>
      </p:sp>
      <p:sp>
        <p:nvSpPr>
          <p:cNvPr id="1061" name="Google Shape;1061;p30"/>
          <p:cNvSpPr txBox="1">
            <a:spLocks noGrp="1"/>
          </p:cNvSpPr>
          <p:nvPr>
            <p:ph type="subTitle" idx="2"/>
          </p:nvPr>
        </p:nvSpPr>
        <p:spPr>
          <a:xfrm>
            <a:off x="335361" y="1844824"/>
            <a:ext cx="5256583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r>
              <a:rPr lang="en-US"/>
              <a:t>subtitle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31"/>
          <p:cNvSpPr txBox="1"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/>
              <a:t>SLIDE TITLE</a:t>
            </a:r>
            <a:endParaRPr/>
          </a:p>
        </p:txBody>
      </p:sp>
      <p:sp>
        <p:nvSpPr>
          <p:cNvPr id="1067" name="Google Shape;1067;p31"/>
          <p:cNvSpPr txBox="1"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20"/>
              <a:buNone/>
            </a:pPr>
            <a:r>
              <a:rPr lang="en-US"/>
              <a:t>Subtitle</a:t>
            </a:r>
            <a:endParaRPr/>
          </a:p>
        </p:txBody>
      </p:sp>
      <p:sp>
        <p:nvSpPr>
          <p:cNvPr id="1068" name="Google Shape;1068;p31"/>
          <p:cNvSpPr/>
          <p:nvPr/>
        </p:nvSpPr>
        <p:spPr>
          <a:xfrm>
            <a:off x="551384" y="5949283"/>
            <a:ext cx="799288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May 28, 2018    Prepared by First Name and Last Name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9" name="Google Shape;1069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4272" y="726229"/>
            <a:ext cx="3384376" cy="1736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32"/>
          <p:cNvSpPr txBox="1"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cap="none"/>
              <a:t>Slide title</a:t>
            </a:r>
            <a:endParaRPr/>
          </a:p>
        </p:txBody>
      </p:sp>
      <p:sp>
        <p:nvSpPr>
          <p:cNvPr id="1075" name="Google Shape;1075;p32"/>
          <p:cNvSpPr txBox="1"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20"/>
              <a:buNone/>
            </a:pPr>
            <a:r>
              <a:rPr lang="en-US"/>
              <a:t>Subtitle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33"/>
          <p:cNvSpPr txBox="1">
            <a:spLocks noGrp="1"/>
          </p:cNvSpPr>
          <p:nvPr>
            <p:ph type="title"/>
          </p:nvPr>
        </p:nvSpPr>
        <p:spPr>
          <a:xfrm>
            <a:off x="551384" y="1916832"/>
            <a:ext cx="10363200" cy="259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89C9"/>
              </a:buClr>
              <a:buSzPts val="4800"/>
              <a:buFont typeface="Arial"/>
              <a:buNone/>
            </a:pPr>
            <a:r>
              <a:rPr lang="en-US"/>
              <a:t>SLIDE TITLE</a:t>
            </a:r>
            <a:endParaRPr/>
          </a:p>
        </p:txBody>
      </p:sp>
      <p:sp>
        <p:nvSpPr>
          <p:cNvPr id="1081" name="Google Shape;1081;p33"/>
          <p:cNvSpPr txBox="1">
            <a:spLocks noGrp="1"/>
          </p:cNvSpPr>
          <p:nvPr>
            <p:ph type="body" idx="1"/>
          </p:nvPr>
        </p:nvSpPr>
        <p:spPr>
          <a:xfrm>
            <a:off x="551384" y="3506986"/>
            <a:ext cx="10369152" cy="1002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920"/>
              <a:buNone/>
            </a:pPr>
            <a:r>
              <a:rPr lang="en-US">
                <a:solidFill>
                  <a:srgbClr val="0C0C0C"/>
                </a:solidFill>
              </a:rPr>
              <a:t>Subtitle</a:t>
            </a:r>
            <a:endParaRPr/>
          </a:p>
        </p:txBody>
      </p:sp>
      <p:sp>
        <p:nvSpPr>
          <p:cNvPr id="1082" name="Google Shape;1082;p33"/>
          <p:cNvSpPr/>
          <p:nvPr/>
        </p:nvSpPr>
        <p:spPr>
          <a:xfrm>
            <a:off x="551384" y="5949283"/>
            <a:ext cx="799288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May 28, 2018    Prepared by First Name and Last Name</a:t>
            </a:r>
            <a:endParaRPr sz="10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34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89C9"/>
              </a:buClr>
              <a:buSzPts val="2400"/>
              <a:buFont typeface="Arial"/>
              <a:buNone/>
            </a:pPr>
            <a:r>
              <a:rPr lang="en-US"/>
              <a:t>Slide Title</a:t>
            </a:r>
            <a:endParaRPr/>
          </a:p>
        </p:txBody>
      </p:sp>
      <p:sp>
        <p:nvSpPr>
          <p:cNvPr id="1088" name="Google Shape;1088;p34"/>
          <p:cNvSpPr txBox="1"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40"/>
              <a:buNone/>
            </a:pPr>
            <a:r>
              <a:rPr lang="en-US"/>
              <a:t>Subtitle</a:t>
            </a:r>
            <a:endParaRPr/>
          </a:p>
        </p:txBody>
      </p:sp>
      <p:sp>
        <p:nvSpPr>
          <p:cNvPr id="1089" name="Google Shape;1089;p34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/>
              <a:t>This is a primary bullet point in 15pt Arial. </a:t>
            </a:r>
            <a:endParaRPr/>
          </a:p>
          <a:p>
            <a:pPr marL="627063" lvl="1" indent="-169861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Sub-bullets are in 13pt. </a:t>
            </a:r>
            <a:endParaRPr/>
          </a:p>
          <a:p>
            <a:pPr marL="1074738" lvl="2" indent="-160337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Third indent. </a:t>
            </a:r>
            <a:endParaRPr/>
          </a:p>
          <a:p>
            <a:pPr marL="1524000" lvl="3" indent="-1524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Fourth indent. </a:t>
            </a:r>
            <a:endParaRPr/>
          </a:p>
          <a:p>
            <a:pPr marL="1973263" lvl="4" indent="-144463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Fifth indent. </a:t>
            </a:r>
            <a:endParaRPr/>
          </a:p>
          <a:p>
            <a:pPr marL="2420938" lvl="5" indent="-134938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Sixth indent. </a:t>
            </a:r>
            <a:endParaRPr/>
          </a:p>
          <a:p>
            <a:pPr marL="2870200" lvl="6" indent="-1270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Seventh indent.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54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2E2"/>
              </a:buClr>
              <a:buSzPts val="2400"/>
              <a:buFont typeface="Arial"/>
              <a:buNone/>
            </a:pPr>
            <a:r>
              <a:rPr lang="en-US" dirty="0"/>
              <a:t>Market Analysis</a:t>
            </a:r>
            <a:endParaRPr dirty="0"/>
          </a:p>
        </p:txBody>
      </p:sp>
      <p:sp>
        <p:nvSpPr>
          <p:cNvPr id="674" name="Google Shape;674;p154"/>
          <p:cNvSpPr txBox="1"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40"/>
              <a:buNone/>
            </a:pPr>
            <a:r>
              <a:rPr lang="en-US" dirty="0"/>
              <a:t>Default%, variable ranges, changes over the years</a:t>
            </a:r>
            <a:endParaRPr dirty="0"/>
          </a:p>
        </p:txBody>
      </p:sp>
      <p:sp>
        <p:nvSpPr>
          <p:cNvPr id="675" name="Google Shape;675;p154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 dirty="0"/>
              <a:t>Key statistics of full dataset</a:t>
            </a:r>
            <a:endParaRPr dirty="0"/>
          </a:p>
          <a:p>
            <a:pPr marL="914400" lvl="1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 dirty="0"/>
              <a:t>2.55% default rate</a:t>
            </a:r>
            <a:endParaRPr dirty="0"/>
          </a:p>
          <a:p>
            <a:pPr marL="914400" lvl="1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 dirty="0"/>
              <a:t>Interest Rate:</a:t>
            </a:r>
            <a:endParaRPr dirty="0"/>
          </a:p>
          <a:p>
            <a:pPr marL="1371600" lvl="2" indent="-3200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 dirty="0"/>
              <a:t>Q1: 0.04% below fed rate</a:t>
            </a:r>
            <a:endParaRPr dirty="0"/>
          </a:p>
          <a:p>
            <a:pPr marL="1371600" lvl="2" indent="-3200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 dirty="0"/>
              <a:t>Q2: 0.131% above fed rate</a:t>
            </a:r>
            <a:endParaRPr dirty="0"/>
          </a:p>
          <a:p>
            <a:pPr marL="1371600" lvl="2" indent="-3200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 dirty="0"/>
              <a:t>Q3: 0.36% above fed rate</a:t>
            </a:r>
            <a:endParaRPr dirty="0"/>
          </a:p>
          <a:p>
            <a:pPr marL="914400" lvl="1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 dirty="0"/>
              <a:t>…. other vars such as CSCORE_A, </a:t>
            </a:r>
            <a:r>
              <a:rPr lang="en-US" dirty="0" err="1"/>
              <a:t>orig_amt</a:t>
            </a:r>
            <a:r>
              <a:rPr lang="en-US" dirty="0"/>
              <a:t>, </a:t>
            </a:r>
            <a:r>
              <a:rPr lang="en-US" dirty="0" err="1"/>
              <a:t>dti</a:t>
            </a:r>
            <a:endParaRPr dirty="0"/>
          </a:p>
          <a:p>
            <a:pPr marL="914400" lvl="1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 dirty="0"/>
              <a:t>Maybe this should be an elegant table</a:t>
            </a:r>
            <a:endParaRPr dirty="0"/>
          </a:p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 dirty="0"/>
              <a:t>Changes over the years: </a:t>
            </a:r>
          </a:p>
          <a:p>
            <a:pPr marL="635000" lvl="1" indent="-177800">
              <a:spcBef>
                <a:spcPts val="0"/>
              </a:spcBef>
              <a:buSzPts val="1200"/>
            </a:pPr>
            <a:r>
              <a:rPr lang="en-US" dirty="0"/>
              <a:t>Rate changes over the years</a:t>
            </a:r>
          </a:p>
          <a:p>
            <a:pPr marL="635000" lvl="1" indent="-177800">
              <a:spcBef>
                <a:spcPts val="0"/>
              </a:spcBef>
              <a:buSzPts val="1200"/>
            </a:pPr>
            <a:r>
              <a:rPr lang="en-US" dirty="0" err="1"/>
              <a:t>Orig_amt</a:t>
            </a:r>
            <a:r>
              <a:rPr lang="en-US" dirty="0"/>
              <a:t> changes over the years: increase could mean inflation, or could mean NE’s development</a:t>
            </a:r>
          </a:p>
          <a:p>
            <a:pPr marL="635000" lvl="1" indent="-177800">
              <a:spcBef>
                <a:spcPts val="0"/>
              </a:spcBef>
              <a:buSzPts val="1200"/>
            </a:pPr>
            <a:r>
              <a:rPr lang="en-US" dirty="0"/>
              <a:t>COVID:</a:t>
            </a:r>
          </a:p>
          <a:p>
            <a:pPr marL="1092200" lvl="2" indent="-177800">
              <a:spcBef>
                <a:spcPts val="0"/>
              </a:spcBef>
              <a:buSzPts val="1200"/>
            </a:pPr>
            <a:r>
              <a:rPr lang="en-US" dirty="0"/>
              <a:t>Limited data but:</a:t>
            </a:r>
          </a:p>
          <a:p>
            <a:pPr marL="1549400" lvl="3" indent="-177800">
              <a:spcBef>
                <a:spcPts val="0"/>
              </a:spcBef>
              <a:buSzPts val="1200"/>
            </a:pPr>
            <a:r>
              <a:rPr lang="en-US" dirty="0"/>
              <a:t>Spike in </a:t>
            </a:r>
            <a:r>
              <a:rPr lang="en-US" dirty="0" err="1"/>
              <a:t>orig_amt</a:t>
            </a:r>
            <a:r>
              <a:rPr lang="en-US" dirty="0"/>
              <a:t>, ….</a:t>
            </a:r>
          </a:p>
          <a:p>
            <a:pPr marL="177800" indent="-177800">
              <a:spcBef>
                <a:spcPts val="0"/>
              </a:spcBef>
            </a:pPr>
            <a:r>
              <a:rPr lang="en-US" dirty="0"/>
              <a:t>Change in Zip</a:t>
            </a:r>
          </a:p>
          <a:p>
            <a:pPr marL="635000" lvl="1" indent="-177800">
              <a:spcBef>
                <a:spcPts val="0"/>
              </a:spcBef>
            </a:pPr>
            <a:r>
              <a:rPr lang="en-US" dirty="0"/>
              <a:t>Between similarly sized market of zip681 and zip685, one of them getting stronger and stronger. </a:t>
            </a:r>
          </a:p>
          <a:p>
            <a:pPr marL="177800" indent="-177800">
              <a:spcBef>
                <a:spcPts val="0"/>
              </a:spcBef>
            </a:pPr>
            <a:r>
              <a:rPr lang="en-US" dirty="0"/>
              <a:t>U.S. vs NE:</a:t>
            </a:r>
          </a:p>
          <a:p>
            <a:pPr marL="635000" lvl="1" indent="-177800">
              <a:spcBef>
                <a:spcPts val="0"/>
              </a:spcBef>
            </a:pPr>
            <a:r>
              <a:rPr lang="en-US" dirty="0"/>
              <a:t>NE’s conforming FRM market outperform U.S. (chart:</a:t>
            </a:r>
            <a:r>
              <a:rPr lang="zh-CN" altLang="en-US" dirty="0"/>
              <a:t> </a:t>
            </a:r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NE</a:t>
            </a:r>
            <a:r>
              <a:rPr lang="zh-CN" altLang="en-US" dirty="0"/>
              <a:t> </a:t>
            </a:r>
            <a:r>
              <a:rPr lang="en-US" altLang="zh-CN" dirty="0"/>
              <a:t>conforming</a:t>
            </a:r>
            <a:r>
              <a:rPr lang="zh-CN" altLang="en-US" dirty="0"/>
              <a:t> </a:t>
            </a:r>
            <a:r>
              <a:rPr lang="en-US" altLang="zh-CN" dirty="0"/>
              <a:t>FRM share of U.S. over years)</a:t>
            </a:r>
          </a:p>
          <a:p>
            <a:pPr marL="635000" lvl="1" indent="-177800">
              <a:spcBef>
                <a:spcPts val="0"/>
              </a:spcBef>
            </a:pPr>
            <a:r>
              <a:rPr lang="en-US" dirty="0"/>
              <a:t>Maybe should put this before model. </a:t>
            </a:r>
          </a:p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 dirty="0"/>
              <a:t>More?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94862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35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89C9"/>
              </a:buClr>
              <a:buSzPts val="2400"/>
              <a:buFont typeface="Arial"/>
              <a:buNone/>
            </a:pPr>
            <a:r>
              <a:rPr lang="en-US"/>
              <a:t>Slide Title</a:t>
            </a:r>
            <a:endParaRPr/>
          </a:p>
        </p:txBody>
      </p:sp>
      <p:sp>
        <p:nvSpPr>
          <p:cNvPr id="1096" name="Google Shape;1096;p35"/>
          <p:cNvSpPr txBox="1"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40"/>
              <a:buNone/>
            </a:pPr>
            <a:r>
              <a:rPr lang="en-US"/>
              <a:t>Subtitle</a:t>
            </a:r>
            <a:endParaRPr/>
          </a:p>
        </p:txBody>
      </p:sp>
      <p:sp>
        <p:nvSpPr>
          <p:cNvPr id="1097" name="Google Shape;1097;p35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</a:pPr>
            <a:r>
              <a:rPr lang="en-US" sz="1800" b="1"/>
              <a:t>Text can be made larger</a:t>
            </a:r>
            <a:r>
              <a:rPr lang="en-US" sz="1800"/>
              <a:t> for impact if necessary.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262626"/>
              </a:buClr>
              <a:buSzPts val="1440"/>
              <a:buNone/>
            </a:pP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262626"/>
              </a:buClr>
              <a:buSzPts val="1920"/>
              <a:buNone/>
            </a:pPr>
            <a:r>
              <a:rPr lang="en-US" sz="2400" b="1"/>
              <a:t>This is a large heading in Arial (24pt)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r>
              <a:rPr lang="en-US"/>
              <a:t>This is text under the heading in Arial (15pt). Make sure to remove </a:t>
            </a:r>
            <a:br>
              <a:rPr lang="en-US"/>
            </a:br>
            <a:r>
              <a:rPr lang="en-US"/>
              <a:t>“Spacing After” for large headings in Line Spacing Options so this text under </a:t>
            </a:r>
            <a:br>
              <a:rPr lang="en-US"/>
            </a:br>
            <a:r>
              <a:rPr lang="en-US"/>
              <a:t>it like this looks good. You can also press Shift-Enter to manually break a line </a:t>
            </a:r>
            <a:br>
              <a:rPr lang="en-US"/>
            </a:br>
            <a:r>
              <a:rPr lang="en-US"/>
              <a:t>to create a nice rag that is not too long to read comfortably.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None/>
            </a:pPr>
            <a:endParaRPr sz="1300"/>
          </a:p>
          <a:p>
            <a:pPr marL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262626"/>
              </a:buClr>
              <a:buSzPts val="1440"/>
              <a:buNone/>
            </a:pPr>
            <a:r>
              <a:rPr lang="en-US" sz="1800" b="1"/>
              <a:t>This is a smaller subheading in Arial (18pt)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262626"/>
              </a:buClr>
              <a:buSzPts val="1040"/>
              <a:buNone/>
            </a:pPr>
            <a:r>
              <a:rPr lang="en-US" sz="1300"/>
              <a:t>This is text under the heading in Arial (13pt). Remove “Spacing After” for large </a:t>
            </a:r>
            <a:br>
              <a:rPr lang="en-US" sz="1300"/>
            </a:br>
            <a:r>
              <a:rPr lang="en-US" sz="1300"/>
              <a:t>headings in Line Spacing Options so small text under it like this looks good. </a:t>
            </a:r>
            <a:endParaRPr/>
          </a:p>
        </p:txBody>
      </p:sp>
      <p:sp>
        <p:nvSpPr>
          <p:cNvPr id="1098" name="Google Shape;1098;p35"/>
          <p:cNvSpPr txBox="1"/>
          <p:nvPr/>
        </p:nvSpPr>
        <p:spPr>
          <a:xfrm>
            <a:off x="7608168" y="3717032"/>
            <a:ext cx="2957392" cy="267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</a:pPr>
            <a:endParaRPr sz="15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9" name="Google Shape;1099;p35"/>
          <p:cNvSpPr txBox="1"/>
          <p:nvPr/>
        </p:nvSpPr>
        <p:spPr>
          <a:xfrm>
            <a:off x="1927920" y="1637184"/>
            <a:ext cx="8637640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marR="0" lvl="0" indent="-863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40"/>
              <a:buFont typeface="Arial"/>
              <a:buNone/>
            </a:pPr>
            <a:endParaRPr sz="18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36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Slide Title</a:t>
            </a:r>
            <a:endParaRPr/>
          </a:p>
        </p:txBody>
      </p:sp>
      <p:sp>
        <p:nvSpPr>
          <p:cNvPr id="1105" name="Google Shape;1105;p36"/>
          <p:cNvSpPr txBox="1"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r>
              <a:rPr lang="en-US"/>
              <a:t>Subtitle</a:t>
            </a:r>
            <a:endParaRPr/>
          </a:p>
        </p:txBody>
      </p:sp>
      <p:sp>
        <p:nvSpPr>
          <p:cNvPr id="1106" name="Google Shape;1106;p36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/>
              <a:t>This is a primary bullet point in 15pt Arial. </a:t>
            </a:r>
            <a:endParaRPr/>
          </a:p>
          <a:p>
            <a:pPr marL="627063" lvl="1" indent="-169861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Sub-bullets are in 13pt. </a:t>
            </a:r>
            <a:endParaRPr/>
          </a:p>
          <a:p>
            <a:pPr marL="1074738" lvl="2" indent="-160337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Third indent. </a:t>
            </a:r>
            <a:endParaRPr/>
          </a:p>
          <a:p>
            <a:pPr marL="1524000" lvl="3" indent="-1524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Fourth indent. </a:t>
            </a:r>
            <a:endParaRPr/>
          </a:p>
          <a:p>
            <a:pPr marL="1973263" lvl="4" indent="-144463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Fifth indent. </a:t>
            </a:r>
            <a:endParaRPr/>
          </a:p>
          <a:p>
            <a:pPr marL="2420938" lvl="5" indent="-134938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Sixth indent. </a:t>
            </a:r>
            <a:endParaRPr/>
          </a:p>
          <a:p>
            <a:pPr marL="2870200" lvl="6" indent="-1270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Seventh indent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37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89C9"/>
              </a:buClr>
              <a:buSzPts val="2400"/>
              <a:buFont typeface="Arial"/>
              <a:buNone/>
            </a:pPr>
            <a:r>
              <a:rPr lang="en-US"/>
              <a:t>Slide Title</a:t>
            </a:r>
            <a:endParaRPr/>
          </a:p>
        </p:txBody>
      </p:sp>
      <p:sp>
        <p:nvSpPr>
          <p:cNvPr id="1112" name="Google Shape;1112;p37"/>
          <p:cNvSpPr txBox="1"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r>
              <a:rPr lang="en-US"/>
              <a:t>Subtitle</a:t>
            </a:r>
            <a:endParaRPr/>
          </a:p>
        </p:txBody>
      </p:sp>
      <p:sp>
        <p:nvSpPr>
          <p:cNvPr id="1113" name="Google Shape;1113;p37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/>
              <a:t>This is a primary bullet point in 15pt Arial. </a:t>
            </a:r>
            <a:endParaRPr/>
          </a:p>
          <a:p>
            <a:pPr marL="627063" lvl="1" indent="-169861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Sub-bullets are in 13pt. </a:t>
            </a:r>
            <a:endParaRPr/>
          </a:p>
          <a:p>
            <a:pPr marL="1074738" lvl="2" indent="-160337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Third indent. </a:t>
            </a:r>
            <a:endParaRPr/>
          </a:p>
          <a:p>
            <a:pPr marL="1524000" lvl="3" indent="-1524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Fourth indent. </a:t>
            </a:r>
            <a:endParaRPr/>
          </a:p>
          <a:p>
            <a:pPr marL="1973263" lvl="4" indent="-144463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Fifth indent. </a:t>
            </a:r>
            <a:endParaRPr/>
          </a:p>
          <a:p>
            <a:pPr marL="2420938" lvl="5" indent="-134938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Sixth indent. </a:t>
            </a:r>
            <a:endParaRPr/>
          </a:p>
          <a:p>
            <a:pPr marL="2870200" lvl="6" indent="-1270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Seventh indent.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38"/>
          <p:cNvSpPr txBox="1">
            <a:spLocks noGrp="1"/>
          </p:cNvSpPr>
          <p:nvPr>
            <p:ph type="subTitle" idx="1"/>
          </p:nvPr>
        </p:nvSpPr>
        <p:spPr>
          <a:xfrm>
            <a:off x="335361" y="-27384"/>
            <a:ext cx="9601067" cy="506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r>
              <a:rPr lang="en-US"/>
              <a:t>Optional Title</a:t>
            </a:r>
            <a:endParaRPr/>
          </a:p>
        </p:txBody>
      </p:sp>
      <p:sp>
        <p:nvSpPr>
          <p:cNvPr id="1119" name="Google Shape;1119;p38"/>
          <p:cNvSpPr txBox="1">
            <a:spLocks noGrp="1"/>
          </p:cNvSpPr>
          <p:nvPr>
            <p:ph type="body" idx="2"/>
          </p:nvPr>
        </p:nvSpPr>
        <p:spPr>
          <a:xfrm>
            <a:off x="335361" y="620688"/>
            <a:ext cx="11617291" cy="5904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/>
              <a:t>This is a primary bullet point in 15pt Arial. </a:t>
            </a:r>
            <a:endParaRPr/>
          </a:p>
          <a:p>
            <a:pPr marL="627063" lvl="1" indent="-169861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Sub-bullets are in 13pt. </a:t>
            </a:r>
            <a:endParaRPr/>
          </a:p>
          <a:p>
            <a:pPr marL="1074738" lvl="2" indent="-160337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Third indent. </a:t>
            </a:r>
            <a:endParaRPr/>
          </a:p>
          <a:p>
            <a:pPr marL="1524000" lvl="3" indent="-1524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Fourth indent. </a:t>
            </a:r>
            <a:endParaRPr/>
          </a:p>
          <a:p>
            <a:pPr marL="1973263" lvl="4" indent="-144463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Fifth indent. </a:t>
            </a:r>
            <a:endParaRPr/>
          </a:p>
          <a:p>
            <a:pPr marL="2420938" lvl="5" indent="-134938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Sixth indent. </a:t>
            </a:r>
            <a:endParaRPr/>
          </a:p>
          <a:p>
            <a:pPr marL="2870200" lvl="6" indent="-1270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Seventh indent</a:t>
            </a:r>
            <a:endParaRPr/>
          </a:p>
        </p:txBody>
      </p:sp>
      <p:sp>
        <p:nvSpPr>
          <p:cNvPr id="1120" name="Google Shape;1120;p38"/>
          <p:cNvSpPr txBox="1">
            <a:spLocks noGrp="1"/>
          </p:cNvSpPr>
          <p:nvPr>
            <p:ph type="title"/>
          </p:nvPr>
        </p:nvSpPr>
        <p:spPr>
          <a:xfrm>
            <a:off x="335360" y="5961784"/>
            <a:ext cx="11713301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89C9"/>
              </a:buClr>
              <a:buSzPts val="1200"/>
              <a:buFont typeface="Arial"/>
              <a:buNone/>
            </a:pPr>
            <a:r>
              <a:rPr lang="en-US"/>
              <a:t>Slide Title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39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321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r>
              <a:rPr lang="en-US"/>
              <a:t>Big, dramatic image goes here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r>
              <a:rPr lang="en-US"/>
              <a:t>Ratio of colour space and image can be adjusted to your need</a:t>
            </a:r>
            <a:endParaRPr/>
          </a:p>
        </p:txBody>
      </p:sp>
      <p:sp>
        <p:nvSpPr>
          <p:cNvPr id="1126" name="Google Shape;1126;p39"/>
          <p:cNvSpPr txBox="1">
            <a:spLocks noGrp="1"/>
          </p:cNvSpPr>
          <p:nvPr>
            <p:ph type="ctrTitle"/>
          </p:nvPr>
        </p:nvSpPr>
        <p:spPr>
          <a:xfrm>
            <a:off x="335361" y="3717032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</a:pPr>
            <a:r>
              <a:rPr lang="en-US"/>
              <a:t>Big bold text</a:t>
            </a:r>
            <a:endParaRPr/>
          </a:p>
        </p:txBody>
      </p:sp>
      <p:sp>
        <p:nvSpPr>
          <p:cNvPr id="1127" name="Google Shape;1127;p39"/>
          <p:cNvSpPr txBox="1">
            <a:spLocks noGrp="1"/>
          </p:cNvSpPr>
          <p:nvPr>
            <p:ph type="subTitle" idx="2"/>
          </p:nvPr>
        </p:nvSpPr>
        <p:spPr>
          <a:xfrm>
            <a:off x="335361" y="4279106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r>
              <a:rPr lang="en-US"/>
              <a:t>Subtitle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40"/>
          <p:cNvSpPr txBox="1">
            <a:spLocks noGrp="1"/>
          </p:cNvSpPr>
          <p:nvPr>
            <p:ph type="body" idx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r>
              <a:rPr lang="en-US"/>
              <a:t>Big, dramatic image goes here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r>
              <a:rPr lang="en-US"/>
              <a:t>Ratio of colour space and image can be adjusted to your need</a:t>
            </a:r>
            <a:endParaRPr/>
          </a:p>
        </p:txBody>
      </p:sp>
      <p:sp>
        <p:nvSpPr>
          <p:cNvPr id="1133" name="Google Shape;1133;p40"/>
          <p:cNvSpPr txBox="1">
            <a:spLocks noGrp="1"/>
          </p:cNvSpPr>
          <p:nvPr>
            <p:ph type="ctrTitle"/>
          </p:nvPr>
        </p:nvSpPr>
        <p:spPr>
          <a:xfrm>
            <a:off x="335361" y="1124744"/>
            <a:ext cx="5256583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</a:pPr>
            <a:r>
              <a:rPr lang="en-US"/>
              <a:t>Big, bold text</a:t>
            </a:r>
            <a:endParaRPr/>
          </a:p>
        </p:txBody>
      </p:sp>
      <p:sp>
        <p:nvSpPr>
          <p:cNvPr id="1134" name="Google Shape;1134;p40"/>
          <p:cNvSpPr txBox="1">
            <a:spLocks noGrp="1"/>
          </p:cNvSpPr>
          <p:nvPr>
            <p:ph type="subTitle" idx="2"/>
          </p:nvPr>
        </p:nvSpPr>
        <p:spPr>
          <a:xfrm>
            <a:off x="335361" y="1844824"/>
            <a:ext cx="5256583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r>
              <a:rPr lang="en-US"/>
              <a:t>subtitle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41"/>
          <p:cNvSpPr txBox="1"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/>
              <a:t>SLIDE TITLE</a:t>
            </a:r>
            <a:endParaRPr/>
          </a:p>
        </p:txBody>
      </p:sp>
      <p:sp>
        <p:nvSpPr>
          <p:cNvPr id="1140" name="Google Shape;1140;p41"/>
          <p:cNvSpPr txBox="1"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20"/>
              <a:buNone/>
            </a:pPr>
            <a:r>
              <a:rPr lang="en-US"/>
              <a:t>Subtitle</a:t>
            </a:r>
            <a:endParaRPr/>
          </a:p>
        </p:txBody>
      </p:sp>
      <p:sp>
        <p:nvSpPr>
          <p:cNvPr id="1141" name="Google Shape;1141;p41"/>
          <p:cNvSpPr/>
          <p:nvPr/>
        </p:nvSpPr>
        <p:spPr>
          <a:xfrm>
            <a:off x="551384" y="5949283"/>
            <a:ext cx="799288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May 28, 2018    Prepared by First Name and Last Name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2" name="Google Shape;1142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4272" y="726229"/>
            <a:ext cx="3384376" cy="1736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42"/>
          <p:cNvSpPr txBox="1"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cap="none"/>
              <a:t>Slide title</a:t>
            </a:r>
            <a:endParaRPr/>
          </a:p>
        </p:txBody>
      </p:sp>
      <p:sp>
        <p:nvSpPr>
          <p:cNvPr id="1148" name="Google Shape;1148;p42"/>
          <p:cNvSpPr txBox="1"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20"/>
              <a:buNone/>
            </a:pPr>
            <a:r>
              <a:rPr lang="en-US"/>
              <a:t>Subtitle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43"/>
          <p:cNvSpPr txBox="1">
            <a:spLocks noGrp="1"/>
          </p:cNvSpPr>
          <p:nvPr>
            <p:ph type="title"/>
          </p:nvPr>
        </p:nvSpPr>
        <p:spPr>
          <a:xfrm>
            <a:off x="551384" y="1916832"/>
            <a:ext cx="10363200" cy="259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C3F"/>
              </a:buClr>
              <a:buSzPts val="4800"/>
              <a:buFont typeface="Arial"/>
              <a:buNone/>
            </a:pPr>
            <a:r>
              <a:rPr lang="en-US"/>
              <a:t>SLIDE TITLE</a:t>
            </a:r>
            <a:endParaRPr/>
          </a:p>
        </p:txBody>
      </p:sp>
      <p:sp>
        <p:nvSpPr>
          <p:cNvPr id="1154" name="Google Shape;1154;p43"/>
          <p:cNvSpPr txBox="1">
            <a:spLocks noGrp="1"/>
          </p:cNvSpPr>
          <p:nvPr>
            <p:ph type="body" idx="1"/>
          </p:nvPr>
        </p:nvSpPr>
        <p:spPr>
          <a:xfrm>
            <a:off x="551384" y="3506986"/>
            <a:ext cx="10369152" cy="1002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920"/>
              <a:buNone/>
            </a:pPr>
            <a:r>
              <a:rPr lang="en-US">
                <a:solidFill>
                  <a:srgbClr val="0C0C0C"/>
                </a:solidFill>
              </a:rPr>
              <a:t>Subtitle</a:t>
            </a:r>
            <a:endParaRPr/>
          </a:p>
        </p:txBody>
      </p:sp>
      <p:sp>
        <p:nvSpPr>
          <p:cNvPr id="1155" name="Google Shape;1155;p43"/>
          <p:cNvSpPr/>
          <p:nvPr/>
        </p:nvSpPr>
        <p:spPr>
          <a:xfrm>
            <a:off x="551384" y="5949283"/>
            <a:ext cx="799288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May 28, 2018    Prepared by First Name and Last Name</a:t>
            </a:r>
            <a:endParaRPr sz="1000" b="1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44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C3F"/>
              </a:buClr>
              <a:buSzPts val="2400"/>
              <a:buFont typeface="Arial"/>
              <a:buNone/>
            </a:pPr>
            <a:r>
              <a:rPr lang="en-US"/>
              <a:t>Slide Title</a:t>
            </a:r>
            <a:endParaRPr/>
          </a:p>
        </p:txBody>
      </p:sp>
      <p:sp>
        <p:nvSpPr>
          <p:cNvPr id="1161" name="Google Shape;1161;p44"/>
          <p:cNvSpPr txBox="1"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40"/>
              <a:buNone/>
            </a:pPr>
            <a:r>
              <a:rPr lang="en-US"/>
              <a:t>Subtitle</a:t>
            </a:r>
            <a:endParaRPr/>
          </a:p>
        </p:txBody>
      </p:sp>
      <p:sp>
        <p:nvSpPr>
          <p:cNvPr id="1162" name="Google Shape;1162;p44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/>
              <a:t>This is a primary bullet point in 15pt Arial. </a:t>
            </a:r>
            <a:endParaRPr/>
          </a:p>
          <a:p>
            <a:pPr marL="627063" lvl="1" indent="-169861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Sub-bullets are in 13pt. </a:t>
            </a:r>
            <a:endParaRPr/>
          </a:p>
          <a:p>
            <a:pPr marL="1074738" lvl="2" indent="-160337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Third indent. </a:t>
            </a:r>
            <a:endParaRPr/>
          </a:p>
          <a:p>
            <a:pPr marL="1524000" lvl="3" indent="-1524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Fourth indent. </a:t>
            </a:r>
            <a:endParaRPr/>
          </a:p>
          <a:p>
            <a:pPr marL="1973263" lvl="4" indent="-144463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Fifth indent. </a:t>
            </a:r>
            <a:endParaRPr/>
          </a:p>
          <a:p>
            <a:pPr marL="2420938" lvl="5" indent="-134938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Sixth indent. </a:t>
            </a:r>
            <a:endParaRPr/>
          </a:p>
          <a:p>
            <a:pPr marL="2870200" lvl="6" indent="-1270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Seventh indent.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54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2E2"/>
              </a:buClr>
              <a:buSzPts val="2400"/>
              <a:buFont typeface="Arial"/>
              <a:buNone/>
            </a:pPr>
            <a:r>
              <a:rPr lang="en-US" dirty="0"/>
              <a:t>Competitors</a:t>
            </a:r>
            <a:endParaRPr dirty="0"/>
          </a:p>
        </p:txBody>
      </p:sp>
      <p:sp>
        <p:nvSpPr>
          <p:cNvPr id="674" name="Google Shape;674;p154"/>
          <p:cNvSpPr txBox="1"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40"/>
              <a:buNone/>
            </a:pPr>
            <a:r>
              <a:rPr lang="en-US" dirty="0"/>
              <a:t>notable companies/competitors</a:t>
            </a:r>
            <a:endParaRPr dirty="0"/>
          </a:p>
        </p:txBody>
      </p:sp>
      <p:sp>
        <p:nvSpPr>
          <p:cNvPr id="675" name="Google Shape;675;p154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 dirty="0"/>
              <a:t>Competitors:</a:t>
            </a:r>
          </a:p>
          <a:p>
            <a:pPr marL="635000" lvl="1" indent="-177800">
              <a:spcBef>
                <a:spcPts val="0"/>
              </a:spcBef>
              <a:buSzPts val="1200"/>
            </a:pPr>
            <a:r>
              <a:rPr lang="en-US" dirty="0"/>
              <a:t>Saw huge re-shuffle after financial crisis.</a:t>
            </a:r>
          </a:p>
          <a:p>
            <a:pPr marL="1092200" lvl="2" indent="-177800">
              <a:spcBef>
                <a:spcPts val="0"/>
              </a:spcBef>
              <a:buSzPts val="1200"/>
            </a:pPr>
            <a:r>
              <a:rPr lang="en-US" dirty="0"/>
              <a:t>Some left and some entered. </a:t>
            </a:r>
          </a:p>
          <a:p>
            <a:pPr marL="635000" lvl="1" indent="-177800">
              <a:spcBef>
                <a:spcPts val="0"/>
              </a:spcBef>
              <a:buSzPts val="1200"/>
            </a:pPr>
            <a:r>
              <a:rPr lang="en-US" dirty="0"/>
              <a:t>Big Banks (past 10 years): </a:t>
            </a:r>
            <a:endParaRPr lang="en-US" altLang="zh-CN" dirty="0"/>
          </a:p>
          <a:p>
            <a:pPr marL="1092200" lvl="2" indent="-177800">
              <a:spcBef>
                <a:spcPts val="0"/>
              </a:spcBef>
              <a:buSzPts val="1200"/>
            </a:pPr>
            <a:r>
              <a:rPr lang="en-US" dirty="0"/>
              <a:t>Wells Fargo largest player, stable at around 15% of market share. Slight skew on higher-end market</a:t>
            </a:r>
          </a:p>
          <a:p>
            <a:pPr marL="1092200" lvl="2" indent="-177800">
              <a:spcBef>
                <a:spcPts val="0"/>
              </a:spcBef>
              <a:buSzPts val="1200"/>
            </a:pPr>
            <a:r>
              <a:rPr lang="en-US" dirty="0"/>
              <a:t>U.S. Bank high market share, strong skew to lower-end market. Quicken Loan &amp; Loan Depot have similar profile</a:t>
            </a:r>
          </a:p>
          <a:p>
            <a:pPr marL="1092200" lvl="2" indent="-177800">
              <a:spcBef>
                <a:spcPts val="0"/>
              </a:spcBef>
              <a:buSzPts val="1200"/>
            </a:pPr>
            <a:r>
              <a:rPr lang="en-US" dirty="0"/>
              <a:t>BOA have limited presence in NE</a:t>
            </a:r>
          </a:p>
          <a:p>
            <a:pPr marL="1092200" lvl="2" indent="-177800">
              <a:spcBef>
                <a:spcPts val="0"/>
              </a:spcBef>
              <a:buSzPts val="1200"/>
            </a:pPr>
            <a:r>
              <a:rPr lang="en-US" dirty="0"/>
              <a:t>Chase increasingly irrelevant, almost left the market completely</a:t>
            </a:r>
          </a:p>
          <a:p>
            <a:pPr marL="635000" lvl="1" indent="-177800">
              <a:spcBef>
                <a:spcPts val="0"/>
              </a:spcBef>
              <a:buSzPts val="1200"/>
            </a:pPr>
            <a:r>
              <a:rPr lang="en-US" dirty="0"/>
              <a:t>Regional banks / mid-sized players</a:t>
            </a:r>
          </a:p>
          <a:p>
            <a:pPr marL="1092200" lvl="2" indent="-177800">
              <a:spcBef>
                <a:spcPts val="0"/>
              </a:spcBef>
              <a:buSzPts val="1200"/>
            </a:pPr>
            <a:r>
              <a:rPr lang="en-US" dirty="0"/>
              <a:t>Flagstar Bank</a:t>
            </a:r>
          </a:p>
          <a:p>
            <a:pPr marL="1092200" lvl="2" indent="-177800">
              <a:spcBef>
                <a:spcPts val="0"/>
              </a:spcBef>
              <a:buSzPts val="1200"/>
            </a:pPr>
            <a:r>
              <a:rPr lang="en-US" dirty="0" err="1"/>
              <a:t>Truist</a:t>
            </a:r>
            <a:r>
              <a:rPr lang="en-US" dirty="0"/>
              <a:t> Bank</a:t>
            </a:r>
          </a:p>
          <a:p>
            <a:pPr marL="1092200" lvl="2" indent="-177800">
              <a:spcBef>
                <a:spcPts val="0"/>
              </a:spcBef>
              <a:buSzPts val="1200"/>
            </a:pPr>
            <a:r>
              <a:rPr lang="en-US" dirty="0"/>
              <a:t>These 2 banks serve as reference for Great Lakes Midwest Bank (target market / segment share, strategy, etc.) </a:t>
            </a:r>
          </a:p>
          <a:p>
            <a:pPr marL="635000" lvl="1" indent="-177800">
              <a:spcBef>
                <a:spcPts val="0"/>
              </a:spcBef>
              <a:buSzPts val="1200"/>
            </a:pPr>
            <a:endParaRPr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45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C3F"/>
              </a:buClr>
              <a:buSzPts val="2400"/>
              <a:buFont typeface="Arial"/>
              <a:buNone/>
            </a:pPr>
            <a:r>
              <a:rPr lang="en-US"/>
              <a:t>Slide Title</a:t>
            </a:r>
            <a:endParaRPr/>
          </a:p>
        </p:txBody>
      </p:sp>
      <p:sp>
        <p:nvSpPr>
          <p:cNvPr id="1169" name="Google Shape;1169;p45"/>
          <p:cNvSpPr txBox="1"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40"/>
              <a:buNone/>
            </a:pPr>
            <a:r>
              <a:rPr lang="en-US"/>
              <a:t>Subtitle</a:t>
            </a:r>
            <a:endParaRPr/>
          </a:p>
        </p:txBody>
      </p:sp>
      <p:sp>
        <p:nvSpPr>
          <p:cNvPr id="1170" name="Google Shape;1170;p45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</a:pPr>
            <a:r>
              <a:rPr lang="en-US" sz="1800" b="1"/>
              <a:t>Text can be made larger</a:t>
            </a:r>
            <a:r>
              <a:rPr lang="en-US" sz="1800"/>
              <a:t> for impact if necessary.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262626"/>
              </a:buClr>
              <a:buSzPts val="1440"/>
              <a:buNone/>
            </a:pP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262626"/>
              </a:buClr>
              <a:buSzPts val="1920"/>
              <a:buNone/>
            </a:pPr>
            <a:r>
              <a:rPr lang="en-US" sz="2400" b="1"/>
              <a:t>This is a large heading in Arial (24pt)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r>
              <a:rPr lang="en-US"/>
              <a:t>This is text under the heading in Arial (15pt). Make sure to remove </a:t>
            </a:r>
            <a:br>
              <a:rPr lang="en-US"/>
            </a:br>
            <a:r>
              <a:rPr lang="en-US"/>
              <a:t>“Spacing After” for large headings in Line Spacing Options so this text under </a:t>
            </a:r>
            <a:br>
              <a:rPr lang="en-US"/>
            </a:br>
            <a:r>
              <a:rPr lang="en-US"/>
              <a:t>it like this looks good. You can also press Shift-Enter to manually break a line </a:t>
            </a:r>
            <a:br>
              <a:rPr lang="en-US"/>
            </a:br>
            <a:r>
              <a:rPr lang="en-US"/>
              <a:t>to create a nice rag that is not too long to read comfortably.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None/>
            </a:pPr>
            <a:endParaRPr sz="1300"/>
          </a:p>
          <a:p>
            <a:pPr marL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262626"/>
              </a:buClr>
              <a:buSzPts val="1440"/>
              <a:buNone/>
            </a:pPr>
            <a:r>
              <a:rPr lang="en-US" sz="1800" b="1"/>
              <a:t>This is a smaller subheading in Arial (18pt)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262626"/>
              </a:buClr>
              <a:buSzPts val="1040"/>
              <a:buNone/>
            </a:pPr>
            <a:r>
              <a:rPr lang="en-US" sz="1300"/>
              <a:t>This is text under the heading in Arial (13pt). Remove “Spacing After” for large </a:t>
            </a:r>
            <a:br>
              <a:rPr lang="en-US" sz="1300"/>
            </a:br>
            <a:r>
              <a:rPr lang="en-US" sz="1300"/>
              <a:t>headings in Line Spacing Options so small text under it like this looks good. </a:t>
            </a:r>
            <a:endParaRPr/>
          </a:p>
        </p:txBody>
      </p:sp>
      <p:sp>
        <p:nvSpPr>
          <p:cNvPr id="1171" name="Google Shape;1171;p45"/>
          <p:cNvSpPr txBox="1"/>
          <p:nvPr/>
        </p:nvSpPr>
        <p:spPr>
          <a:xfrm>
            <a:off x="7608168" y="3717032"/>
            <a:ext cx="2957392" cy="267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</a:pPr>
            <a:endParaRPr sz="15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2" name="Google Shape;1172;p45"/>
          <p:cNvSpPr txBox="1"/>
          <p:nvPr/>
        </p:nvSpPr>
        <p:spPr>
          <a:xfrm>
            <a:off x="1927920" y="1637184"/>
            <a:ext cx="8637640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marR="0" lvl="0" indent="-863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40"/>
              <a:buFont typeface="Arial"/>
              <a:buNone/>
            </a:pPr>
            <a:endParaRPr sz="18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46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C3F"/>
              </a:buClr>
              <a:buSzPts val="2400"/>
              <a:buFont typeface="Arial"/>
              <a:buNone/>
            </a:pPr>
            <a:r>
              <a:rPr lang="en-US"/>
              <a:t>Slide Title</a:t>
            </a:r>
            <a:endParaRPr/>
          </a:p>
        </p:txBody>
      </p:sp>
      <p:sp>
        <p:nvSpPr>
          <p:cNvPr id="1178" name="Google Shape;1178;p46"/>
          <p:cNvSpPr txBox="1"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r>
              <a:rPr lang="en-US"/>
              <a:t>Subtitle</a:t>
            </a:r>
            <a:endParaRPr/>
          </a:p>
        </p:txBody>
      </p:sp>
      <p:sp>
        <p:nvSpPr>
          <p:cNvPr id="1179" name="Google Shape;1179;p46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/>
              <a:t>This is a primary bullet point in 15pt Arial. </a:t>
            </a:r>
            <a:endParaRPr/>
          </a:p>
          <a:p>
            <a:pPr marL="627063" lvl="1" indent="-169861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Sub-bullets are in 13pt. </a:t>
            </a:r>
            <a:endParaRPr/>
          </a:p>
          <a:p>
            <a:pPr marL="1074738" lvl="2" indent="-160337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Third indent. </a:t>
            </a:r>
            <a:endParaRPr/>
          </a:p>
          <a:p>
            <a:pPr marL="1524000" lvl="3" indent="-1524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Fourth indent. </a:t>
            </a:r>
            <a:endParaRPr/>
          </a:p>
          <a:p>
            <a:pPr marL="1973263" lvl="4" indent="-144463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Fifth indent. </a:t>
            </a:r>
            <a:endParaRPr/>
          </a:p>
          <a:p>
            <a:pPr marL="2420938" lvl="5" indent="-134938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Sixth indent. </a:t>
            </a:r>
            <a:endParaRPr/>
          </a:p>
          <a:p>
            <a:pPr marL="2870200" lvl="6" indent="-1270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Seventh indent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47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C3F"/>
              </a:buClr>
              <a:buSzPts val="2400"/>
              <a:buFont typeface="Arial"/>
              <a:buNone/>
            </a:pPr>
            <a:r>
              <a:rPr lang="en-US"/>
              <a:t>Slide Title</a:t>
            </a:r>
            <a:endParaRPr/>
          </a:p>
        </p:txBody>
      </p:sp>
      <p:sp>
        <p:nvSpPr>
          <p:cNvPr id="1185" name="Google Shape;1185;p47"/>
          <p:cNvSpPr txBox="1"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r>
              <a:rPr lang="en-US"/>
              <a:t>Subtitle</a:t>
            </a:r>
            <a:endParaRPr/>
          </a:p>
        </p:txBody>
      </p:sp>
      <p:sp>
        <p:nvSpPr>
          <p:cNvPr id="1186" name="Google Shape;1186;p47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/>
              <a:t>This is a primary bullet point in 15pt Arial. </a:t>
            </a:r>
            <a:endParaRPr/>
          </a:p>
          <a:p>
            <a:pPr marL="627063" lvl="1" indent="-169861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Sub-bullets are in 13pt. </a:t>
            </a:r>
            <a:endParaRPr/>
          </a:p>
          <a:p>
            <a:pPr marL="1074738" lvl="2" indent="-160337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Third indent. </a:t>
            </a:r>
            <a:endParaRPr/>
          </a:p>
          <a:p>
            <a:pPr marL="1524000" lvl="3" indent="-1524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Fourth indent. </a:t>
            </a:r>
            <a:endParaRPr/>
          </a:p>
          <a:p>
            <a:pPr marL="1973263" lvl="4" indent="-144463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Fifth indent. </a:t>
            </a:r>
            <a:endParaRPr/>
          </a:p>
          <a:p>
            <a:pPr marL="2420938" lvl="5" indent="-134938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Sixth indent. </a:t>
            </a:r>
            <a:endParaRPr/>
          </a:p>
          <a:p>
            <a:pPr marL="2870200" lvl="6" indent="-1270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Seventh indent.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48"/>
          <p:cNvSpPr txBox="1">
            <a:spLocks noGrp="1"/>
          </p:cNvSpPr>
          <p:nvPr>
            <p:ph type="subTitle" idx="1"/>
          </p:nvPr>
        </p:nvSpPr>
        <p:spPr>
          <a:xfrm>
            <a:off x="335361" y="-27384"/>
            <a:ext cx="9601067" cy="506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r>
              <a:rPr lang="en-US"/>
              <a:t>Optional Title</a:t>
            </a:r>
            <a:endParaRPr/>
          </a:p>
        </p:txBody>
      </p:sp>
      <p:sp>
        <p:nvSpPr>
          <p:cNvPr id="1192" name="Google Shape;1192;p48"/>
          <p:cNvSpPr txBox="1">
            <a:spLocks noGrp="1"/>
          </p:cNvSpPr>
          <p:nvPr>
            <p:ph type="body" idx="2"/>
          </p:nvPr>
        </p:nvSpPr>
        <p:spPr>
          <a:xfrm>
            <a:off x="335361" y="620688"/>
            <a:ext cx="11617291" cy="5904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/>
              <a:t>This is a primary bullet point in 15pt Arial. </a:t>
            </a:r>
            <a:endParaRPr/>
          </a:p>
          <a:p>
            <a:pPr marL="627063" lvl="1" indent="-169861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Sub-bullets are in 13pt. </a:t>
            </a:r>
            <a:endParaRPr/>
          </a:p>
          <a:p>
            <a:pPr marL="1074738" lvl="2" indent="-160337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Third indent. </a:t>
            </a:r>
            <a:endParaRPr/>
          </a:p>
          <a:p>
            <a:pPr marL="1524000" lvl="3" indent="-1524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Fourth indent. </a:t>
            </a:r>
            <a:endParaRPr/>
          </a:p>
          <a:p>
            <a:pPr marL="1973263" lvl="4" indent="-144463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Fifth indent. </a:t>
            </a:r>
            <a:endParaRPr/>
          </a:p>
          <a:p>
            <a:pPr marL="2420938" lvl="5" indent="-134938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Sixth indent. </a:t>
            </a:r>
            <a:endParaRPr/>
          </a:p>
          <a:p>
            <a:pPr marL="2870200" lvl="6" indent="-1270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Seventh indent.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</p:txBody>
      </p:sp>
      <p:sp>
        <p:nvSpPr>
          <p:cNvPr id="1193" name="Google Shape;1193;p48"/>
          <p:cNvSpPr txBox="1">
            <a:spLocks noGrp="1"/>
          </p:cNvSpPr>
          <p:nvPr>
            <p:ph type="title"/>
          </p:nvPr>
        </p:nvSpPr>
        <p:spPr>
          <a:xfrm>
            <a:off x="335360" y="5961487"/>
            <a:ext cx="9601067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C3F"/>
              </a:buClr>
              <a:buSzPts val="12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49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321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r>
              <a:rPr lang="en-US"/>
              <a:t>Big, dramatic image goes here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r>
              <a:rPr lang="en-US"/>
              <a:t>Ratio of colour space and image can be adjusted to your need</a:t>
            </a:r>
            <a:endParaRPr/>
          </a:p>
        </p:txBody>
      </p:sp>
      <p:sp>
        <p:nvSpPr>
          <p:cNvPr id="1199" name="Google Shape;1199;p49"/>
          <p:cNvSpPr txBox="1">
            <a:spLocks noGrp="1"/>
          </p:cNvSpPr>
          <p:nvPr>
            <p:ph type="ctrTitle"/>
          </p:nvPr>
        </p:nvSpPr>
        <p:spPr>
          <a:xfrm>
            <a:off x="335361" y="3717032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</a:pPr>
            <a:r>
              <a:rPr lang="en-US"/>
              <a:t>Big bold text</a:t>
            </a:r>
            <a:endParaRPr/>
          </a:p>
        </p:txBody>
      </p:sp>
      <p:sp>
        <p:nvSpPr>
          <p:cNvPr id="1200" name="Google Shape;1200;p49"/>
          <p:cNvSpPr txBox="1">
            <a:spLocks noGrp="1"/>
          </p:cNvSpPr>
          <p:nvPr>
            <p:ph type="subTitle" idx="2"/>
          </p:nvPr>
        </p:nvSpPr>
        <p:spPr>
          <a:xfrm>
            <a:off x="335361" y="4279106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r>
              <a:rPr lang="en-US"/>
              <a:t>Subtitle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50"/>
          <p:cNvSpPr txBox="1">
            <a:spLocks noGrp="1"/>
          </p:cNvSpPr>
          <p:nvPr>
            <p:ph type="body" idx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r>
              <a:rPr lang="en-US"/>
              <a:t>Big, dramatic image goes here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r>
              <a:rPr lang="en-US"/>
              <a:t>Ratio of colour space and image can be adjusted to your need</a:t>
            </a:r>
            <a:endParaRPr/>
          </a:p>
        </p:txBody>
      </p:sp>
      <p:sp>
        <p:nvSpPr>
          <p:cNvPr id="1206" name="Google Shape;1206;p50"/>
          <p:cNvSpPr txBox="1">
            <a:spLocks noGrp="1"/>
          </p:cNvSpPr>
          <p:nvPr>
            <p:ph type="ctrTitle"/>
          </p:nvPr>
        </p:nvSpPr>
        <p:spPr>
          <a:xfrm>
            <a:off x="335361" y="1124744"/>
            <a:ext cx="5256583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</a:pPr>
            <a:r>
              <a:rPr lang="en-US"/>
              <a:t>Big, bold text</a:t>
            </a:r>
            <a:endParaRPr/>
          </a:p>
        </p:txBody>
      </p:sp>
      <p:sp>
        <p:nvSpPr>
          <p:cNvPr id="1207" name="Google Shape;1207;p50"/>
          <p:cNvSpPr txBox="1">
            <a:spLocks noGrp="1"/>
          </p:cNvSpPr>
          <p:nvPr>
            <p:ph type="subTitle" idx="2"/>
          </p:nvPr>
        </p:nvSpPr>
        <p:spPr>
          <a:xfrm>
            <a:off x="335361" y="1844824"/>
            <a:ext cx="5256583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r>
              <a:rPr lang="en-US"/>
              <a:t>subtitle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51"/>
          <p:cNvSpPr txBox="1"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/>
              <a:t>SLIDE TITLE</a:t>
            </a:r>
            <a:endParaRPr/>
          </a:p>
        </p:txBody>
      </p:sp>
      <p:sp>
        <p:nvSpPr>
          <p:cNvPr id="1213" name="Google Shape;1213;p51"/>
          <p:cNvSpPr txBox="1"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20"/>
              <a:buNone/>
            </a:pPr>
            <a:r>
              <a:rPr lang="en-US"/>
              <a:t>Subtitle</a:t>
            </a:r>
            <a:endParaRPr/>
          </a:p>
        </p:txBody>
      </p:sp>
      <p:sp>
        <p:nvSpPr>
          <p:cNvPr id="1214" name="Google Shape;1214;p51"/>
          <p:cNvSpPr/>
          <p:nvPr/>
        </p:nvSpPr>
        <p:spPr>
          <a:xfrm>
            <a:off x="551384" y="5949283"/>
            <a:ext cx="799288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May 28, 2018    Prepared by First Name and Last Name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5" name="Google Shape;121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4272" y="726229"/>
            <a:ext cx="3384376" cy="1736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52"/>
          <p:cNvSpPr txBox="1"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cap="none"/>
              <a:t>Slide title</a:t>
            </a:r>
            <a:endParaRPr/>
          </a:p>
        </p:txBody>
      </p:sp>
      <p:sp>
        <p:nvSpPr>
          <p:cNvPr id="1221" name="Google Shape;1221;p52"/>
          <p:cNvSpPr txBox="1"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20"/>
              <a:buNone/>
            </a:pPr>
            <a:r>
              <a:rPr lang="en-US"/>
              <a:t>Subtitle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53"/>
          <p:cNvSpPr txBox="1">
            <a:spLocks noGrp="1"/>
          </p:cNvSpPr>
          <p:nvPr>
            <p:ph type="title"/>
          </p:nvPr>
        </p:nvSpPr>
        <p:spPr>
          <a:xfrm>
            <a:off x="551384" y="1916832"/>
            <a:ext cx="10363200" cy="259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98AE"/>
              </a:buClr>
              <a:buSzPts val="4800"/>
              <a:buFont typeface="Arial"/>
              <a:buNone/>
            </a:pPr>
            <a:r>
              <a:rPr lang="en-US"/>
              <a:t>SLIDE TITLE</a:t>
            </a:r>
            <a:endParaRPr/>
          </a:p>
        </p:txBody>
      </p:sp>
      <p:sp>
        <p:nvSpPr>
          <p:cNvPr id="1227" name="Google Shape;1227;p53"/>
          <p:cNvSpPr txBox="1">
            <a:spLocks noGrp="1"/>
          </p:cNvSpPr>
          <p:nvPr>
            <p:ph type="body" idx="1"/>
          </p:nvPr>
        </p:nvSpPr>
        <p:spPr>
          <a:xfrm>
            <a:off x="551384" y="3506986"/>
            <a:ext cx="10369152" cy="1002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920"/>
              <a:buNone/>
            </a:pPr>
            <a:r>
              <a:rPr lang="en-US">
                <a:solidFill>
                  <a:srgbClr val="0C0C0C"/>
                </a:solidFill>
              </a:rPr>
              <a:t>Subtitle</a:t>
            </a:r>
            <a:endParaRPr/>
          </a:p>
        </p:txBody>
      </p:sp>
      <p:sp>
        <p:nvSpPr>
          <p:cNvPr id="1228" name="Google Shape;1228;p53"/>
          <p:cNvSpPr/>
          <p:nvPr/>
        </p:nvSpPr>
        <p:spPr>
          <a:xfrm>
            <a:off x="551384" y="5949283"/>
            <a:ext cx="799288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May 28, 2018    Prepared by First Name and Last Name</a:t>
            </a:r>
            <a:endParaRPr sz="1000" b="1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54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98AE"/>
              </a:buClr>
              <a:buSzPts val="2400"/>
              <a:buFont typeface="Arial"/>
              <a:buNone/>
            </a:pPr>
            <a:r>
              <a:rPr lang="en-US"/>
              <a:t>Slide Title</a:t>
            </a:r>
            <a:endParaRPr/>
          </a:p>
        </p:txBody>
      </p:sp>
      <p:sp>
        <p:nvSpPr>
          <p:cNvPr id="1234" name="Google Shape;1234;p54"/>
          <p:cNvSpPr txBox="1"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40"/>
              <a:buNone/>
            </a:pPr>
            <a:r>
              <a:rPr lang="en-US"/>
              <a:t>Subtitle</a:t>
            </a:r>
            <a:endParaRPr/>
          </a:p>
        </p:txBody>
      </p:sp>
      <p:sp>
        <p:nvSpPr>
          <p:cNvPr id="1235" name="Google Shape;1235;p54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/>
              <a:t>This is a primary bullet point in 15pt Arial. </a:t>
            </a:r>
            <a:endParaRPr/>
          </a:p>
          <a:p>
            <a:pPr marL="627063" lvl="1" indent="-169861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Sub-bullets are in 13pt. </a:t>
            </a:r>
            <a:endParaRPr/>
          </a:p>
          <a:p>
            <a:pPr marL="1074738" lvl="2" indent="-160337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Third indent. </a:t>
            </a:r>
            <a:endParaRPr/>
          </a:p>
          <a:p>
            <a:pPr marL="1524000" lvl="3" indent="-1524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Fourth indent. </a:t>
            </a:r>
            <a:endParaRPr/>
          </a:p>
          <a:p>
            <a:pPr marL="1973263" lvl="4" indent="-144463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Fifth indent. </a:t>
            </a:r>
            <a:endParaRPr/>
          </a:p>
          <a:p>
            <a:pPr marL="2420938" lvl="5" indent="-134938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Sixth indent. </a:t>
            </a:r>
            <a:endParaRPr/>
          </a:p>
          <a:p>
            <a:pPr marL="2870200" lvl="6" indent="-1270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Seventh indent.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f7cec5bed0_2_0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200" cy="563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Market Conditions</a:t>
            </a:r>
            <a:endParaRPr/>
          </a:p>
        </p:txBody>
      </p:sp>
      <p:sp>
        <p:nvSpPr>
          <p:cNvPr id="698" name="Google Shape;698;gf7cec5bed0_2_0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00" cy="216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699" name="Google Shape;699;gf7cec5bed0_2_0"/>
          <p:cNvSpPr txBox="1">
            <a:spLocks noGrp="1"/>
          </p:cNvSpPr>
          <p:nvPr>
            <p:ph type="subTitle" idx="1"/>
          </p:nvPr>
        </p:nvSpPr>
        <p:spPr>
          <a:xfrm>
            <a:off x="335361" y="838201"/>
            <a:ext cx="9601200" cy="53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This slide can be relating to the rise in interest rates in FY22. Inflation. Housing market demand and supply.</a:t>
            </a:r>
            <a:endParaRPr/>
          </a:p>
        </p:txBody>
      </p:sp>
      <p:sp>
        <p:nvSpPr>
          <p:cNvPr id="700" name="Google Shape;700;gf7cec5bed0_2_0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7000" cy="4752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 dirty="0"/>
              <a:t>Maybe merge with another slide with thin content. Don’t think we have much research / analysis on this. </a:t>
            </a:r>
          </a:p>
          <a:p>
            <a:pPr marL="635000" lvl="1" indent="-177800">
              <a:spcBef>
                <a:spcPts val="0"/>
              </a:spcBef>
              <a:buSzPts val="1200"/>
            </a:pPr>
            <a:r>
              <a:rPr lang="en-US" dirty="0"/>
              <a:t>Only qualitative analysis, no data. </a:t>
            </a:r>
          </a:p>
          <a:p>
            <a:pPr marL="177800" indent="-177800">
              <a:spcBef>
                <a:spcPts val="0"/>
              </a:spcBef>
            </a:pPr>
            <a:r>
              <a:rPr lang="en-US" dirty="0"/>
              <a:t>I’ve heard a lot on this topic. No consensus on future inflation direction. </a:t>
            </a:r>
          </a:p>
          <a:p>
            <a:pPr marL="177800" indent="-177800">
              <a:spcBef>
                <a:spcPts val="0"/>
              </a:spcBef>
            </a:pPr>
            <a:r>
              <a:rPr lang="en-US" dirty="0"/>
              <a:t>Have heard of housing supply shortage due to supply chain bottleneck, labor shortage, changing housing preferences. (</a:t>
            </a:r>
            <a:r>
              <a:rPr lang="en-US" dirty="0" err="1"/>
              <a:t>cuz</a:t>
            </a:r>
            <a:r>
              <a:rPr lang="en-US" dirty="0"/>
              <a:t> COVID)</a:t>
            </a:r>
          </a:p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 dirty="0"/>
              <a:t>During COVID, saw…</a:t>
            </a:r>
          </a:p>
          <a:p>
            <a:pPr marL="635000" lvl="1" indent="-177800">
              <a:spcBef>
                <a:spcPts val="0"/>
              </a:spcBef>
              <a:buSzPts val="1200"/>
            </a:pPr>
            <a:r>
              <a:rPr lang="en-US" dirty="0"/>
              <a:t>spike in higher-end market (backed by </a:t>
            </a:r>
            <a:r>
              <a:rPr lang="en-US" dirty="0" err="1"/>
              <a:t>Geran’s</a:t>
            </a:r>
            <a:r>
              <a:rPr lang="en-US" dirty="0"/>
              <a:t> data)</a:t>
            </a:r>
          </a:p>
          <a:p>
            <a:pPr marL="1092200" lvl="2" indent="-177800">
              <a:spcBef>
                <a:spcPts val="0"/>
              </a:spcBef>
              <a:buSzPts val="1200"/>
            </a:pPr>
            <a:r>
              <a:rPr lang="en-US" dirty="0"/>
              <a:t>Higher-end means high </a:t>
            </a:r>
            <a:r>
              <a:rPr lang="en-US" dirty="0" err="1"/>
              <a:t>orig_amt</a:t>
            </a:r>
            <a:r>
              <a:rPr lang="en-US" dirty="0"/>
              <a:t>, good CSCORE_A, lower </a:t>
            </a:r>
            <a:r>
              <a:rPr lang="en-US" dirty="0" err="1"/>
              <a:t>dti</a:t>
            </a:r>
            <a:r>
              <a:rPr lang="en-US" dirty="0"/>
              <a:t>, low </a:t>
            </a:r>
            <a:r>
              <a:rPr lang="en-US" dirty="0" err="1"/>
              <a:t>rt_dev</a:t>
            </a:r>
            <a:r>
              <a:rPr lang="en-US" dirty="0"/>
              <a:t>. </a:t>
            </a:r>
          </a:p>
          <a:p>
            <a:pPr marL="1092200" lvl="2" indent="-177800">
              <a:spcBef>
                <a:spcPts val="0"/>
              </a:spcBef>
              <a:buSzPts val="1200"/>
            </a:pPr>
            <a:r>
              <a:rPr lang="en-US" dirty="0"/>
              <a:t>Add analysis: geographic shift? Did Omaha suburb generate increasing share of mortgages? </a:t>
            </a:r>
          </a:p>
          <a:p>
            <a:pPr marL="1092200" lvl="2" indent="-177800">
              <a:spcBef>
                <a:spcPts val="0"/>
              </a:spcBef>
              <a:buSzPts val="1200"/>
            </a:pPr>
            <a:r>
              <a:rPr lang="en-US" dirty="0"/>
              <a:t>Maybe include map marked in % change. 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55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98AE"/>
              </a:buClr>
              <a:buSzPts val="2400"/>
              <a:buFont typeface="Arial"/>
              <a:buNone/>
            </a:pPr>
            <a:r>
              <a:rPr lang="en-US"/>
              <a:t>Slide Title</a:t>
            </a:r>
            <a:endParaRPr/>
          </a:p>
        </p:txBody>
      </p:sp>
      <p:sp>
        <p:nvSpPr>
          <p:cNvPr id="1242" name="Google Shape;1242;p55"/>
          <p:cNvSpPr txBox="1"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40"/>
              <a:buNone/>
            </a:pPr>
            <a:r>
              <a:rPr lang="en-US"/>
              <a:t>Subtitle</a:t>
            </a:r>
            <a:endParaRPr/>
          </a:p>
        </p:txBody>
      </p:sp>
      <p:sp>
        <p:nvSpPr>
          <p:cNvPr id="1243" name="Google Shape;1243;p55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</a:pPr>
            <a:r>
              <a:rPr lang="en-US" sz="1800" b="1"/>
              <a:t>Text can be made larger</a:t>
            </a:r>
            <a:r>
              <a:rPr lang="en-US" sz="1800"/>
              <a:t> for impact if necessary.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262626"/>
              </a:buClr>
              <a:buSzPts val="1440"/>
              <a:buNone/>
            </a:pP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262626"/>
              </a:buClr>
              <a:buSzPts val="1920"/>
              <a:buNone/>
            </a:pPr>
            <a:r>
              <a:rPr lang="en-US" sz="2400" b="1"/>
              <a:t>This is a large heading in Arial (24pt)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r>
              <a:rPr lang="en-US"/>
              <a:t>This is text under the heading in Arial (15pt). Make sure to remove </a:t>
            </a:r>
            <a:br>
              <a:rPr lang="en-US"/>
            </a:br>
            <a:r>
              <a:rPr lang="en-US"/>
              <a:t>“Spacing After” for large headings in Line Spacing Options so this text under </a:t>
            </a:r>
            <a:br>
              <a:rPr lang="en-US"/>
            </a:br>
            <a:r>
              <a:rPr lang="en-US"/>
              <a:t>it like this looks good. You can also press Shift-Enter to manually break a line </a:t>
            </a:r>
            <a:br>
              <a:rPr lang="en-US"/>
            </a:br>
            <a:r>
              <a:rPr lang="en-US"/>
              <a:t>to create a nice rag that is not too long to read comfortably.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None/>
            </a:pPr>
            <a:endParaRPr sz="1300"/>
          </a:p>
          <a:p>
            <a:pPr marL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262626"/>
              </a:buClr>
              <a:buSzPts val="1440"/>
              <a:buNone/>
            </a:pPr>
            <a:r>
              <a:rPr lang="en-US" sz="1800" b="1"/>
              <a:t>This is a smaller subheading in Arial (18pt)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262626"/>
              </a:buClr>
              <a:buSzPts val="1040"/>
              <a:buNone/>
            </a:pPr>
            <a:r>
              <a:rPr lang="en-US" sz="1300"/>
              <a:t>This is text under the heading in Arial (13pt). Remove “Spacing After” for large </a:t>
            </a:r>
            <a:br>
              <a:rPr lang="en-US" sz="1300"/>
            </a:br>
            <a:r>
              <a:rPr lang="en-US" sz="1300"/>
              <a:t>headings in Line Spacing Options so small text under it like this looks good. </a:t>
            </a:r>
            <a:endParaRPr/>
          </a:p>
        </p:txBody>
      </p:sp>
      <p:sp>
        <p:nvSpPr>
          <p:cNvPr id="1244" name="Google Shape;1244;p55"/>
          <p:cNvSpPr txBox="1"/>
          <p:nvPr/>
        </p:nvSpPr>
        <p:spPr>
          <a:xfrm>
            <a:off x="7608168" y="3717032"/>
            <a:ext cx="2957392" cy="267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</a:pPr>
            <a:endParaRPr sz="15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5" name="Google Shape;1245;p55"/>
          <p:cNvSpPr txBox="1"/>
          <p:nvPr/>
        </p:nvSpPr>
        <p:spPr>
          <a:xfrm>
            <a:off x="1927920" y="1637184"/>
            <a:ext cx="8637640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marR="0" lvl="0" indent="-863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40"/>
              <a:buFont typeface="Arial"/>
              <a:buNone/>
            </a:pPr>
            <a:endParaRPr sz="18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56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98AE"/>
              </a:buClr>
              <a:buSzPts val="2400"/>
              <a:buFont typeface="Arial"/>
              <a:buNone/>
            </a:pPr>
            <a:r>
              <a:rPr lang="en-US"/>
              <a:t>Slide Title</a:t>
            </a:r>
            <a:endParaRPr/>
          </a:p>
        </p:txBody>
      </p:sp>
      <p:sp>
        <p:nvSpPr>
          <p:cNvPr id="1251" name="Google Shape;1251;p56"/>
          <p:cNvSpPr txBox="1"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r>
              <a:rPr lang="en-US"/>
              <a:t>Subtitle</a:t>
            </a:r>
            <a:endParaRPr/>
          </a:p>
        </p:txBody>
      </p:sp>
      <p:sp>
        <p:nvSpPr>
          <p:cNvPr id="1252" name="Google Shape;1252;p56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/>
              <a:t>This is a primary bullet point in 15pt Arial. </a:t>
            </a:r>
            <a:endParaRPr/>
          </a:p>
          <a:p>
            <a:pPr marL="627063" lvl="1" indent="-169861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Sub-bullets are in 13pt. </a:t>
            </a:r>
            <a:endParaRPr/>
          </a:p>
          <a:p>
            <a:pPr marL="1074738" lvl="2" indent="-160337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Third indent. </a:t>
            </a:r>
            <a:endParaRPr/>
          </a:p>
          <a:p>
            <a:pPr marL="1524000" lvl="3" indent="-1524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Fourth indent. </a:t>
            </a:r>
            <a:endParaRPr/>
          </a:p>
          <a:p>
            <a:pPr marL="1973263" lvl="4" indent="-144463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Fifth indent. </a:t>
            </a:r>
            <a:endParaRPr/>
          </a:p>
          <a:p>
            <a:pPr marL="2420938" lvl="5" indent="-134938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Sixth indent. </a:t>
            </a:r>
            <a:endParaRPr/>
          </a:p>
          <a:p>
            <a:pPr marL="2870200" lvl="6" indent="-1270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Seventh indent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57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98AE"/>
              </a:buClr>
              <a:buSzPts val="2400"/>
              <a:buFont typeface="Arial"/>
              <a:buNone/>
            </a:pPr>
            <a:r>
              <a:rPr lang="en-US"/>
              <a:t>Slide Title</a:t>
            </a:r>
            <a:endParaRPr/>
          </a:p>
        </p:txBody>
      </p:sp>
      <p:sp>
        <p:nvSpPr>
          <p:cNvPr id="1258" name="Google Shape;1258;p57"/>
          <p:cNvSpPr txBox="1"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r>
              <a:rPr lang="en-US"/>
              <a:t>Subtitle</a:t>
            </a:r>
            <a:endParaRPr/>
          </a:p>
        </p:txBody>
      </p:sp>
      <p:sp>
        <p:nvSpPr>
          <p:cNvPr id="1259" name="Google Shape;1259;p57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/>
              <a:t>This is a primary bullet point in 15pt Arial. </a:t>
            </a:r>
            <a:endParaRPr/>
          </a:p>
          <a:p>
            <a:pPr marL="627063" lvl="1" indent="-169861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Sub-bullets are in 13pt. </a:t>
            </a:r>
            <a:endParaRPr/>
          </a:p>
          <a:p>
            <a:pPr marL="1074738" lvl="2" indent="-160337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Third indent. </a:t>
            </a:r>
            <a:endParaRPr/>
          </a:p>
          <a:p>
            <a:pPr marL="1524000" lvl="3" indent="-1524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Fourth indent. </a:t>
            </a:r>
            <a:endParaRPr/>
          </a:p>
          <a:p>
            <a:pPr marL="1973263" lvl="4" indent="-144463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Fifth indent. </a:t>
            </a:r>
            <a:endParaRPr/>
          </a:p>
          <a:p>
            <a:pPr marL="2420938" lvl="5" indent="-134938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Sixth indent. </a:t>
            </a:r>
            <a:endParaRPr/>
          </a:p>
          <a:p>
            <a:pPr marL="2870200" lvl="6" indent="-1270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Seventh indent.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58"/>
          <p:cNvSpPr txBox="1">
            <a:spLocks noGrp="1"/>
          </p:cNvSpPr>
          <p:nvPr>
            <p:ph type="subTitle" idx="1"/>
          </p:nvPr>
        </p:nvSpPr>
        <p:spPr>
          <a:xfrm>
            <a:off x="335361" y="-27384"/>
            <a:ext cx="9601067" cy="506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r>
              <a:rPr lang="en-US"/>
              <a:t>Optional Title</a:t>
            </a:r>
            <a:endParaRPr/>
          </a:p>
        </p:txBody>
      </p:sp>
      <p:sp>
        <p:nvSpPr>
          <p:cNvPr id="1265" name="Google Shape;1265;p58"/>
          <p:cNvSpPr txBox="1">
            <a:spLocks noGrp="1"/>
          </p:cNvSpPr>
          <p:nvPr>
            <p:ph type="body" idx="2"/>
          </p:nvPr>
        </p:nvSpPr>
        <p:spPr>
          <a:xfrm>
            <a:off x="335361" y="620688"/>
            <a:ext cx="11617291" cy="5904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/>
              <a:t>This is a primary bullet point in 15pt Arial. </a:t>
            </a:r>
            <a:endParaRPr/>
          </a:p>
          <a:p>
            <a:pPr marL="627063" lvl="1" indent="-169861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Sub-bullets are in 13pt. </a:t>
            </a:r>
            <a:endParaRPr/>
          </a:p>
          <a:p>
            <a:pPr marL="1074738" lvl="2" indent="-160337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Third indent. </a:t>
            </a:r>
            <a:endParaRPr/>
          </a:p>
          <a:p>
            <a:pPr marL="1524000" lvl="3" indent="-1524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Fourth indent. </a:t>
            </a:r>
            <a:endParaRPr/>
          </a:p>
          <a:p>
            <a:pPr marL="1973263" lvl="4" indent="-144463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Fifth indent. </a:t>
            </a:r>
            <a:endParaRPr/>
          </a:p>
          <a:p>
            <a:pPr marL="2420938" lvl="5" indent="-134938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Sixth indent. </a:t>
            </a:r>
            <a:endParaRPr/>
          </a:p>
          <a:p>
            <a:pPr marL="2870200" lvl="6" indent="-1270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Seventh indent.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</p:txBody>
      </p:sp>
      <p:sp>
        <p:nvSpPr>
          <p:cNvPr id="1266" name="Google Shape;1266;p58"/>
          <p:cNvSpPr txBox="1">
            <a:spLocks noGrp="1"/>
          </p:cNvSpPr>
          <p:nvPr>
            <p:ph type="title"/>
          </p:nvPr>
        </p:nvSpPr>
        <p:spPr>
          <a:xfrm>
            <a:off x="335360" y="5961487"/>
            <a:ext cx="9601067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98AE"/>
              </a:buClr>
              <a:buSzPts val="12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59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321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r>
              <a:rPr lang="en-US"/>
              <a:t>Big, dramatic image goes here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r>
              <a:rPr lang="en-US"/>
              <a:t>Ratio of colour space and image can be adjusted to your need</a:t>
            </a:r>
            <a:endParaRPr/>
          </a:p>
        </p:txBody>
      </p:sp>
      <p:sp>
        <p:nvSpPr>
          <p:cNvPr id="1272" name="Google Shape;1272;p59"/>
          <p:cNvSpPr txBox="1">
            <a:spLocks noGrp="1"/>
          </p:cNvSpPr>
          <p:nvPr>
            <p:ph type="ctrTitle"/>
          </p:nvPr>
        </p:nvSpPr>
        <p:spPr>
          <a:xfrm>
            <a:off x="335361" y="3717032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</a:pPr>
            <a:r>
              <a:rPr lang="en-US"/>
              <a:t>Big bold text</a:t>
            </a:r>
            <a:endParaRPr/>
          </a:p>
        </p:txBody>
      </p:sp>
      <p:sp>
        <p:nvSpPr>
          <p:cNvPr id="1273" name="Google Shape;1273;p59"/>
          <p:cNvSpPr txBox="1">
            <a:spLocks noGrp="1"/>
          </p:cNvSpPr>
          <p:nvPr>
            <p:ph type="subTitle" idx="2"/>
          </p:nvPr>
        </p:nvSpPr>
        <p:spPr>
          <a:xfrm>
            <a:off x="335361" y="4279106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r>
              <a:rPr lang="en-US"/>
              <a:t>Subtitle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60"/>
          <p:cNvSpPr txBox="1">
            <a:spLocks noGrp="1"/>
          </p:cNvSpPr>
          <p:nvPr>
            <p:ph type="body" idx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r>
              <a:rPr lang="en-US"/>
              <a:t>Big, dramatic image goes here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r>
              <a:rPr lang="en-US"/>
              <a:t>Ratio of colour space and image can be adjusted to your need</a:t>
            </a:r>
            <a:endParaRPr/>
          </a:p>
        </p:txBody>
      </p:sp>
      <p:sp>
        <p:nvSpPr>
          <p:cNvPr id="1279" name="Google Shape;1279;p60"/>
          <p:cNvSpPr txBox="1">
            <a:spLocks noGrp="1"/>
          </p:cNvSpPr>
          <p:nvPr>
            <p:ph type="ctrTitle"/>
          </p:nvPr>
        </p:nvSpPr>
        <p:spPr>
          <a:xfrm>
            <a:off x="335361" y="1124744"/>
            <a:ext cx="5256583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</a:pPr>
            <a:r>
              <a:rPr lang="en-US"/>
              <a:t>Big, bold text</a:t>
            </a:r>
            <a:endParaRPr/>
          </a:p>
        </p:txBody>
      </p:sp>
      <p:sp>
        <p:nvSpPr>
          <p:cNvPr id="1280" name="Google Shape;1280;p60"/>
          <p:cNvSpPr txBox="1">
            <a:spLocks noGrp="1"/>
          </p:cNvSpPr>
          <p:nvPr>
            <p:ph type="subTitle" idx="2"/>
          </p:nvPr>
        </p:nvSpPr>
        <p:spPr>
          <a:xfrm>
            <a:off x="335361" y="1844824"/>
            <a:ext cx="5256583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r>
              <a:rPr lang="en-US"/>
              <a:t>subtitle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61"/>
          <p:cNvSpPr txBox="1"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endParaRPr/>
          </a:p>
        </p:txBody>
      </p:sp>
      <p:sp>
        <p:nvSpPr>
          <p:cNvPr id="1286" name="Google Shape;1286;p61"/>
          <p:cNvSpPr txBox="1"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20"/>
              <a:buNone/>
            </a:pPr>
            <a:endParaRPr/>
          </a:p>
        </p:txBody>
      </p:sp>
      <p:sp>
        <p:nvSpPr>
          <p:cNvPr id="1287" name="Google Shape;1287;p61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5/28/18</a:t>
            </a:r>
            <a:endParaRPr/>
          </a:p>
        </p:txBody>
      </p:sp>
      <p:sp>
        <p:nvSpPr>
          <p:cNvPr id="1288" name="Google Shape;1288;p61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is the slide footer, which can be edited under Header &amp; Footer, along with slide numbers and date</a:t>
            </a:r>
            <a:endParaRPr/>
          </a:p>
        </p:txBody>
      </p:sp>
      <p:sp>
        <p:nvSpPr>
          <p:cNvPr id="1289" name="Google Shape;1289;p61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86</a:t>
            </a:fld>
            <a:endParaRPr/>
          </a:p>
        </p:txBody>
      </p:sp>
      <p:pic>
        <p:nvPicPr>
          <p:cNvPr id="1290" name="Google Shape;1290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4272" y="726229"/>
            <a:ext cx="3384376" cy="1736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62"/>
          <p:cNvSpPr txBox="1"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endParaRPr/>
          </a:p>
        </p:txBody>
      </p:sp>
      <p:sp>
        <p:nvSpPr>
          <p:cNvPr id="1296" name="Google Shape;1296;p62"/>
          <p:cNvSpPr txBox="1"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endParaRPr/>
          </a:p>
        </p:txBody>
      </p:sp>
      <p:sp>
        <p:nvSpPr>
          <p:cNvPr id="1297" name="Google Shape;1297;p62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5/28/18</a:t>
            </a:r>
            <a:endParaRPr/>
          </a:p>
        </p:txBody>
      </p:sp>
      <p:sp>
        <p:nvSpPr>
          <p:cNvPr id="1298" name="Google Shape;1298;p62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is the slide footer, which can be edited under Header &amp; Footer, along with slide numbers and date</a:t>
            </a:r>
            <a:endParaRPr/>
          </a:p>
        </p:txBody>
      </p:sp>
      <p:sp>
        <p:nvSpPr>
          <p:cNvPr id="1299" name="Google Shape;1299;p62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87</a:t>
            </a:fld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63"/>
          <p:cNvSpPr txBox="1">
            <a:spLocks noGrp="1"/>
          </p:cNvSpPr>
          <p:nvPr>
            <p:ph type="title"/>
          </p:nvPr>
        </p:nvSpPr>
        <p:spPr>
          <a:xfrm>
            <a:off x="551384" y="1916832"/>
            <a:ext cx="10363200" cy="259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endParaRPr/>
          </a:p>
        </p:txBody>
      </p:sp>
      <p:sp>
        <p:nvSpPr>
          <p:cNvPr id="1305" name="Google Shape;1305;p63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5/28/18</a:t>
            </a:r>
            <a:endParaRPr/>
          </a:p>
        </p:txBody>
      </p:sp>
      <p:sp>
        <p:nvSpPr>
          <p:cNvPr id="1306" name="Google Shape;1306;p63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is the slide footer, which can be edited under Header &amp; Footer, along with slide numbers and date</a:t>
            </a:r>
            <a:endParaRPr/>
          </a:p>
        </p:txBody>
      </p:sp>
      <p:sp>
        <p:nvSpPr>
          <p:cNvPr id="1307" name="Google Shape;1307;p63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88</a:t>
            </a:fld>
            <a:endParaRPr/>
          </a:p>
        </p:txBody>
      </p:sp>
      <p:sp>
        <p:nvSpPr>
          <p:cNvPr id="1308" name="Google Shape;1308;p63"/>
          <p:cNvSpPr txBox="1">
            <a:spLocks noGrp="1"/>
          </p:cNvSpPr>
          <p:nvPr>
            <p:ph type="body" idx="1"/>
          </p:nvPr>
        </p:nvSpPr>
        <p:spPr>
          <a:xfrm>
            <a:off x="551384" y="3506986"/>
            <a:ext cx="10369152" cy="1002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9D00"/>
              </a:buClr>
              <a:buSzPts val="1920"/>
              <a:buNone/>
            </a:pP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64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9D00"/>
              </a:buClr>
              <a:buSzPts val="2400"/>
              <a:buFont typeface="Arial"/>
              <a:buNone/>
            </a:pPr>
            <a:r>
              <a:rPr lang="en-US"/>
              <a:t>Slide Title</a:t>
            </a:r>
            <a:endParaRPr/>
          </a:p>
        </p:txBody>
      </p:sp>
      <p:sp>
        <p:nvSpPr>
          <p:cNvPr id="1314" name="Google Shape;1314;p64"/>
          <p:cNvSpPr txBox="1"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40"/>
              <a:buNone/>
            </a:pPr>
            <a:r>
              <a:rPr lang="en-US"/>
              <a:t>Subtitle</a:t>
            </a:r>
            <a:endParaRPr/>
          </a:p>
        </p:txBody>
      </p:sp>
      <p:sp>
        <p:nvSpPr>
          <p:cNvPr id="1315" name="Google Shape;1315;p64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/>
              <a:t>This is a primary bullet point in 15pt Arial. </a:t>
            </a:r>
            <a:endParaRPr/>
          </a:p>
          <a:p>
            <a:pPr marL="627063" lvl="1" indent="-169861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Sub-bullets are in 13pt. </a:t>
            </a:r>
            <a:endParaRPr/>
          </a:p>
          <a:p>
            <a:pPr marL="1074738" lvl="2" indent="-160337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Third indent. </a:t>
            </a:r>
            <a:endParaRPr/>
          </a:p>
          <a:p>
            <a:pPr marL="1524000" lvl="3" indent="-1524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Fourth indent. </a:t>
            </a:r>
            <a:endParaRPr/>
          </a:p>
          <a:p>
            <a:pPr marL="1973263" lvl="4" indent="-144463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Fifth indent. </a:t>
            </a:r>
            <a:endParaRPr/>
          </a:p>
          <a:p>
            <a:pPr marL="2420938" lvl="5" indent="-134938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Sixth indent. </a:t>
            </a:r>
            <a:endParaRPr/>
          </a:p>
          <a:p>
            <a:pPr marL="2870200" lvl="6" indent="-12700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040"/>
              <a:buChar char="•"/>
            </a:pPr>
            <a:r>
              <a:rPr lang="en-US"/>
              <a:t>Seventh indent.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155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2E2"/>
              </a:buClr>
              <a:buSzPts val="2400"/>
              <a:buFont typeface="Arial"/>
              <a:buNone/>
            </a:pPr>
            <a:r>
              <a:rPr lang="en-US"/>
              <a:t>Proposed Timeline and Market Share</a:t>
            </a:r>
            <a:endParaRPr/>
          </a:p>
        </p:txBody>
      </p:sp>
      <p:sp>
        <p:nvSpPr>
          <p:cNvPr id="690" name="Google Shape;690;p155"/>
          <p:cNvSpPr txBox="1"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40"/>
              <a:buNone/>
            </a:pPr>
            <a:r>
              <a:rPr lang="en-US"/>
              <a:t>Timeline, target sales, and justifications (maybe do this in previous slide)</a:t>
            </a:r>
            <a:endParaRPr/>
          </a:p>
        </p:txBody>
      </p:sp>
      <p:sp>
        <p:nvSpPr>
          <p:cNvPr id="691" name="Google Shape;691;p155"/>
          <p:cNvSpPr txBox="1">
            <a:spLocks noGrp="1"/>
          </p:cNvSpPr>
          <p:nvPr>
            <p:ph type="body" idx="2"/>
          </p:nvPr>
        </p:nvSpPr>
        <p:spPr>
          <a:xfrm>
            <a:off x="6432062" y="1484784"/>
            <a:ext cx="5420151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 dirty="0" err="1"/>
              <a:t>Geran’s</a:t>
            </a:r>
            <a:r>
              <a:rPr lang="en-US" dirty="0"/>
              <a:t> or James’ proposed segment. </a:t>
            </a:r>
          </a:p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-US" dirty="0"/>
              <a:t>Justifications:</a:t>
            </a:r>
          </a:p>
          <a:p>
            <a:pPr marL="635000" lvl="1" indent="-177800">
              <a:spcBef>
                <a:spcPts val="0"/>
              </a:spcBef>
              <a:buSzPts val="1200"/>
            </a:pPr>
            <a:r>
              <a:rPr lang="en-US" dirty="0"/>
              <a:t>Similar regional bank specialized in mortgage lending with limited branches have ~2% market share, give or take</a:t>
            </a:r>
          </a:p>
          <a:p>
            <a:pPr marL="635000" lvl="1" indent="-177800">
              <a:spcBef>
                <a:spcPts val="0"/>
              </a:spcBef>
              <a:buSzPts val="1200"/>
            </a:pPr>
            <a:r>
              <a:rPr lang="en-US" dirty="0"/>
              <a:t>We can’t realistically compete against big banks or national mortgage loan companies</a:t>
            </a:r>
          </a:p>
          <a:p>
            <a:pPr marL="177800" indent="-177800">
              <a:spcBef>
                <a:spcPts val="0"/>
              </a:spcBef>
            </a:pPr>
            <a:endParaRPr lang="en-US" dirty="0"/>
          </a:p>
          <a:p>
            <a:pPr marL="635000" lvl="1" indent="-177800">
              <a:spcBef>
                <a:spcPts val="0"/>
              </a:spcBef>
              <a:buSzPts val="1200"/>
            </a:pPr>
            <a:endParaRPr dirty="0"/>
          </a:p>
        </p:txBody>
      </p:sp>
      <p:sp>
        <p:nvSpPr>
          <p:cNvPr id="5" name="Google Shape;691;p155">
            <a:extLst>
              <a:ext uri="{FF2B5EF4-FFF2-40B4-BE49-F238E27FC236}">
                <a16:creationId xmlns:a16="http://schemas.microsoft.com/office/drawing/2014/main" id="{F3477123-28A6-4EEA-8BD4-805D89512EA6}"/>
              </a:ext>
            </a:extLst>
          </p:cNvPr>
          <p:cNvSpPr txBox="1">
            <a:spLocks/>
          </p:cNvSpPr>
          <p:nvPr/>
        </p:nvSpPr>
        <p:spPr>
          <a:xfrm>
            <a:off x="675849" y="1484784"/>
            <a:ext cx="5420151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4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7800" indent="-177800">
              <a:spcBef>
                <a:spcPts val="0"/>
              </a:spcBef>
            </a:pPr>
            <a:r>
              <a:rPr lang="en-US" dirty="0" err="1"/>
              <a:t>Geran’s</a:t>
            </a:r>
            <a:r>
              <a:rPr lang="en-US" dirty="0"/>
              <a:t> or James’ proposed segment. </a:t>
            </a:r>
          </a:p>
          <a:p>
            <a:pPr marL="635000" lvl="1" indent="-177800">
              <a:spcBef>
                <a:spcPts val="0"/>
              </a:spcBef>
            </a:pPr>
            <a:r>
              <a:rPr lang="es-ES" dirty="0"/>
              <a:t>Y1: $3M</a:t>
            </a:r>
          </a:p>
          <a:p>
            <a:pPr marL="635000" lvl="1" indent="-177800">
              <a:spcBef>
                <a:spcPts val="0"/>
              </a:spcBef>
            </a:pPr>
            <a:r>
              <a:rPr lang="es-ES" dirty="0"/>
              <a:t>Y2: $5M</a:t>
            </a:r>
          </a:p>
          <a:p>
            <a:pPr marL="635000" lvl="1" indent="-177800">
              <a:spcBef>
                <a:spcPts val="0"/>
              </a:spcBef>
            </a:pPr>
            <a:r>
              <a:rPr lang="es-ES" dirty="0"/>
              <a:t>Y3-Y5: $15M ~ $30M</a:t>
            </a:r>
          </a:p>
          <a:p>
            <a:pPr marL="635000" lvl="1" indent="-177800">
              <a:spcBef>
                <a:spcPts val="0"/>
              </a:spcBef>
            </a:pPr>
            <a:r>
              <a:rPr lang="es-ES" dirty="0"/>
              <a:t>Y </a:t>
            </a:r>
            <a:r>
              <a:rPr lang="es-ES" dirty="0" err="1"/>
              <a:t>infinity</a:t>
            </a:r>
            <a:r>
              <a:rPr lang="es-ES" dirty="0"/>
              <a:t>: $50M ~ $200M (2~5%) </a:t>
            </a:r>
          </a:p>
          <a:p>
            <a:pPr marL="177800" indent="-177800">
              <a:spcBef>
                <a:spcPts val="0"/>
              </a:spcBef>
            </a:pPr>
            <a:r>
              <a:rPr lang="en-US" dirty="0"/>
              <a:t>Include map with colors by stages</a:t>
            </a:r>
          </a:p>
          <a:p>
            <a:pPr marL="635000" lvl="1" indent="-177800">
              <a:spcBef>
                <a:spcPts val="0"/>
              </a:spcBef>
            </a:pPr>
            <a:r>
              <a:rPr lang="en-US" dirty="0"/>
              <a:t>Y1: zip = 681</a:t>
            </a:r>
          </a:p>
          <a:p>
            <a:pPr marL="635000" lvl="1" indent="-177800">
              <a:spcBef>
                <a:spcPts val="0"/>
              </a:spcBef>
            </a:pPr>
            <a:r>
              <a:rPr lang="en-US" dirty="0"/>
              <a:t>Y3: zip = 681, 680, 685</a:t>
            </a:r>
          </a:p>
          <a:p>
            <a:pPr marL="635000" lvl="1" indent="-177800">
              <a:spcBef>
                <a:spcPts val="0"/>
              </a:spcBef>
            </a:pPr>
            <a:r>
              <a:rPr lang="en-US" dirty="0"/>
              <a:t>Y5: zip = east NE</a:t>
            </a:r>
          </a:p>
          <a:p>
            <a:pPr marL="635000" lvl="1" indent="-177800">
              <a:spcBef>
                <a:spcPts val="0"/>
              </a:spcBef>
            </a:pPr>
            <a:r>
              <a:rPr lang="en-US" dirty="0"/>
              <a:t>Y10+: zip = all of NE</a:t>
            </a:r>
          </a:p>
          <a:p>
            <a:pPr marL="177800" indent="-177800">
              <a:spcBef>
                <a:spcPts val="0"/>
              </a:spcBef>
            </a:pPr>
            <a:endParaRPr lang="en-US" dirty="0"/>
          </a:p>
          <a:p>
            <a:pPr marL="635000" lvl="1" indent="-177800">
              <a:spcBef>
                <a:spcPts val="0"/>
              </a:spcBef>
            </a:pPr>
            <a:endParaRPr lang="en-US" dirty="0"/>
          </a:p>
          <a:p>
            <a:pPr marL="177800" indent="-177800">
              <a:spcBef>
                <a:spcPts val="0"/>
              </a:spcBef>
            </a:pPr>
            <a:endParaRPr lang="en-US" dirty="0"/>
          </a:p>
          <a:p>
            <a:pPr marL="177800" indent="-177800">
              <a:spcBef>
                <a:spcPts val="0"/>
              </a:spcBef>
            </a:pPr>
            <a:endParaRPr lang="en-US" dirty="0"/>
          </a:p>
          <a:p>
            <a:pPr marL="635000" lvl="1" indent="-177800">
              <a:spcBef>
                <a:spcPts val="0"/>
              </a:spcBef>
              <a:buSzPts val="1200"/>
            </a:pPr>
            <a:endParaRPr lang="en-US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65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9D00"/>
              </a:buClr>
              <a:buSzPts val="2400"/>
              <a:buFont typeface="Arial"/>
              <a:buNone/>
            </a:pPr>
            <a:r>
              <a:rPr lang="en-US"/>
              <a:t>Slide Title</a:t>
            </a:r>
            <a:endParaRPr/>
          </a:p>
        </p:txBody>
      </p:sp>
      <p:sp>
        <p:nvSpPr>
          <p:cNvPr id="1321" name="Google Shape;1321;p65"/>
          <p:cNvSpPr txBox="1"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40"/>
              <a:buNone/>
            </a:pPr>
            <a:r>
              <a:rPr lang="en-US"/>
              <a:t>Subtitle</a:t>
            </a:r>
            <a:endParaRPr/>
          </a:p>
        </p:txBody>
      </p:sp>
      <p:sp>
        <p:nvSpPr>
          <p:cNvPr id="1322" name="Google Shape;1322;p65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</a:pPr>
            <a:r>
              <a:rPr lang="en-US" sz="1800" b="1"/>
              <a:t>Text can be made larger</a:t>
            </a:r>
            <a:r>
              <a:rPr lang="en-US" sz="1800"/>
              <a:t> for impact if necessary.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262626"/>
              </a:buClr>
              <a:buSzPts val="1440"/>
              <a:buNone/>
            </a:pP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262626"/>
              </a:buClr>
              <a:buSzPts val="1920"/>
              <a:buNone/>
            </a:pPr>
            <a:r>
              <a:rPr lang="en-US" sz="2400" b="1"/>
              <a:t>This is a large heading in Arial (24pt)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r>
              <a:rPr lang="en-US"/>
              <a:t>This is text under the heading in Arial (15pt). Make sure to remove </a:t>
            </a:r>
            <a:br>
              <a:rPr lang="en-US"/>
            </a:br>
            <a:r>
              <a:rPr lang="en-US"/>
              <a:t>“Spacing After” for large headings in Line Spacing Options so this text under </a:t>
            </a:r>
            <a:br>
              <a:rPr lang="en-US"/>
            </a:br>
            <a:r>
              <a:rPr lang="en-US"/>
              <a:t>it like this looks good. You can also press Shift-Enter to manually break a line </a:t>
            </a:r>
            <a:br>
              <a:rPr lang="en-US"/>
            </a:br>
            <a:r>
              <a:rPr lang="en-US"/>
              <a:t>to create a nice rag that is not too long to read comfortably.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62626"/>
              </a:buClr>
              <a:buSzPts val="1040"/>
              <a:buNone/>
            </a:pPr>
            <a:endParaRPr sz="1300"/>
          </a:p>
          <a:p>
            <a:pPr marL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262626"/>
              </a:buClr>
              <a:buSzPts val="1440"/>
              <a:buNone/>
            </a:pPr>
            <a:r>
              <a:rPr lang="en-US" sz="1800" b="1"/>
              <a:t>This is a smaller subheading in Arial (18pt)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262626"/>
              </a:buClr>
              <a:buSzPts val="1040"/>
              <a:buNone/>
            </a:pPr>
            <a:r>
              <a:rPr lang="en-US" sz="1300"/>
              <a:t>This is text under the heading in Arial (13pt). Remove “Spacing After” for large </a:t>
            </a:r>
            <a:br>
              <a:rPr lang="en-US" sz="1300"/>
            </a:br>
            <a:r>
              <a:rPr lang="en-US" sz="1300"/>
              <a:t>headings in Line Spacing Options so small text under it like this looks good. 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66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9D00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1328" name="Google Shape;1328;p66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5/28/18</a:t>
            </a:r>
            <a:endParaRPr/>
          </a:p>
        </p:txBody>
      </p:sp>
      <p:sp>
        <p:nvSpPr>
          <p:cNvPr id="1329" name="Google Shape;1329;p66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is the slide footer, which can be edited under Header &amp; Footer, along with slide numbers and date</a:t>
            </a:r>
            <a:endParaRPr/>
          </a:p>
        </p:txBody>
      </p:sp>
      <p:sp>
        <p:nvSpPr>
          <p:cNvPr id="1330" name="Google Shape;1330;p66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91</a:t>
            </a:fld>
            <a:endParaRPr/>
          </a:p>
        </p:txBody>
      </p:sp>
      <p:sp>
        <p:nvSpPr>
          <p:cNvPr id="1331" name="Google Shape;1331;p66"/>
          <p:cNvSpPr txBox="1"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endParaRPr/>
          </a:p>
        </p:txBody>
      </p:sp>
      <p:sp>
        <p:nvSpPr>
          <p:cNvPr id="1332" name="Google Shape;1332;p66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67"/>
          <p:cNvSpPr txBox="1"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9D00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1338" name="Google Shape;1338;p67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5/28/18</a:t>
            </a:r>
            <a:endParaRPr/>
          </a:p>
        </p:txBody>
      </p:sp>
      <p:sp>
        <p:nvSpPr>
          <p:cNvPr id="1339" name="Google Shape;1339;p67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is the slide footer, which can be edited under Header &amp; Footer, along with slide numbers and date</a:t>
            </a:r>
            <a:endParaRPr/>
          </a:p>
        </p:txBody>
      </p:sp>
      <p:sp>
        <p:nvSpPr>
          <p:cNvPr id="1340" name="Google Shape;1340;p67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92</a:t>
            </a:fld>
            <a:endParaRPr/>
          </a:p>
        </p:txBody>
      </p:sp>
      <p:sp>
        <p:nvSpPr>
          <p:cNvPr id="1341" name="Google Shape;1341;p67"/>
          <p:cNvSpPr txBox="1"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endParaRPr/>
          </a:p>
        </p:txBody>
      </p:sp>
      <p:sp>
        <p:nvSpPr>
          <p:cNvPr id="1342" name="Google Shape;1342;p67"/>
          <p:cNvSpPr txBox="1">
            <a:spLocks noGrp="1"/>
          </p:cNvSpPr>
          <p:nvPr>
            <p:ph type="body" idx="2"/>
          </p:nvPr>
        </p:nvSpPr>
        <p:spPr>
          <a:xfrm>
            <a:off x="335360" y="1484784"/>
            <a:ext cx="11516853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68"/>
          <p:cNvSpPr txBox="1">
            <a:spLocks noGrp="1"/>
          </p:cNvSpPr>
          <p:nvPr>
            <p:ph type="dt" idx="10"/>
          </p:nvPr>
        </p:nvSpPr>
        <p:spPr>
          <a:xfrm>
            <a:off x="719403" y="6525348"/>
            <a:ext cx="912101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5/28/18</a:t>
            </a:r>
            <a:endParaRPr/>
          </a:p>
        </p:txBody>
      </p:sp>
      <p:sp>
        <p:nvSpPr>
          <p:cNvPr id="1348" name="Google Shape;1348;p68"/>
          <p:cNvSpPr txBox="1">
            <a:spLocks noGrp="1"/>
          </p:cNvSpPr>
          <p:nvPr>
            <p:ph type="ftr" idx="11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is the slide footer, which can be edited under Header &amp; Footer, along with slide numbers and date</a:t>
            </a:r>
            <a:endParaRPr/>
          </a:p>
        </p:txBody>
      </p:sp>
      <p:sp>
        <p:nvSpPr>
          <p:cNvPr id="1349" name="Google Shape;1349;p68"/>
          <p:cNvSpPr txBox="1">
            <a:spLocks noGrp="1"/>
          </p:cNvSpPr>
          <p:nvPr>
            <p:ph type="sldNum" idx="12"/>
          </p:nvPr>
        </p:nvSpPr>
        <p:spPr>
          <a:xfrm>
            <a:off x="239351" y="6525348"/>
            <a:ext cx="480053" cy="21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93</a:t>
            </a:fld>
            <a:endParaRPr/>
          </a:p>
        </p:txBody>
      </p:sp>
      <p:sp>
        <p:nvSpPr>
          <p:cNvPr id="1350" name="Google Shape;1350;p68"/>
          <p:cNvSpPr txBox="1">
            <a:spLocks noGrp="1"/>
          </p:cNvSpPr>
          <p:nvPr>
            <p:ph type="subTitle" idx="1"/>
          </p:nvPr>
        </p:nvSpPr>
        <p:spPr>
          <a:xfrm>
            <a:off x="335361" y="-27384"/>
            <a:ext cx="9601067" cy="506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endParaRPr/>
          </a:p>
        </p:txBody>
      </p:sp>
      <p:sp>
        <p:nvSpPr>
          <p:cNvPr id="1351" name="Google Shape;1351;p68"/>
          <p:cNvSpPr txBox="1">
            <a:spLocks noGrp="1"/>
          </p:cNvSpPr>
          <p:nvPr>
            <p:ph type="body" idx="2"/>
          </p:nvPr>
        </p:nvSpPr>
        <p:spPr>
          <a:xfrm>
            <a:off x="335361" y="620688"/>
            <a:ext cx="11617291" cy="5904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</p:txBody>
      </p:sp>
      <p:sp>
        <p:nvSpPr>
          <p:cNvPr id="1352" name="Google Shape;1352;p68"/>
          <p:cNvSpPr txBox="1">
            <a:spLocks noGrp="1"/>
          </p:cNvSpPr>
          <p:nvPr>
            <p:ph type="title"/>
          </p:nvPr>
        </p:nvSpPr>
        <p:spPr>
          <a:xfrm>
            <a:off x="335360" y="5961487"/>
            <a:ext cx="9601067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9D00"/>
              </a:buClr>
              <a:buSzPts val="12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69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321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</p:txBody>
      </p:sp>
      <p:sp>
        <p:nvSpPr>
          <p:cNvPr id="1358" name="Google Shape;1358;p69"/>
          <p:cNvSpPr txBox="1">
            <a:spLocks noGrp="1"/>
          </p:cNvSpPr>
          <p:nvPr>
            <p:ph type="ctrTitle"/>
          </p:nvPr>
        </p:nvSpPr>
        <p:spPr>
          <a:xfrm>
            <a:off x="335361" y="3717032"/>
            <a:ext cx="9601067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</a:pPr>
            <a:endParaRPr/>
          </a:p>
        </p:txBody>
      </p:sp>
      <p:sp>
        <p:nvSpPr>
          <p:cNvPr id="1359" name="Google Shape;1359;p69"/>
          <p:cNvSpPr txBox="1">
            <a:spLocks noGrp="1"/>
          </p:cNvSpPr>
          <p:nvPr>
            <p:ph type="subTitle" idx="2"/>
          </p:nvPr>
        </p:nvSpPr>
        <p:spPr>
          <a:xfrm>
            <a:off x="335361" y="4279106"/>
            <a:ext cx="960106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70"/>
          <p:cNvSpPr txBox="1">
            <a:spLocks noGrp="1"/>
          </p:cNvSpPr>
          <p:nvPr>
            <p:ph type="body" idx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</a:pPr>
            <a:endParaRPr/>
          </a:p>
        </p:txBody>
      </p:sp>
      <p:sp>
        <p:nvSpPr>
          <p:cNvPr id="1365" name="Google Shape;1365;p70"/>
          <p:cNvSpPr txBox="1">
            <a:spLocks noGrp="1"/>
          </p:cNvSpPr>
          <p:nvPr>
            <p:ph type="ctrTitle"/>
          </p:nvPr>
        </p:nvSpPr>
        <p:spPr>
          <a:xfrm>
            <a:off x="335361" y="1124744"/>
            <a:ext cx="5256583" cy="56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</a:pPr>
            <a:endParaRPr/>
          </a:p>
        </p:txBody>
      </p:sp>
      <p:sp>
        <p:nvSpPr>
          <p:cNvPr id="1366" name="Google Shape;1366;p70"/>
          <p:cNvSpPr txBox="1">
            <a:spLocks noGrp="1"/>
          </p:cNvSpPr>
          <p:nvPr>
            <p:ph type="subTitle" idx="2"/>
          </p:nvPr>
        </p:nvSpPr>
        <p:spPr>
          <a:xfrm>
            <a:off x="335361" y="1844824"/>
            <a:ext cx="5256583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otman Cya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otman Orang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otman Grey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Rotman Blu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Rotman Pink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Rotman Dark Teal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Rotman Gold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4031</Words>
  <Application>Microsoft Office PowerPoint</Application>
  <PresentationFormat>Widescreen</PresentationFormat>
  <Paragraphs>727</Paragraphs>
  <Slides>95</Slides>
  <Notes>94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95</vt:i4>
      </vt:variant>
    </vt:vector>
  </HeadingPairs>
  <TitlesOfParts>
    <vt:vector size="104" baseType="lpstr">
      <vt:lpstr>Arial</vt:lpstr>
      <vt:lpstr>Calibri</vt:lpstr>
      <vt:lpstr>Rotman Cyan</vt:lpstr>
      <vt:lpstr>Rotman Orange</vt:lpstr>
      <vt:lpstr>Rotman Grey</vt:lpstr>
      <vt:lpstr>Rotman Blue</vt:lpstr>
      <vt:lpstr>Rotman Pink</vt:lpstr>
      <vt:lpstr>Rotman Dark Teal</vt:lpstr>
      <vt:lpstr>Rotman Gold</vt:lpstr>
      <vt:lpstr>Analyzing the Nebraska Mortgage Loan Market</vt:lpstr>
      <vt:lpstr>Case Challenge: Analyzing the Nebraska Mortgage Loan Market</vt:lpstr>
      <vt:lpstr>Dataset analysis</vt:lpstr>
      <vt:lpstr>About the model</vt:lpstr>
      <vt:lpstr>Alternative model built only on knowable variables (Optional)</vt:lpstr>
      <vt:lpstr>Market Analysis</vt:lpstr>
      <vt:lpstr>Competitors</vt:lpstr>
      <vt:lpstr>Future Market Conditions</vt:lpstr>
      <vt:lpstr>Proposed Timeline and Market Share</vt:lpstr>
      <vt:lpstr>Proposed Segments and target sales by Y1</vt:lpstr>
      <vt:lpstr>Proposed Segments and target sales by Y3</vt:lpstr>
      <vt:lpstr>Proposed Segments and target sales by Y5 (&amp; Y10)</vt:lpstr>
      <vt:lpstr>Proposed Segments and target sales by Y10+</vt:lpstr>
      <vt:lpstr>Conclusions/Summary</vt:lpstr>
      <vt:lpstr>Appendix A</vt:lpstr>
      <vt:lpstr>Random Forest Model Performance</vt:lpstr>
      <vt:lpstr>Appendix B</vt:lpstr>
      <vt:lpstr>PowerPoint Presentation</vt:lpstr>
      <vt:lpstr>PowerPoint Presentation</vt:lpstr>
      <vt:lpstr>Slide Title</vt:lpstr>
      <vt:lpstr>Slide Title</vt:lpstr>
      <vt:lpstr>Slide Title</vt:lpstr>
      <vt:lpstr>PowerPoint Presentation</vt:lpstr>
      <vt:lpstr>Big bold text</vt:lpstr>
      <vt:lpstr>Big, bold text</vt:lpstr>
      <vt:lpstr>Proposed Market Share &amp; Stage Timeline</vt:lpstr>
      <vt:lpstr>SLIDE TITLE</vt:lpstr>
      <vt:lpstr>Slide title</vt:lpstr>
      <vt:lpstr>SLIDE TITLE</vt:lpstr>
      <vt:lpstr>Slide Title</vt:lpstr>
      <vt:lpstr>Slide Title</vt:lpstr>
      <vt:lpstr>Slide Title</vt:lpstr>
      <vt:lpstr>Slide Title</vt:lpstr>
      <vt:lpstr>Slide Title</vt:lpstr>
      <vt:lpstr>Big bold text</vt:lpstr>
      <vt:lpstr>Big, bold text</vt:lpstr>
      <vt:lpstr>Slide title</vt:lpstr>
      <vt:lpstr>SLIDE TITLE</vt:lpstr>
      <vt:lpstr>Proposed Market Share &amp; Stage Timeline</vt:lpstr>
      <vt:lpstr>Slide Title</vt:lpstr>
      <vt:lpstr>Slide Title</vt:lpstr>
      <vt:lpstr>Slide Title</vt:lpstr>
      <vt:lpstr>PowerPoint Presentation</vt:lpstr>
      <vt:lpstr>Big bold text</vt:lpstr>
      <vt:lpstr>Big, bold text</vt:lpstr>
      <vt:lpstr>SLIDE TITLE</vt:lpstr>
      <vt:lpstr>Slide title</vt:lpstr>
      <vt:lpstr>SLIDE TITLE</vt:lpstr>
      <vt:lpstr>Slide Title</vt:lpstr>
      <vt:lpstr>Slide Title</vt:lpstr>
      <vt:lpstr>Slide Title</vt:lpstr>
      <vt:lpstr>Slide Title</vt:lpstr>
      <vt:lpstr>PowerPoint Presentation</vt:lpstr>
      <vt:lpstr>Big bold text</vt:lpstr>
      <vt:lpstr>Big, bold text</vt:lpstr>
      <vt:lpstr>SLIDE TITLE</vt:lpstr>
      <vt:lpstr>Slide title</vt:lpstr>
      <vt:lpstr>SLIDE TITLE</vt:lpstr>
      <vt:lpstr>Slide Title</vt:lpstr>
      <vt:lpstr>Slide Title</vt:lpstr>
      <vt:lpstr>Slide Title</vt:lpstr>
      <vt:lpstr>Slide Title</vt:lpstr>
      <vt:lpstr>Slide Title</vt:lpstr>
      <vt:lpstr>Big bold text</vt:lpstr>
      <vt:lpstr>Big, bold text</vt:lpstr>
      <vt:lpstr>SLIDE TITLE</vt:lpstr>
      <vt:lpstr>Slide title</vt:lpstr>
      <vt:lpstr>SLIDE TITLE</vt:lpstr>
      <vt:lpstr>Slide Title</vt:lpstr>
      <vt:lpstr>Slide Title</vt:lpstr>
      <vt:lpstr>Slide Title</vt:lpstr>
      <vt:lpstr>Slide Title</vt:lpstr>
      <vt:lpstr>PowerPoint Presentation</vt:lpstr>
      <vt:lpstr>Big bold text</vt:lpstr>
      <vt:lpstr>Big, bold text</vt:lpstr>
      <vt:lpstr>SLIDE TITLE</vt:lpstr>
      <vt:lpstr>Slide title</vt:lpstr>
      <vt:lpstr>SLIDE TITLE</vt:lpstr>
      <vt:lpstr>Slide Title</vt:lpstr>
      <vt:lpstr>Slide Title</vt:lpstr>
      <vt:lpstr>Slide Title</vt:lpstr>
      <vt:lpstr>Slide Title</vt:lpstr>
      <vt:lpstr>PowerPoint Presentation</vt:lpstr>
      <vt:lpstr>Big bold text</vt:lpstr>
      <vt:lpstr>Big, bold text</vt:lpstr>
      <vt:lpstr>PowerPoint Presentation</vt:lpstr>
      <vt:lpstr>PowerPoint Presentation</vt:lpstr>
      <vt:lpstr>PowerPoint Presentation</vt:lpstr>
      <vt:lpstr>Slide Title</vt:lpstr>
      <vt:lpstr>Slide Title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the Nebraska Mortgage Loan Market</dc:title>
  <dc:creator>Graham Huber</dc:creator>
  <cp:lastModifiedBy>Geran Wen</cp:lastModifiedBy>
  <cp:revision>4</cp:revision>
  <dcterms:created xsi:type="dcterms:W3CDTF">2013-07-26T14:57:40Z</dcterms:created>
  <dcterms:modified xsi:type="dcterms:W3CDTF">2021-10-12T05:20:37Z</dcterms:modified>
</cp:coreProperties>
</file>