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dvent Pro SemiBold"/>
      <p:regular r:id="rId24"/>
      <p:bold r:id="rId25"/>
    </p:embeddedFont>
    <p:embeddedFont>
      <p:font typeface="Fira Sans Extra Condensed Medium"/>
      <p:regular r:id="rId26"/>
      <p:bold r:id="rId27"/>
      <p:italic r:id="rId28"/>
      <p:boldItalic r:id="rId29"/>
    </p:embeddedFont>
    <p:embeddedFont>
      <p:font typeface="Fira Sans Condensed Medium"/>
      <p:regular r:id="rId30"/>
      <p:bold r:id="rId31"/>
      <p:italic r:id="rId32"/>
      <p:boldItalic r:id="rId33"/>
    </p:embeddedFont>
    <p:embeddedFont>
      <p:font typeface="Maven Pro"/>
      <p:regular r:id="rId34"/>
      <p:bold r:id="rId35"/>
    </p:embeddedFont>
    <p:embeddedFont>
      <p:font typeface="Share Tech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954696-7761-42C7-85B7-AF1B29A9EE7F}">
  <a:tblStyle styleId="{61954696-7761-42C7-85B7-AF1B29A9EE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regular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italic.fntdata"/><Relationship Id="rId27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CondensedMedium-bold.fntdata"/><Relationship Id="rId30" Type="http://schemas.openxmlformats.org/officeDocument/2006/relationships/font" Target="fonts/FiraSansCondensedMedium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italic.fntdata"/><Relationship Id="rId13" Type="http://schemas.openxmlformats.org/officeDocument/2006/relationships/slide" Target="slides/slide8.xml"/><Relationship Id="rId35" Type="http://schemas.openxmlformats.org/officeDocument/2006/relationships/font" Target="fonts/MavenPro-bold.fntdata"/><Relationship Id="rId12" Type="http://schemas.openxmlformats.org/officeDocument/2006/relationships/slide" Target="slides/slide7.xml"/><Relationship Id="rId34" Type="http://schemas.openxmlformats.org/officeDocument/2006/relationships/font" Target="fonts/MavenPro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hareTech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d82b3f17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d82b3f17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d82b3f17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d82b3f17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6c60e245bf_1_3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6c60e245bf_1_3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d821b862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d821b862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821b862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821b862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d78a72b7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d78a72b7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c52a2e8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c52a2e8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d842c85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d842c85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842c855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842c855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821b862ca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d821b862ca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9" name="Google Shape;19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4" name="Google Shape;24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7" name="Google Shape;27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30" name="Google Shape;30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7" name="Google Shape;37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3" name="Google Shape;43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8" name="Google Shape;48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2" name="Google Shape;52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5" name="Google Shape;55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3" name="Google Shape;63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9" name="Google Shape;69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2" name="Google Shape;72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5" name="Google Shape;75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5" name="Google Shape;85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0" name="Google Shape;90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6" name="Google Shape;96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9" name="Google Shape;109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4" name="Google Shape;114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0" name="Google Shape;120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7" name="Google Shape;127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4" name="Google Shape;134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7" name="Google Shape;137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0" name="Google Shape;140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3" name="Google Shape;143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8" name="Google Shape;148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3" name="Google Shape;153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6" name="Google Shape;156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60" name="Google Shape;160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3" name="Google Shape;163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6" name="Google Shape;16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2" name="Google Shape;17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3" name="Google Shape;17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23" Type="http://schemas.openxmlformats.org/officeDocument/2006/relationships/theme" Target="../theme/theme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descr="logo_bajada.jpg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16734" y="136324"/>
            <a:ext cx="1460100" cy="30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288000" y="3965900"/>
            <a:ext cx="856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PREDICTIVO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CUMPLIMIENTO DE LAS FECHAS DE ENTREGA DE LOS PROVEEDORES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accent2"/>
                </a:solidFill>
              </a:rPr>
              <a:t>SCIENCE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INTEGRADOR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3"/>
          <p:cNvSpPr/>
          <p:nvPr/>
        </p:nvSpPr>
        <p:spPr>
          <a:xfrm>
            <a:off x="7630375" y="3528148"/>
            <a:ext cx="1513630" cy="1409503"/>
          </a:xfrm>
          <a:custGeom>
            <a:rect b="b" l="l" r="r" t="t"/>
            <a:pathLst>
              <a:path extrusionOk="0" h="11693" w="11693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/>
          <p:nvPr>
            <p:ph idx="8" type="ctrTitle"/>
          </p:nvPr>
        </p:nvSpPr>
        <p:spPr>
          <a:xfrm>
            <a:off x="295455" y="41170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</a:t>
            </a:r>
            <a:endParaRPr sz="3000"/>
          </a:p>
        </p:txBody>
      </p:sp>
      <p:sp>
        <p:nvSpPr>
          <p:cNvPr id="769" name="Google Shape;769;p32"/>
          <p:cNvSpPr txBox="1"/>
          <p:nvPr>
            <p:ph idx="2" type="ctrTitle"/>
          </p:nvPr>
        </p:nvSpPr>
        <p:spPr>
          <a:xfrm>
            <a:off x="6054549" y="1220700"/>
            <a:ext cx="2491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 DE GESTIÓN </a:t>
            </a:r>
            <a:endParaRPr/>
          </a:p>
        </p:txBody>
      </p:sp>
      <p:sp>
        <p:nvSpPr>
          <p:cNvPr id="770" name="Google Shape;770;p32"/>
          <p:cNvSpPr txBox="1"/>
          <p:nvPr>
            <p:ph idx="4" type="ctrTitle"/>
          </p:nvPr>
        </p:nvSpPr>
        <p:spPr>
          <a:xfrm>
            <a:off x="295450" y="2858902"/>
            <a:ext cx="18813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AHORROS</a:t>
            </a:r>
            <a:endParaRPr/>
          </a:p>
        </p:txBody>
      </p:sp>
      <p:sp>
        <p:nvSpPr>
          <p:cNvPr id="771" name="Google Shape;771;p32"/>
          <p:cNvSpPr txBox="1"/>
          <p:nvPr>
            <p:ph idx="7" type="subTitle"/>
          </p:nvPr>
        </p:nvSpPr>
        <p:spPr>
          <a:xfrm>
            <a:off x="5942600" y="3212675"/>
            <a:ext cx="30894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eficiente la cadena de suministro, la actividad operativa y gestión de los pagos. </a:t>
            </a:r>
            <a:endParaRPr/>
          </a:p>
        </p:txBody>
      </p:sp>
      <p:sp>
        <p:nvSpPr>
          <p:cNvPr id="772" name="Google Shape;772;p32"/>
          <p:cNvSpPr txBox="1"/>
          <p:nvPr>
            <p:ph type="ctrTitle"/>
          </p:nvPr>
        </p:nvSpPr>
        <p:spPr>
          <a:xfrm>
            <a:off x="295450" y="1383138"/>
            <a:ext cx="29061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PREDICTIVO</a:t>
            </a:r>
            <a:endParaRPr/>
          </a:p>
        </p:txBody>
      </p:sp>
      <p:sp>
        <p:nvSpPr>
          <p:cNvPr id="773" name="Google Shape;773;p32"/>
          <p:cNvSpPr txBox="1"/>
          <p:nvPr>
            <p:ph idx="1" type="subTitle"/>
          </p:nvPr>
        </p:nvSpPr>
        <p:spPr>
          <a:xfrm>
            <a:off x="295450" y="1775488"/>
            <a:ext cx="3156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pueda clasificar cuales </a:t>
            </a:r>
            <a:r>
              <a:rPr lang="en"/>
              <a:t>órdenes</a:t>
            </a:r>
            <a:r>
              <a:rPr lang="en"/>
              <a:t> de compra se cumpliran la fecha de entrega y cuales no</a:t>
            </a:r>
            <a:endParaRPr/>
          </a:p>
        </p:txBody>
      </p:sp>
      <p:sp>
        <p:nvSpPr>
          <p:cNvPr id="774" name="Google Shape;774;p32"/>
          <p:cNvSpPr txBox="1"/>
          <p:nvPr>
            <p:ph idx="3" type="subTitle"/>
          </p:nvPr>
        </p:nvSpPr>
        <p:spPr>
          <a:xfrm>
            <a:off x="6054550" y="1793725"/>
            <a:ext cx="31560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Permite tomar una </a:t>
            </a:r>
            <a:r>
              <a:rPr lang="en"/>
              <a:t>acción</a:t>
            </a:r>
            <a:r>
              <a:rPr lang="en"/>
              <a:t> proactiva previo a tener una </a:t>
            </a:r>
            <a:r>
              <a:rPr lang="en"/>
              <a:t>interrupción</a:t>
            </a:r>
            <a:r>
              <a:rPr lang="en"/>
              <a:t> del suministro</a:t>
            </a:r>
            <a:endParaRPr/>
          </a:p>
        </p:txBody>
      </p:sp>
      <p:sp>
        <p:nvSpPr>
          <p:cNvPr id="775" name="Google Shape;775;p32"/>
          <p:cNvSpPr txBox="1"/>
          <p:nvPr>
            <p:ph idx="5" type="subTitle"/>
          </p:nvPr>
        </p:nvSpPr>
        <p:spPr>
          <a:xfrm>
            <a:off x="295450" y="3271100"/>
            <a:ext cx="29061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Evitar extra costos por urgencias, optimizar el tiempo para </a:t>
            </a:r>
            <a:r>
              <a:rPr lang="en"/>
              <a:t>actividades</a:t>
            </a:r>
            <a:r>
              <a:rPr lang="en"/>
              <a:t> de mayor valor</a:t>
            </a:r>
            <a:endParaRPr/>
          </a:p>
        </p:txBody>
      </p:sp>
      <p:sp>
        <p:nvSpPr>
          <p:cNvPr id="776" name="Google Shape;776;p32"/>
          <p:cNvSpPr txBox="1"/>
          <p:nvPr>
            <p:ph idx="6" type="ctrTitle"/>
          </p:nvPr>
        </p:nvSpPr>
        <p:spPr>
          <a:xfrm>
            <a:off x="5942600" y="2858900"/>
            <a:ext cx="24912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EFICIENCIA OPERATIVA</a:t>
            </a:r>
            <a:endParaRPr/>
          </a:p>
        </p:txBody>
      </p:sp>
      <p:sp>
        <p:nvSpPr>
          <p:cNvPr id="777" name="Google Shape;777;p32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32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2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2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32"/>
          <p:cNvCxnSpPr>
            <a:stCxn id="777" idx="3"/>
            <a:endCxn id="779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2" name="Google Shape;782;p32"/>
          <p:cNvCxnSpPr>
            <a:stCxn id="779" idx="2"/>
            <a:endCxn id="778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2"/>
          <p:cNvCxnSpPr>
            <a:stCxn id="778" idx="3"/>
            <a:endCxn id="780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4" name="Google Shape;784;p32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785" name="Google Shape;785;p32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32"/>
          <p:cNvGrpSpPr/>
          <p:nvPr/>
        </p:nvGrpSpPr>
        <p:grpSpPr>
          <a:xfrm>
            <a:off x="5029465" y="1793719"/>
            <a:ext cx="484361" cy="484405"/>
            <a:chOff x="4890434" y="4287389"/>
            <a:chExt cx="345997" cy="346029"/>
          </a:xfrm>
        </p:grpSpPr>
        <p:sp>
          <p:nvSpPr>
            <p:cNvPr id="791" name="Google Shape;791;p32"/>
            <p:cNvSpPr/>
            <p:nvPr/>
          </p:nvSpPr>
          <p:spPr>
            <a:xfrm>
              <a:off x="5111349" y="4400695"/>
              <a:ext cx="54998" cy="54998"/>
            </a:xfrm>
            <a:custGeom>
              <a:rect b="b" l="l" r="r" t="t"/>
              <a:pathLst>
                <a:path extrusionOk="0" h="1728" w="1728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5113640" y="4466642"/>
              <a:ext cx="70498" cy="51179"/>
            </a:xfrm>
            <a:custGeom>
              <a:rect b="b" l="l" r="r" t="t"/>
              <a:pathLst>
                <a:path extrusionOk="0" h="1608" w="2215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4943490" y="4467023"/>
              <a:ext cx="70880" cy="51179"/>
            </a:xfrm>
            <a:custGeom>
              <a:rect b="b" l="l" r="r" t="t"/>
              <a:pathLst>
                <a:path extrusionOk="0" h="1608" w="2227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4961282" y="4400695"/>
              <a:ext cx="54616" cy="54998"/>
            </a:xfrm>
            <a:custGeom>
              <a:rect b="b" l="l" r="r" t="t"/>
              <a:pathLst>
                <a:path extrusionOk="0" h="1728" w="1716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5028374" y="4386691"/>
              <a:ext cx="71262" cy="70880"/>
            </a:xfrm>
            <a:custGeom>
              <a:rect b="b" l="l" r="r" t="t"/>
              <a:pathLst>
                <a:path extrusionOk="0" h="2227" w="2239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5004122" y="4468901"/>
              <a:ext cx="120149" cy="65596"/>
            </a:xfrm>
            <a:custGeom>
              <a:rect b="b" l="l" r="r" t="t"/>
              <a:pathLst>
                <a:path extrusionOk="0" h="2061" w="3775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890434" y="4287389"/>
              <a:ext cx="345997" cy="346029"/>
            </a:xfrm>
            <a:custGeom>
              <a:rect b="b" l="l" r="r" t="t"/>
              <a:pathLst>
                <a:path extrusionOk="0" h="10872" w="10871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32"/>
          <p:cNvGrpSpPr/>
          <p:nvPr/>
        </p:nvGrpSpPr>
        <p:grpSpPr>
          <a:xfrm>
            <a:off x="3628453" y="3198869"/>
            <a:ext cx="488638" cy="438246"/>
            <a:chOff x="5778676" y="3826972"/>
            <a:chExt cx="349052" cy="313055"/>
          </a:xfrm>
        </p:grpSpPr>
        <p:sp>
          <p:nvSpPr>
            <p:cNvPr id="799" name="Google Shape;799;p32"/>
            <p:cNvSpPr/>
            <p:nvPr/>
          </p:nvSpPr>
          <p:spPr>
            <a:xfrm>
              <a:off x="5923045" y="3890659"/>
              <a:ext cx="27690" cy="48155"/>
            </a:xfrm>
            <a:custGeom>
              <a:rect b="b" l="l" r="r" t="t"/>
              <a:pathLst>
                <a:path extrusionOk="0" h="1513" w="870">
                  <a:moveTo>
                    <a:pt x="406" y="286"/>
                  </a:moveTo>
                  <a:lnTo>
                    <a:pt x="406" y="560"/>
                  </a:lnTo>
                  <a:cubicBezTo>
                    <a:pt x="299" y="524"/>
                    <a:pt x="251" y="488"/>
                    <a:pt x="251" y="417"/>
                  </a:cubicBezTo>
                  <a:cubicBezTo>
                    <a:pt x="251" y="345"/>
                    <a:pt x="334" y="298"/>
                    <a:pt x="406" y="286"/>
                  </a:cubicBezTo>
                  <a:close/>
                  <a:moveTo>
                    <a:pt x="513" y="845"/>
                  </a:moveTo>
                  <a:cubicBezTo>
                    <a:pt x="632" y="893"/>
                    <a:pt x="644" y="953"/>
                    <a:pt x="644" y="1012"/>
                  </a:cubicBezTo>
                  <a:cubicBezTo>
                    <a:pt x="644" y="1119"/>
                    <a:pt x="584" y="1155"/>
                    <a:pt x="513" y="1179"/>
                  </a:cubicBezTo>
                  <a:lnTo>
                    <a:pt x="513" y="845"/>
                  </a:lnTo>
                  <a:close/>
                  <a:moveTo>
                    <a:pt x="465" y="0"/>
                  </a:moveTo>
                  <a:cubicBezTo>
                    <a:pt x="441" y="0"/>
                    <a:pt x="406" y="12"/>
                    <a:pt x="406" y="48"/>
                  </a:cubicBezTo>
                  <a:lnTo>
                    <a:pt x="406" y="83"/>
                  </a:lnTo>
                  <a:cubicBezTo>
                    <a:pt x="179" y="119"/>
                    <a:pt x="48" y="238"/>
                    <a:pt x="48" y="441"/>
                  </a:cubicBezTo>
                  <a:cubicBezTo>
                    <a:pt x="48" y="667"/>
                    <a:pt x="215" y="738"/>
                    <a:pt x="406" y="810"/>
                  </a:cubicBezTo>
                  <a:lnTo>
                    <a:pt x="406" y="1191"/>
                  </a:lnTo>
                  <a:cubicBezTo>
                    <a:pt x="299" y="1167"/>
                    <a:pt x="251" y="1143"/>
                    <a:pt x="168" y="1072"/>
                  </a:cubicBezTo>
                  <a:cubicBezTo>
                    <a:pt x="149" y="1058"/>
                    <a:pt x="132" y="1051"/>
                    <a:pt x="116" y="1051"/>
                  </a:cubicBezTo>
                  <a:cubicBezTo>
                    <a:pt x="92" y="1051"/>
                    <a:pt x="70" y="1067"/>
                    <a:pt x="48" y="1095"/>
                  </a:cubicBezTo>
                  <a:cubicBezTo>
                    <a:pt x="1" y="1155"/>
                    <a:pt x="1" y="1215"/>
                    <a:pt x="48" y="1262"/>
                  </a:cubicBezTo>
                  <a:cubicBezTo>
                    <a:pt x="120" y="1357"/>
                    <a:pt x="275" y="1417"/>
                    <a:pt x="406" y="1417"/>
                  </a:cubicBezTo>
                  <a:lnTo>
                    <a:pt x="406" y="1476"/>
                  </a:lnTo>
                  <a:cubicBezTo>
                    <a:pt x="406" y="1500"/>
                    <a:pt x="441" y="1512"/>
                    <a:pt x="465" y="1512"/>
                  </a:cubicBezTo>
                  <a:cubicBezTo>
                    <a:pt x="501" y="1512"/>
                    <a:pt x="525" y="1500"/>
                    <a:pt x="525" y="1476"/>
                  </a:cubicBezTo>
                  <a:lnTo>
                    <a:pt x="525" y="1417"/>
                  </a:lnTo>
                  <a:cubicBezTo>
                    <a:pt x="715" y="1381"/>
                    <a:pt x="870" y="1262"/>
                    <a:pt x="870" y="1024"/>
                  </a:cubicBezTo>
                  <a:cubicBezTo>
                    <a:pt x="870" y="774"/>
                    <a:pt x="739" y="679"/>
                    <a:pt x="525" y="607"/>
                  </a:cubicBezTo>
                  <a:lnTo>
                    <a:pt x="525" y="286"/>
                  </a:lnTo>
                  <a:cubicBezTo>
                    <a:pt x="572" y="286"/>
                    <a:pt x="596" y="298"/>
                    <a:pt x="656" y="322"/>
                  </a:cubicBezTo>
                  <a:cubicBezTo>
                    <a:pt x="682" y="335"/>
                    <a:pt x="713" y="352"/>
                    <a:pt x="745" y="352"/>
                  </a:cubicBezTo>
                  <a:cubicBezTo>
                    <a:pt x="770" y="352"/>
                    <a:pt x="796" y="341"/>
                    <a:pt x="822" y="310"/>
                  </a:cubicBezTo>
                  <a:cubicBezTo>
                    <a:pt x="858" y="262"/>
                    <a:pt x="870" y="202"/>
                    <a:pt x="810" y="155"/>
                  </a:cubicBezTo>
                  <a:cubicBezTo>
                    <a:pt x="739" y="107"/>
                    <a:pt x="620" y="83"/>
                    <a:pt x="525" y="83"/>
                  </a:cubicBezTo>
                  <a:lnTo>
                    <a:pt x="525" y="48"/>
                  </a:lnTo>
                  <a:cubicBezTo>
                    <a:pt x="525" y="12"/>
                    <a:pt x="501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976866" y="3843268"/>
              <a:ext cx="80364" cy="80364"/>
            </a:xfrm>
            <a:custGeom>
              <a:rect b="b" l="l" r="r" t="t"/>
              <a:pathLst>
                <a:path extrusionOk="0" h="2525" w="2525">
                  <a:moveTo>
                    <a:pt x="1263" y="310"/>
                  </a:moveTo>
                  <a:cubicBezTo>
                    <a:pt x="1786" y="310"/>
                    <a:pt x="2215" y="739"/>
                    <a:pt x="2215" y="1263"/>
                  </a:cubicBezTo>
                  <a:cubicBezTo>
                    <a:pt x="2215" y="1787"/>
                    <a:pt x="1798" y="2215"/>
                    <a:pt x="1263" y="2215"/>
                  </a:cubicBezTo>
                  <a:cubicBezTo>
                    <a:pt x="739" y="2215"/>
                    <a:pt x="310" y="1787"/>
                    <a:pt x="310" y="1263"/>
                  </a:cubicBezTo>
                  <a:cubicBezTo>
                    <a:pt x="310" y="739"/>
                    <a:pt x="739" y="310"/>
                    <a:pt x="1263" y="310"/>
                  </a:cubicBezTo>
                  <a:close/>
                  <a:moveTo>
                    <a:pt x="1263" y="1"/>
                  </a:moveTo>
                  <a:cubicBezTo>
                    <a:pt x="560" y="1"/>
                    <a:pt x="1" y="560"/>
                    <a:pt x="1" y="1263"/>
                  </a:cubicBezTo>
                  <a:cubicBezTo>
                    <a:pt x="1" y="1965"/>
                    <a:pt x="560" y="2525"/>
                    <a:pt x="1263" y="2525"/>
                  </a:cubicBezTo>
                  <a:cubicBezTo>
                    <a:pt x="1965" y="2525"/>
                    <a:pt x="2525" y="1965"/>
                    <a:pt x="2525" y="1263"/>
                  </a:cubicBezTo>
                  <a:cubicBezTo>
                    <a:pt x="2525" y="560"/>
                    <a:pt x="1965" y="1"/>
                    <a:pt x="1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5879473" y="3826972"/>
              <a:ext cx="193288" cy="144051"/>
            </a:xfrm>
            <a:custGeom>
              <a:rect b="b" l="l" r="r" t="t"/>
              <a:pathLst>
                <a:path extrusionOk="0" h="4526" w="6073">
                  <a:moveTo>
                    <a:pt x="1798" y="1775"/>
                  </a:moveTo>
                  <a:cubicBezTo>
                    <a:pt x="2132" y="1775"/>
                    <a:pt x="2430" y="1942"/>
                    <a:pt x="2596" y="2192"/>
                  </a:cubicBezTo>
                  <a:cubicBezTo>
                    <a:pt x="2620" y="2346"/>
                    <a:pt x="2680" y="2477"/>
                    <a:pt x="2739" y="2608"/>
                  </a:cubicBezTo>
                  <a:cubicBezTo>
                    <a:pt x="2739" y="2656"/>
                    <a:pt x="2751" y="2704"/>
                    <a:pt x="2751" y="2727"/>
                  </a:cubicBezTo>
                  <a:cubicBezTo>
                    <a:pt x="2751" y="3251"/>
                    <a:pt x="2322" y="3680"/>
                    <a:pt x="1798" y="3680"/>
                  </a:cubicBezTo>
                  <a:cubicBezTo>
                    <a:pt x="1287" y="3680"/>
                    <a:pt x="846" y="3251"/>
                    <a:pt x="846" y="2727"/>
                  </a:cubicBezTo>
                  <a:cubicBezTo>
                    <a:pt x="846" y="2203"/>
                    <a:pt x="1287" y="1775"/>
                    <a:pt x="1798" y="1775"/>
                  </a:cubicBezTo>
                  <a:close/>
                  <a:moveTo>
                    <a:pt x="1810" y="1251"/>
                  </a:moveTo>
                  <a:cubicBezTo>
                    <a:pt x="2072" y="1251"/>
                    <a:pt x="2334" y="1334"/>
                    <a:pt x="2560" y="1465"/>
                  </a:cubicBezTo>
                  <a:cubicBezTo>
                    <a:pt x="2549" y="1537"/>
                    <a:pt x="2549" y="1632"/>
                    <a:pt x="2537" y="1692"/>
                  </a:cubicBezTo>
                  <a:cubicBezTo>
                    <a:pt x="2322" y="1537"/>
                    <a:pt x="2072" y="1453"/>
                    <a:pt x="1787" y="1453"/>
                  </a:cubicBezTo>
                  <a:cubicBezTo>
                    <a:pt x="1084" y="1453"/>
                    <a:pt x="525" y="2013"/>
                    <a:pt x="525" y="2715"/>
                  </a:cubicBezTo>
                  <a:cubicBezTo>
                    <a:pt x="525" y="3418"/>
                    <a:pt x="1084" y="3978"/>
                    <a:pt x="1787" y="3978"/>
                  </a:cubicBezTo>
                  <a:cubicBezTo>
                    <a:pt x="2382" y="3978"/>
                    <a:pt x="2894" y="3561"/>
                    <a:pt x="3025" y="3001"/>
                  </a:cubicBezTo>
                  <a:lnTo>
                    <a:pt x="3192" y="3156"/>
                  </a:lnTo>
                  <a:cubicBezTo>
                    <a:pt x="3025" y="3775"/>
                    <a:pt x="2465" y="4204"/>
                    <a:pt x="1810" y="4204"/>
                  </a:cubicBezTo>
                  <a:cubicBezTo>
                    <a:pt x="1001" y="4204"/>
                    <a:pt x="334" y="3549"/>
                    <a:pt x="334" y="2727"/>
                  </a:cubicBezTo>
                  <a:cubicBezTo>
                    <a:pt x="334" y="1906"/>
                    <a:pt x="989" y="1251"/>
                    <a:pt x="1810" y="1251"/>
                  </a:cubicBezTo>
                  <a:close/>
                  <a:moveTo>
                    <a:pt x="4299" y="1"/>
                  </a:moveTo>
                  <a:cubicBezTo>
                    <a:pt x="3549" y="1"/>
                    <a:pt x="2894" y="501"/>
                    <a:pt x="2632" y="1168"/>
                  </a:cubicBezTo>
                  <a:cubicBezTo>
                    <a:pt x="2382" y="1037"/>
                    <a:pt x="2084" y="953"/>
                    <a:pt x="1787" y="953"/>
                  </a:cubicBezTo>
                  <a:cubicBezTo>
                    <a:pt x="810" y="953"/>
                    <a:pt x="1" y="1763"/>
                    <a:pt x="1" y="2739"/>
                  </a:cubicBezTo>
                  <a:cubicBezTo>
                    <a:pt x="1" y="3727"/>
                    <a:pt x="810" y="4525"/>
                    <a:pt x="1787" y="4525"/>
                  </a:cubicBezTo>
                  <a:cubicBezTo>
                    <a:pt x="2549" y="4525"/>
                    <a:pt x="3203" y="4049"/>
                    <a:pt x="3453" y="3370"/>
                  </a:cubicBezTo>
                  <a:cubicBezTo>
                    <a:pt x="3703" y="3501"/>
                    <a:pt x="3989" y="3573"/>
                    <a:pt x="4299" y="3573"/>
                  </a:cubicBezTo>
                  <a:cubicBezTo>
                    <a:pt x="4704" y="3573"/>
                    <a:pt x="5108" y="3442"/>
                    <a:pt x="5418" y="3192"/>
                  </a:cubicBezTo>
                  <a:cubicBezTo>
                    <a:pt x="5728" y="2942"/>
                    <a:pt x="5954" y="2596"/>
                    <a:pt x="6049" y="2203"/>
                  </a:cubicBezTo>
                  <a:cubicBezTo>
                    <a:pt x="6073" y="2108"/>
                    <a:pt x="6037" y="2013"/>
                    <a:pt x="5942" y="2001"/>
                  </a:cubicBezTo>
                  <a:cubicBezTo>
                    <a:pt x="5932" y="2000"/>
                    <a:pt x="5921" y="1999"/>
                    <a:pt x="5911" y="1999"/>
                  </a:cubicBezTo>
                  <a:cubicBezTo>
                    <a:pt x="5839" y="1999"/>
                    <a:pt x="5772" y="2037"/>
                    <a:pt x="5751" y="2120"/>
                  </a:cubicBezTo>
                  <a:cubicBezTo>
                    <a:pt x="5597" y="2787"/>
                    <a:pt x="5001" y="3251"/>
                    <a:pt x="4323" y="3251"/>
                  </a:cubicBezTo>
                  <a:cubicBezTo>
                    <a:pt x="3787" y="3251"/>
                    <a:pt x="3311" y="2965"/>
                    <a:pt x="3037" y="2501"/>
                  </a:cubicBezTo>
                  <a:cubicBezTo>
                    <a:pt x="3013" y="2358"/>
                    <a:pt x="2953" y="2203"/>
                    <a:pt x="2882" y="2084"/>
                  </a:cubicBezTo>
                  <a:cubicBezTo>
                    <a:pt x="2680" y="1180"/>
                    <a:pt x="3382" y="322"/>
                    <a:pt x="4311" y="322"/>
                  </a:cubicBezTo>
                  <a:cubicBezTo>
                    <a:pt x="4989" y="322"/>
                    <a:pt x="5585" y="775"/>
                    <a:pt x="5739" y="1453"/>
                  </a:cubicBezTo>
                  <a:cubicBezTo>
                    <a:pt x="5750" y="1528"/>
                    <a:pt x="5818" y="1574"/>
                    <a:pt x="5901" y="1574"/>
                  </a:cubicBezTo>
                  <a:cubicBezTo>
                    <a:pt x="5911" y="1574"/>
                    <a:pt x="5920" y="1574"/>
                    <a:pt x="5930" y="1572"/>
                  </a:cubicBezTo>
                  <a:cubicBezTo>
                    <a:pt x="6013" y="1549"/>
                    <a:pt x="6061" y="1465"/>
                    <a:pt x="6049" y="1370"/>
                  </a:cubicBezTo>
                  <a:cubicBezTo>
                    <a:pt x="5954" y="989"/>
                    <a:pt x="5739" y="644"/>
                    <a:pt x="5418" y="394"/>
                  </a:cubicBezTo>
                  <a:cubicBezTo>
                    <a:pt x="5108" y="144"/>
                    <a:pt x="4704" y="1"/>
                    <a:pt x="4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003760" y="3859946"/>
              <a:ext cx="26958" cy="47773"/>
            </a:xfrm>
            <a:custGeom>
              <a:rect b="b" l="l" r="r" t="t"/>
              <a:pathLst>
                <a:path extrusionOk="0" h="1501" w="847">
                  <a:moveTo>
                    <a:pt x="382" y="298"/>
                  </a:moveTo>
                  <a:lnTo>
                    <a:pt x="382" y="572"/>
                  </a:lnTo>
                  <a:cubicBezTo>
                    <a:pt x="287" y="536"/>
                    <a:pt x="239" y="501"/>
                    <a:pt x="239" y="429"/>
                  </a:cubicBezTo>
                  <a:cubicBezTo>
                    <a:pt x="239" y="358"/>
                    <a:pt x="310" y="310"/>
                    <a:pt x="382" y="298"/>
                  </a:cubicBezTo>
                  <a:close/>
                  <a:moveTo>
                    <a:pt x="489" y="870"/>
                  </a:moveTo>
                  <a:cubicBezTo>
                    <a:pt x="608" y="917"/>
                    <a:pt x="620" y="977"/>
                    <a:pt x="620" y="1037"/>
                  </a:cubicBezTo>
                  <a:cubicBezTo>
                    <a:pt x="620" y="1132"/>
                    <a:pt x="560" y="1167"/>
                    <a:pt x="489" y="1203"/>
                  </a:cubicBezTo>
                  <a:lnTo>
                    <a:pt x="489" y="870"/>
                  </a:lnTo>
                  <a:close/>
                  <a:moveTo>
                    <a:pt x="441" y="1"/>
                  </a:moveTo>
                  <a:cubicBezTo>
                    <a:pt x="418" y="1"/>
                    <a:pt x="382" y="13"/>
                    <a:pt x="382" y="36"/>
                  </a:cubicBezTo>
                  <a:lnTo>
                    <a:pt x="382" y="84"/>
                  </a:lnTo>
                  <a:cubicBezTo>
                    <a:pt x="156" y="120"/>
                    <a:pt x="25" y="239"/>
                    <a:pt x="25" y="441"/>
                  </a:cubicBezTo>
                  <a:cubicBezTo>
                    <a:pt x="25" y="679"/>
                    <a:pt x="203" y="739"/>
                    <a:pt x="382" y="810"/>
                  </a:cubicBezTo>
                  <a:lnTo>
                    <a:pt x="382" y="1191"/>
                  </a:lnTo>
                  <a:cubicBezTo>
                    <a:pt x="275" y="1167"/>
                    <a:pt x="239" y="1132"/>
                    <a:pt x="144" y="1072"/>
                  </a:cubicBezTo>
                  <a:cubicBezTo>
                    <a:pt x="125" y="1059"/>
                    <a:pt x="108" y="1053"/>
                    <a:pt x="92" y="1053"/>
                  </a:cubicBezTo>
                  <a:cubicBezTo>
                    <a:pt x="37" y="1053"/>
                    <a:pt x="1" y="1121"/>
                    <a:pt x="1" y="1167"/>
                  </a:cubicBezTo>
                  <a:cubicBezTo>
                    <a:pt x="1" y="1203"/>
                    <a:pt x="13" y="1227"/>
                    <a:pt x="25" y="1251"/>
                  </a:cubicBezTo>
                  <a:cubicBezTo>
                    <a:pt x="96" y="1346"/>
                    <a:pt x="251" y="1394"/>
                    <a:pt x="382" y="1394"/>
                  </a:cubicBezTo>
                  <a:lnTo>
                    <a:pt x="382" y="1453"/>
                  </a:lnTo>
                  <a:cubicBezTo>
                    <a:pt x="382" y="1489"/>
                    <a:pt x="418" y="1501"/>
                    <a:pt x="441" y="1501"/>
                  </a:cubicBezTo>
                  <a:cubicBezTo>
                    <a:pt x="477" y="1501"/>
                    <a:pt x="501" y="1489"/>
                    <a:pt x="501" y="1453"/>
                  </a:cubicBezTo>
                  <a:lnTo>
                    <a:pt x="501" y="1394"/>
                  </a:lnTo>
                  <a:cubicBezTo>
                    <a:pt x="703" y="1370"/>
                    <a:pt x="846" y="1251"/>
                    <a:pt x="846" y="1013"/>
                  </a:cubicBezTo>
                  <a:cubicBezTo>
                    <a:pt x="846" y="786"/>
                    <a:pt x="691" y="691"/>
                    <a:pt x="501" y="620"/>
                  </a:cubicBezTo>
                  <a:lnTo>
                    <a:pt x="501" y="298"/>
                  </a:lnTo>
                  <a:cubicBezTo>
                    <a:pt x="584" y="298"/>
                    <a:pt x="608" y="310"/>
                    <a:pt x="680" y="358"/>
                  </a:cubicBezTo>
                  <a:cubicBezTo>
                    <a:pt x="694" y="362"/>
                    <a:pt x="709" y="364"/>
                    <a:pt x="723" y="364"/>
                  </a:cubicBezTo>
                  <a:cubicBezTo>
                    <a:pt x="754" y="364"/>
                    <a:pt x="782" y="351"/>
                    <a:pt x="799" y="310"/>
                  </a:cubicBezTo>
                  <a:cubicBezTo>
                    <a:pt x="834" y="263"/>
                    <a:pt x="846" y="203"/>
                    <a:pt x="787" y="155"/>
                  </a:cubicBezTo>
                  <a:cubicBezTo>
                    <a:pt x="715" y="96"/>
                    <a:pt x="596" y="84"/>
                    <a:pt x="501" y="84"/>
                  </a:cubicBezTo>
                  <a:lnTo>
                    <a:pt x="501" y="36"/>
                  </a:lnTo>
                  <a:cubicBezTo>
                    <a:pt x="501" y="13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778676" y="3939865"/>
              <a:ext cx="349052" cy="200163"/>
            </a:xfrm>
            <a:custGeom>
              <a:rect b="b" l="l" r="r" t="t"/>
              <a:pathLst>
                <a:path extrusionOk="0" h="6289" w="10967">
                  <a:moveTo>
                    <a:pt x="3483" y="1855"/>
                  </a:moveTo>
                  <a:cubicBezTo>
                    <a:pt x="3500" y="1855"/>
                    <a:pt x="3513" y="1868"/>
                    <a:pt x="3513" y="1895"/>
                  </a:cubicBezTo>
                  <a:cubicBezTo>
                    <a:pt x="3584" y="2074"/>
                    <a:pt x="4573" y="4693"/>
                    <a:pt x="4620" y="4776"/>
                  </a:cubicBezTo>
                  <a:cubicBezTo>
                    <a:pt x="4632" y="4788"/>
                    <a:pt x="4620" y="4824"/>
                    <a:pt x="4584" y="4824"/>
                  </a:cubicBezTo>
                  <a:lnTo>
                    <a:pt x="3882" y="5086"/>
                  </a:lnTo>
                  <a:cubicBezTo>
                    <a:pt x="3846" y="4955"/>
                    <a:pt x="2846" y="2300"/>
                    <a:pt x="2775" y="2133"/>
                  </a:cubicBezTo>
                  <a:lnTo>
                    <a:pt x="3465" y="1859"/>
                  </a:lnTo>
                  <a:cubicBezTo>
                    <a:pt x="3471" y="1856"/>
                    <a:pt x="3477" y="1855"/>
                    <a:pt x="3483" y="1855"/>
                  </a:cubicBezTo>
                  <a:close/>
                  <a:moveTo>
                    <a:pt x="2477" y="2228"/>
                  </a:moveTo>
                  <a:lnTo>
                    <a:pt x="3584" y="5193"/>
                  </a:lnTo>
                  <a:cubicBezTo>
                    <a:pt x="3072" y="5407"/>
                    <a:pt x="1739" y="5907"/>
                    <a:pt x="1513" y="6003"/>
                  </a:cubicBezTo>
                  <a:cubicBezTo>
                    <a:pt x="1507" y="6005"/>
                    <a:pt x="1500" y="6007"/>
                    <a:pt x="1493" y="6007"/>
                  </a:cubicBezTo>
                  <a:cubicBezTo>
                    <a:pt x="1468" y="6007"/>
                    <a:pt x="1438" y="5991"/>
                    <a:pt x="1429" y="5955"/>
                  </a:cubicBezTo>
                  <a:lnTo>
                    <a:pt x="358" y="3109"/>
                  </a:lnTo>
                  <a:cubicBezTo>
                    <a:pt x="346" y="3086"/>
                    <a:pt x="358" y="3038"/>
                    <a:pt x="405" y="3026"/>
                  </a:cubicBezTo>
                  <a:cubicBezTo>
                    <a:pt x="1072" y="2764"/>
                    <a:pt x="2013" y="2407"/>
                    <a:pt x="2477" y="2228"/>
                  </a:cubicBezTo>
                  <a:close/>
                  <a:moveTo>
                    <a:pt x="10060" y="0"/>
                  </a:moveTo>
                  <a:cubicBezTo>
                    <a:pt x="9818" y="0"/>
                    <a:pt x="9583" y="125"/>
                    <a:pt x="9407" y="288"/>
                  </a:cubicBezTo>
                  <a:lnTo>
                    <a:pt x="7728" y="1681"/>
                  </a:lnTo>
                  <a:cubicBezTo>
                    <a:pt x="7632" y="1478"/>
                    <a:pt x="7430" y="1264"/>
                    <a:pt x="7061" y="1264"/>
                  </a:cubicBezTo>
                  <a:cubicBezTo>
                    <a:pt x="6668" y="1264"/>
                    <a:pt x="6361" y="1262"/>
                    <a:pt x="6115" y="1262"/>
                  </a:cubicBezTo>
                  <a:cubicBezTo>
                    <a:pt x="5377" y="1262"/>
                    <a:pt x="5192" y="1276"/>
                    <a:pt x="4906" y="1383"/>
                  </a:cubicBezTo>
                  <a:lnTo>
                    <a:pt x="3834" y="1835"/>
                  </a:lnTo>
                  <a:lnTo>
                    <a:pt x="3822" y="1788"/>
                  </a:lnTo>
                  <a:cubicBezTo>
                    <a:pt x="3766" y="1647"/>
                    <a:pt x="3637" y="1551"/>
                    <a:pt x="3491" y="1551"/>
                  </a:cubicBezTo>
                  <a:cubicBezTo>
                    <a:pt x="3451" y="1551"/>
                    <a:pt x="3411" y="1558"/>
                    <a:pt x="3370" y="1574"/>
                  </a:cubicBezTo>
                  <a:lnTo>
                    <a:pt x="2560" y="1871"/>
                  </a:lnTo>
                  <a:cubicBezTo>
                    <a:pt x="2203" y="2014"/>
                    <a:pt x="1084" y="2431"/>
                    <a:pt x="298" y="2728"/>
                  </a:cubicBezTo>
                  <a:cubicBezTo>
                    <a:pt x="108" y="2800"/>
                    <a:pt x="1" y="3026"/>
                    <a:pt x="72" y="3217"/>
                  </a:cubicBezTo>
                  <a:lnTo>
                    <a:pt x="1144" y="6038"/>
                  </a:lnTo>
                  <a:cubicBezTo>
                    <a:pt x="1199" y="6196"/>
                    <a:pt x="1348" y="6288"/>
                    <a:pt x="1501" y="6288"/>
                  </a:cubicBezTo>
                  <a:cubicBezTo>
                    <a:pt x="1545" y="6288"/>
                    <a:pt x="1589" y="6281"/>
                    <a:pt x="1632" y="6265"/>
                  </a:cubicBezTo>
                  <a:cubicBezTo>
                    <a:pt x="1870" y="6181"/>
                    <a:pt x="3501" y="5562"/>
                    <a:pt x="3858" y="5431"/>
                  </a:cubicBezTo>
                  <a:lnTo>
                    <a:pt x="4704" y="5122"/>
                  </a:lnTo>
                  <a:cubicBezTo>
                    <a:pt x="4882" y="5050"/>
                    <a:pt x="4989" y="4848"/>
                    <a:pt x="4918" y="4657"/>
                  </a:cubicBezTo>
                  <a:lnTo>
                    <a:pt x="4894" y="4622"/>
                  </a:lnTo>
                  <a:cubicBezTo>
                    <a:pt x="5454" y="4383"/>
                    <a:pt x="5466" y="4360"/>
                    <a:pt x="6049" y="4360"/>
                  </a:cubicBezTo>
                  <a:cubicBezTo>
                    <a:pt x="6132" y="4360"/>
                    <a:pt x="6204" y="4288"/>
                    <a:pt x="6204" y="4193"/>
                  </a:cubicBezTo>
                  <a:cubicBezTo>
                    <a:pt x="6204" y="4110"/>
                    <a:pt x="6132" y="4026"/>
                    <a:pt x="6049" y="4026"/>
                  </a:cubicBezTo>
                  <a:cubicBezTo>
                    <a:pt x="5418" y="4026"/>
                    <a:pt x="5358" y="4074"/>
                    <a:pt x="4799" y="4312"/>
                  </a:cubicBezTo>
                  <a:lnTo>
                    <a:pt x="3965" y="2097"/>
                  </a:lnTo>
                  <a:lnTo>
                    <a:pt x="5037" y="1645"/>
                  </a:lnTo>
                  <a:cubicBezTo>
                    <a:pt x="5251" y="1571"/>
                    <a:pt x="5403" y="1559"/>
                    <a:pt x="5989" y="1559"/>
                  </a:cubicBezTo>
                  <a:cubicBezTo>
                    <a:pt x="6250" y="1559"/>
                    <a:pt x="6597" y="1562"/>
                    <a:pt x="7073" y="1562"/>
                  </a:cubicBezTo>
                  <a:cubicBezTo>
                    <a:pt x="7240" y="1562"/>
                    <a:pt x="7359" y="1621"/>
                    <a:pt x="7430" y="1740"/>
                  </a:cubicBezTo>
                  <a:cubicBezTo>
                    <a:pt x="7478" y="1835"/>
                    <a:pt x="7490" y="1919"/>
                    <a:pt x="7502" y="1931"/>
                  </a:cubicBezTo>
                  <a:cubicBezTo>
                    <a:pt x="7502" y="1990"/>
                    <a:pt x="7454" y="2276"/>
                    <a:pt x="7180" y="2336"/>
                  </a:cubicBezTo>
                  <a:cubicBezTo>
                    <a:pt x="6740" y="2407"/>
                    <a:pt x="5823" y="2538"/>
                    <a:pt x="5811" y="2538"/>
                  </a:cubicBezTo>
                  <a:cubicBezTo>
                    <a:pt x="5716" y="2562"/>
                    <a:pt x="5656" y="2633"/>
                    <a:pt x="5668" y="2728"/>
                  </a:cubicBezTo>
                  <a:cubicBezTo>
                    <a:pt x="5692" y="2800"/>
                    <a:pt x="5751" y="2859"/>
                    <a:pt x="5823" y="2859"/>
                  </a:cubicBezTo>
                  <a:lnTo>
                    <a:pt x="5847" y="2859"/>
                  </a:lnTo>
                  <a:cubicBezTo>
                    <a:pt x="5870" y="2859"/>
                    <a:pt x="6787" y="2728"/>
                    <a:pt x="7240" y="2645"/>
                  </a:cubicBezTo>
                  <a:cubicBezTo>
                    <a:pt x="7632" y="2574"/>
                    <a:pt x="7787" y="2240"/>
                    <a:pt x="7811" y="2026"/>
                  </a:cubicBezTo>
                  <a:lnTo>
                    <a:pt x="9633" y="514"/>
                  </a:lnTo>
                  <a:cubicBezTo>
                    <a:pt x="9747" y="415"/>
                    <a:pt x="9895" y="311"/>
                    <a:pt x="10058" y="311"/>
                  </a:cubicBezTo>
                  <a:cubicBezTo>
                    <a:pt x="10151" y="311"/>
                    <a:pt x="10248" y="344"/>
                    <a:pt x="10347" y="431"/>
                  </a:cubicBezTo>
                  <a:cubicBezTo>
                    <a:pt x="10645" y="728"/>
                    <a:pt x="10371" y="1073"/>
                    <a:pt x="10299" y="1145"/>
                  </a:cubicBezTo>
                  <a:cubicBezTo>
                    <a:pt x="10228" y="1216"/>
                    <a:pt x="8013" y="3609"/>
                    <a:pt x="8013" y="3609"/>
                  </a:cubicBezTo>
                  <a:cubicBezTo>
                    <a:pt x="7680" y="3990"/>
                    <a:pt x="7251" y="4050"/>
                    <a:pt x="7073" y="4062"/>
                  </a:cubicBezTo>
                  <a:lnTo>
                    <a:pt x="6787" y="4062"/>
                  </a:lnTo>
                  <a:cubicBezTo>
                    <a:pt x="6704" y="4062"/>
                    <a:pt x="6620" y="4133"/>
                    <a:pt x="6620" y="4229"/>
                  </a:cubicBezTo>
                  <a:cubicBezTo>
                    <a:pt x="6620" y="4312"/>
                    <a:pt x="6704" y="4383"/>
                    <a:pt x="6787" y="4383"/>
                  </a:cubicBezTo>
                  <a:lnTo>
                    <a:pt x="7097" y="4383"/>
                  </a:lnTo>
                  <a:cubicBezTo>
                    <a:pt x="7311" y="4371"/>
                    <a:pt x="7859" y="4300"/>
                    <a:pt x="8264" y="3836"/>
                  </a:cubicBezTo>
                  <a:lnTo>
                    <a:pt x="10550" y="1371"/>
                  </a:lnTo>
                  <a:cubicBezTo>
                    <a:pt x="10728" y="1121"/>
                    <a:pt x="10966" y="621"/>
                    <a:pt x="10550" y="204"/>
                  </a:cubicBezTo>
                  <a:cubicBezTo>
                    <a:pt x="10395" y="59"/>
                    <a:pt x="10226" y="0"/>
                    <a:pt x="10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32"/>
          <p:cNvGrpSpPr/>
          <p:nvPr/>
        </p:nvGrpSpPr>
        <p:grpSpPr>
          <a:xfrm>
            <a:off x="3630860" y="1790353"/>
            <a:ext cx="483826" cy="491133"/>
            <a:chOff x="4874902" y="3808799"/>
            <a:chExt cx="345615" cy="350835"/>
          </a:xfrm>
        </p:grpSpPr>
        <p:sp>
          <p:nvSpPr>
            <p:cNvPr id="805" name="Google Shape;805;p32"/>
            <p:cNvSpPr/>
            <p:nvPr/>
          </p:nvSpPr>
          <p:spPr>
            <a:xfrm>
              <a:off x="4874902" y="3808799"/>
              <a:ext cx="345615" cy="350835"/>
            </a:xfrm>
            <a:custGeom>
              <a:rect b="b" l="l" r="r" t="t"/>
              <a:pathLst>
                <a:path extrusionOk="0" h="11023" w="10859">
                  <a:moveTo>
                    <a:pt x="6632" y="274"/>
                  </a:moveTo>
                  <a:cubicBezTo>
                    <a:pt x="6858" y="274"/>
                    <a:pt x="7037" y="453"/>
                    <a:pt x="7037" y="679"/>
                  </a:cubicBezTo>
                  <a:cubicBezTo>
                    <a:pt x="7037" y="905"/>
                    <a:pt x="6858" y="1084"/>
                    <a:pt x="6632" y="1084"/>
                  </a:cubicBezTo>
                  <a:lnTo>
                    <a:pt x="4906" y="1084"/>
                  </a:lnTo>
                  <a:cubicBezTo>
                    <a:pt x="4691" y="1084"/>
                    <a:pt x="4513" y="905"/>
                    <a:pt x="4513" y="679"/>
                  </a:cubicBezTo>
                  <a:cubicBezTo>
                    <a:pt x="4513" y="453"/>
                    <a:pt x="4691" y="274"/>
                    <a:pt x="4906" y="274"/>
                  </a:cubicBezTo>
                  <a:close/>
                  <a:moveTo>
                    <a:pt x="5965" y="1405"/>
                  </a:moveTo>
                  <a:lnTo>
                    <a:pt x="5965" y="1965"/>
                  </a:lnTo>
                  <a:lnTo>
                    <a:pt x="5572" y="1965"/>
                  </a:lnTo>
                  <a:lnTo>
                    <a:pt x="5572" y="1405"/>
                  </a:lnTo>
                  <a:close/>
                  <a:moveTo>
                    <a:pt x="5790" y="2285"/>
                  </a:moveTo>
                  <a:cubicBezTo>
                    <a:pt x="7012" y="2285"/>
                    <a:pt x="8209" y="2830"/>
                    <a:pt x="9037" y="3834"/>
                  </a:cubicBezTo>
                  <a:cubicBezTo>
                    <a:pt x="10513" y="5632"/>
                    <a:pt x="10228" y="8287"/>
                    <a:pt x="8430" y="9763"/>
                  </a:cubicBezTo>
                  <a:cubicBezTo>
                    <a:pt x="7647" y="10392"/>
                    <a:pt x="6705" y="10700"/>
                    <a:pt x="5771" y="10700"/>
                  </a:cubicBezTo>
                  <a:cubicBezTo>
                    <a:pt x="4545" y="10700"/>
                    <a:pt x="3331" y="10171"/>
                    <a:pt x="2500" y="9144"/>
                  </a:cubicBezTo>
                  <a:cubicBezTo>
                    <a:pt x="405" y="6573"/>
                    <a:pt x="2000" y="2715"/>
                    <a:pt x="5239" y="2322"/>
                  </a:cubicBezTo>
                  <a:cubicBezTo>
                    <a:pt x="5422" y="2297"/>
                    <a:pt x="5606" y="2285"/>
                    <a:pt x="5790" y="2285"/>
                  </a:cubicBezTo>
                  <a:close/>
                  <a:moveTo>
                    <a:pt x="4917" y="0"/>
                  </a:moveTo>
                  <a:cubicBezTo>
                    <a:pt x="4513" y="0"/>
                    <a:pt x="4203" y="322"/>
                    <a:pt x="4203" y="715"/>
                  </a:cubicBezTo>
                  <a:cubicBezTo>
                    <a:pt x="4203" y="1108"/>
                    <a:pt x="4525" y="1429"/>
                    <a:pt x="4917" y="1429"/>
                  </a:cubicBezTo>
                  <a:lnTo>
                    <a:pt x="5251" y="1429"/>
                  </a:lnTo>
                  <a:lnTo>
                    <a:pt x="5251" y="1989"/>
                  </a:lnTo>
                  <a:cubicBezTo>
                    <a:pt x="1727" y="2393"/>
                    <a:pt x="0" y="6573"/>
                    <a:pt x="2262" y="9359"/>
                  </a:cubicBezTo>
                  <a:cubicBezTo>
                    <a:pt x="3161" y="10454"/>
                    <a:pt x="4471" y="11023"/>
                    <a:pt x="5790" y="11023"/>
                  </a:cubicBezTo>
                  <a:cubicBezTo>
                    <a:pt x="6795" y="11023"/>
                    <a:pt x="7805" y="10693"/>
                    <a:pt x="8644" y="10013"/>
                  </a:cubicBezTo>
                  <a:cubicBezTo>
                    <a:pt x="10585" y="8430"/>
                    <a:pt x="10859" y="5561"/>
                    <a:pt x="9287" y="3632"/>
                  </a:cubicBezTo>
                  <a:cubicBezTo>
                    <a:pt x="8513" y="2679"/>
                    <a:pt x="7430" y="2120"/>
                    <a:pt x="6299" y="1989"/>
                  </a:cubicBezTo>
                  <a:lnTo>
                    <a:pt x="6299" y="1429"/>
                  </a:lnTo>
                  <a:lnTo>
                    <a:pt x="6644" y="1429"/>
                  </a:lnTo>
                  <a:cubicBezTo>
                    <a:pt x="7037" y="1429"/>
                    <a:pt x="7358" y="1096"/>
                    <a:pt x="7358" y="715"/>
                  </a:cubicBezTo>
                  <a:cubicBezTo>
                    <a:pt x="7358" y="310"/>
                    <a:pt x="7025" y="0"/>
                    <a:pt x="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4939321" y="4009630"/>
              <a:ext cx="145929" cy="123618"/>
            </a:xfrm>
            <a:custGeom>
              <a:rect b="b" l="l" r="r" t="t"/>
              <a:pathLst>
                <a:path extrusionOk="0" h="3884" w="4585">
                  <a:moveTo>
                    <a:pt x="203" y="1"/>
                  </a:moveTo>
                  <a:cubicBezTo>
                    <a:pt x="119" y="1"/>
                    <a:pt x="48" y="72"/>
                    <a:pt x="48" y="155"/>
                  </a:cubicBezTo>
                  <a:cubicBezTo>
                    <a:pt x="48" y="203"/>
                    <a:pt x="0" y="965"/>
                    <a:pt x="429" y="1810"/>
                  </a:cubicBezTo>
                  <a:cubicBezTo>
                    <a:pt x="691" y="2334"/>
                    <a:pt x="1072" y="2799"/>
                    <a:pt x="1548" y="3156"/>
                  </a:cubicBezTo>
                  <a:cubicBezTo>
                    <a:pt x="2212" y="3644"/>
                    <a:pt x="2997" y="3883"/>
                    <a:pt x="3771" y="3883"/>
                  </a:cubicBezTo>
                  <a:cubicBezTo>
                    <a:pt x="3996" y="3883"/>
                    <a:pt x="4221" y="3863"/>
                    <a:pt x="4441" y="3823"/>
                  </a:cubicBezTo>
                  <a:cubicBezTo>
                    <a:pt x="4525" y="3811"/>
                    <a:pt x="4584" y="3715"/>
                    <a:pt x="4572" y="3632"/>
                  </a:cubicBezTo>
                  <a:cubicBezTo>
                    <a:pt x="4540" y="3545"/>
                    <a:pt x="4477" y="3488"/>
                    <a:pt x="4394" y="3488"/>
                  </a:cubicBezTo>
                  <a:cubicBezTo>
                    <a:pt x="4386" y="3488"/>
                    <a:pt x="4378" y="3488"/>
                    <a:pt x="4370" y="3489"/>
                  </a:cubicBezTo>
                  <a:cubicBezTo>
                    <a:pt x="4161" y="3528"/>
                    <a:pt x="3950" y="3547"/>
                    <a:pt x="3739" y="3547"/>
                  </a:cubicBezTo>
                  <a:cubicBezTo>
                    <a:pt x="3035" y="3547"/>
                    <a:pt x="2334" y="3331"/>
                    <a:pt x="1739" y="2882"/>
                  </a:cubicBezTo>
                  <a:cubicBezTo>
                    <a:pt x="286" y="1810"/>
                    <a:pt x="369" y="155"/>
                    <a:pt x="369" y="155"/>
                  </a:cubicBezTo>
                  <a:cubicBezTo>
                    <a:pt x="369" y="72"/>
                    <a:pt x="298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4942344" y="3897629"/>
              <a:ext cx="205033" cy="101816"/>
            </a:xfrm>
            <a:custGeom>
              <a:rect b="b" l="l" r="r" t="t"/>
              <a:pathLst>
                <a:path extrusionOk="0" h="3199" w="6442">
                  <a:moveTo>
                    <a:pt x="3666" y="0"/>
                  </a:moveTo>
                  <a:cubicBezTo>
                    <a:pt x="1972" y="0"/>
                    <a:pt x="363" y="1175"/>
                    <a:pt x="24" y="3008"/>
                  </a:cubicBezTo>
                  <a:cubicBezTo>
                    <a:pt x="0" y="3115"/>
                    <a:pt x="72" y="3198"/>
                    <a:pt x="179" y="3198"/>
                  </a:cubicBezTo>
                  <a:cubicBezTo>
                    <a:pt x="251" y="3198"/>
                    <a:pt x="322" y="3139"/>
                    <a:pt x="334" y="3067"/>
                  </a:cubicBezTo>
                  <a:cubicBezTo>
                    <a:pt x="656" y="1384"/>
                    <a:pt x="2127" y="318"/>
                    <a:pt x="3670" y="318"/>
                  </a:cubicBezTo>
                  <a:cubicBezTo>
                    <a:pt x="4353" y="318"/>
                    <a:pt x="5050" y="527"/>
                    <a:pt x="5668" y="984"/>
                  </a:cubicBezTo>
                  <a:cubicBezTo>
                    <a:pt x="5846" y="1115"/>
                    <a:pt x="5989" y="1257"/>
                    <a:pt x="6144" y="1412"/>
                  </a:cubicBezTo>
                  <a:cubicBezTo>
                    <a:pt x="6180" y="1448"/>
                    <a:pt x="6228" y="1471"/>
                    <a:pt x="6274" y="1471"/>
                  </a:cubicBezTo>
                  <a:cubicBezTo>
                    <a:pt x="6305" y="1471"/>
                    <a:pt x="6334" y="1460"/>
                    <a:pt x="6358" y="1436"/>
                  </a:cubicBezTo>
                  <a:cubicBezTo>
                    <a:pt x="6430" y="1377"/>
                    <a:pt x="6442" y="1269"/>
                    <a:pt x="6382" y="1210"/>
                  </a:cubicBezTo>
                  <a:cubicBezTo>
                    <a:pt x="6216" y="1031"/>
                    <a:pt x="6049" y="876"/>
                    <a:pt x="5858" y="734"/>
                  </a:cubicBezTo>
                  <a:cubicBezTo>
                    <a:pt x="5179" y="230"/>
                    <a:pt x="4414" y="0"/>
                    <a:pt x="3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5092729" y="3950240"/>
              <a:ext cx="84597" cy="175465"/>
            </a:xfrm>
            <a:custGeom>
              <a:rect b="b" l="l" r="r" t="t"/>
              <a:pathLst>
                <a:path extrusionOk="0" h="5513" w="2658">
                  <a:moveTo>
                    <a:pt x="1939" y="0"/>
                  </a:moveTo>
                  <a:cubicBezTo>
                    <a:pt x="1907" y="0"/>
                    <a:pt x="1875" y="11"/>
                    <a:pt x="1848" y="33"/>
                  </a:cubicBezTo>
                  <a:cubicBezTo>
                    <a:pt x="1776" y="81"/>
                    <a:pt x="1741" y="176"/>
                    <a:pt x="1800" y="259"/>
                  </a:cubicBezTo>
                  <a:cubicBezTo>
                    <a:pt x="2145" y="795"/>
                    <a:pt x="2324" y="1414"/>
                    <a:pt x="2324" y="2057"/>
                  </a:cubicBezTo>
                  <a:cubicBezTo>
                    <a:pt x="2324" y="3486"/>
                    <a:pt x="1431" y="4724"/>
                    <a:pt x="169" y="5200"/>
                  </a:cubicBezTo>
                  <a:cubicBezTo>
                    <a:pt x="1" y="5263"/>
                    <a:pt x="55" y="5512"/>
                    <a:pt x="218" y="5512"/>
                  </a:cubicBezTo>
                  <a:cubicBezTo>
                    <a:pt x="239" y="5512"/>
                    <a:pt x="263" y="5508"/>
                    <a:pt x="288" y="5498"/>
                  </a:cubicBezTo>
                  <a:cubicBezTo>
                    <a:pt x="1669" y="4962"/>
                    <a:pt x="2657" y="3605"/>
                    <a:pt x="2657" y="2045"/>
                  </a:cubicBezTo>
                  <a:cubicBezTo>
                    <a:pt x="2622" y="1343"/>
                    <a:pt x="2431" y="676"/>
                    <a:pt x="2074" y="81"/>
                  </a:cubicBezTo>
                  <a:cubicBezTo>
                    <a:pt x="2044" y="29"/>
                    <a:pt x="1992" y="0"/>
                    <a:pt x="19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5004886" y="3993717"/>
              <a:ext cx="81478" cy="55348"/>
            </a:xfrm>
            <a:custGeom>
              <a:rect b="b" l="l" r="r" t="t"/>
              <a:pathLst>
                <a:path extrusionOk="0" h="1739" w="2560">
                  <a:moveTo>
                    <a:pt x="1691" y="334"/>
                  </a:moveTo>
                  <a:cubicBezTo>
                    <a:pt x="1976" y="334"/>
                    <a:pt x="2143" y="655"/>
                    <a:pt x="1976" y="882"/>
                  </a:cubicBezTo>
                  <a:cubicBezTo>
                    <a:pt x="1913" y="974"/>
                    <a:pt x="1806" y="1024"/>
                    <a:pt x="1698" y="1024"/>
                  </a:cubicBezTo>
                  <a:cubicBezTo>
                    <a:pt x="1625" y="1024"/>
                    <a:pt x="1551" y="1001"/>
                    <a:pt x="1488" y="953"/>
                  </a:cubicBezTo>
                  <a:cubicBezTo>
                    <a:pt x="1214" y="763"/>
                    <a:pt x="1369" y="334"/>
                    <a:pt x="1691" y="334"/>
                  </a:cubicBezTo>
                  <a:close/>
                  <a:moveTo>
                    <a:pt x="1691" y="1"/>
                  </a:moveTo>
                  <a:cubicBezTo>
                    <a:pt x="1584" y="1"/>
                    <a:pt x="1334" y="36"/>
                    <a:pt x="1155" y="274"/>
                  </a:cubicBezTo>
                  <a:cubicBezTo>
                    <a:pt x="1024" y="453"/>
                    <a:pt x="988" y="655"/>
                    <a:pt x="1048" y="846"/>
                  </a:cubicBezTo>
                  <a:lnTo>
                    <a:pt x="131" y="1441"/>
                  </a:lnTo>
                  <a:cubicBezTo>
                    <a:pt x="0" y="1536"/>
                    <a:pt x="60" y="1739"/>
                    <a:pt x="214" y="1739"/>
                  </a:cubicBezTo>
                  <a:cubicBezTo>
                    <a:pt x="310" y="1739"/>
                    <a:pt x="262" y="1727"/>
                    <a:pt x="1214" y="1132"/>
                  </a:cubicBezTo>
                  <a:cubicBezTo>
                    <a:pt x="1346" y="1279"/>
                    <a:pt x="1520" y="1349"/>
                    <a:pt x="1692" y="1349"/>
                  </a:cubicBezTo>
                  <a:cubicBezTo>
                    <a:pt x="1896" y="1349"/>
                    <a:pt x="2098" y="1252"/>
                    <a:pt x="2226" y="1072"/>
                  </a:cubicBezTo>
                  <a:cubicBezTo>
                    <a:pt x="2560" y="632"/>
                    <a:pt x="223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5053391" y="3915262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775"/>
                  </a:lnTo>
                  <a:cubicBezTo>
                    <a:pt x="0" y="858"/>
                    <a:pt x="83" y="942"/>
                    <a:pt x="167" y="942"/>
                  </a:cubicBezTo>
                  <a:cubicBezTo>
                    <a:pt x="262" y="942"/>
                    <a:pt x="333" y="858"/>
                    <a:pt x="333" y="775"/>
                  </a:cubicBezTo>
                  <a:lnTo>
                    <a:pt x="333" y="168"/>
                  </a:ln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5005236" y="3928216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3" y="1"/>
                  </a:moveTo>
                  <a:cubicBezTo>
                    <a:pt x="156" y="1"/>
                    <a:pt x="130" y="8"/>
                    <a:pt x="108" y="23"/>
                  </a:cubicBezTo>
                  <a:cubicBezTo>
                    <a:pt x="25" y="70"/>
                    <a:pt x="1" y="177"/>
                    <a:pt x="49" y="249"/>
                  </a:cubicBezTo>
                  <a:lnTo>
                    <a:pt x="346" y="773"/>
                  </a:lnTo>
                  <a:cubicBezTo>
                    <a:pt x="382" y="808"/>
                    <a:pt x="430" y="844"/>
                    <a:pt x="489" y="844"/>
                  </a:cubicBezTo>
                  <a:cubicBezTo>
                    <a:pt x="525" y="844"/>
                    <a:pt x="549" y="844"/>
                    <a:pt x="561" y="832"/>
                  </a:cubicBezTo>
                  <a:cubicBezTo>
                    <a:pt x="644" y="785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4970766" y="3962876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89" y="1"/>
                  </a:moveTo>
                  <a:cubicBezTo>
                    <a:pt x="130" y="1"/>
                    <a:pt x="69" y="27"/>
                    <a:pt x="36" y="77"/>
                  </a:cubicBezTo>
                  <a:cubicBezTo>
                    <a:pt x="0" y="160"/>
                    <a:pt x="24" y="255"/>
                    <a:pt x="96" y="303"/>
                  </a:cubicBezTo>
                  <a:lnTo>
                    <a:pt x="620" y="600"/>
                  </a:lnTo>
                  <a:cubicBezTo>
                    <a:pt x="655" y="612"/>
                    <a:pt x="679" y="612"/>
                    <a:pt x="691" y="612"/>
                  </a:cubicBezTo>
                  <a:cubicBezTo>
                    <a:pt x="751" y="612"/>
                    <a:pt x="798" y="589"/>
                    <a:pt x="834" y="541"/>
                  </a:cubicBezTo>
                  <a:cubicBezTo>
                    <a:pt x="893" y="470"/>
                    <a:pt x="858" y="362"/>
                    <a:pt x="786" y="315"/>
                  </a:cubicBezTo>
                  <a:lnTo>
                    <a:pt x="262" y="17"/>
                  </a:lnTo>
                  <a:cubicBezTo>
                    <a:pt x="240" y="6"/>
                    <a:pt x="215" y="1"/>
                    <a:pt x="1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4958258" y="4010012"/>
              <a:ext cx="29982" cy="10248"/>
            </a:xfrm>
            <a:custGeom>
              <a:rect b="b" l="l" r="r" t="t"/>
              <a:pathLst>
                <a:path extrusionOk="0" h="322" w="942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4969239" y="4047601"/>
              <a:ext cx="30363" cy="20051"/>
            </a:xfrm>
            <a:custGeom>
              <a:rect b="b" l="l" r="r" t="t"/>
              <a:pathLst>
                <a:path extrusionOk="0" h="630" w="954">
                  <a:moveTo>
                    <a:pt x="754" y="0"/>
                  </a:moveTo>
                  <a:cubicBezTo>
                    <a:pt x="728" y="0"/>
                    <a:pt x="702" y="7"/>
                    <a:pt x="679" y="22"/>
                  </a:cubicBezTo>
                  <a:lnTo>
                    <a:pt x="156" y="320"/>
                  </a:lnTo>
                  <a:cubicBezTo>
                    <a:pt x="1" y="415"/>
                    <a:pt x="60" y="629"/>
                    <a:pt x="239" y="629"/>
                  </a:cubicBezTo>
                  <a:cubicBezTo>
                    <a:pt x="310" y="629"/>
                    <a:pt x="310" y="605"/>
                    <a:pt x="846" y="308"/>
                  </a:cubicBezTo>
                  <a:cubicBezTo>
                    <a:pt x="918" y="260"/>
                    <a:pt x="953" y="153"/>
                    <a:pt x="906" y="82"/>
                  </a:cubicBezTo>
                  <a:cubicBezTo>
                    <a:pt x="873" y="33"/>
                    <a:pt x="812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5005236" y="4075641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491" y="0"/>
                  </a:moveTo>
                  <a:cubicBezTo>
                    <a:pt x="440" y="0"/>
                    <a:pt x="391" y="33"/>
                    <a:pt x="358" y="82"/>
                  </a:cubicBezTo>
                  <a:lnTo>
                    <a:pt x="60" y="606"/>
                  </a:lnTo>
                  <a:cubicBezTo>
                    <a:pt x="1" y="701"/>
                    <a:pt x="72" y="844"/>
                    <a:pt x="191" y="844"/>
                  </a:cubicBezTo>
                  <a:cubicBezTo>
                    <a:pt x="251" y="844"/>
                    <a:pt x="299" y="808"/>
                    <a:pt x="322" y="760"/>
                  </a:cubicBezTo>
                  <a:lnTo>
                    <a:pt x="620" y="248"/>
                  </a:lnTo>
                  <a:cubicBezTo>
                    <a:pt x="668" y="165"/>
                    <a:pt x="644" y="70"/>
                    <a:pt x="561" y="22"/>
                  </a:cubicBezTo>
                  <a:cubicBezTo>
                    <a:pt x="538" y="7"/>
                    <a:pt x="514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5053391" y="4085794"/>
              <a:ext cx="10630" cy="29982"/>
            </a:xfrm>
            <a:custGeom>
              <a:rect b="b" l="l" r="r" t="t"/>
              <a:pathLst>
                <a:path extrusionOk="0" h="942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775"/>
                  </a:lnTo>
                  <a:cubicBezTo>
                    <a:pt x="0" y="858"/>
                    <a:pt x="83" y="941"/>
                    <a:pt x="167" y="941"/>
                  </a:cubicBezTo>
                  <a:cubicBezTo>
                    <a:pt x="250" y="941"/>
                    <a:pt x="333" y="858"/>
                    <a:pt x="333" y="775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5090501" y="4075641"/>
              <a:ext cx="21261" cy="26894"/>
            </a:xfrm>
            <a:custGeom>
              <a:rect b="b" l="l" r="r" t="t"/>
              <a:pathLst>
                <a:path extrusionOk="0" h="845" w="668">
                  <a:moveTo>
                    <a:pt x="182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25" y="70"/>
                    <a:pt x="1" y="165"/>
                    <a:pt x="48" y="248"/>
                  </a:cubicBezTo>
                  <a:lnTo>
                    <a:pt x="346" y="760"/>
                  </a:lnTo>
                  <a:cubicBezTo>
                    <a:pt x="370" y="815"/>
                    <a:pt x="424" y="844"/>
                    <a:pt x="479" y="844"/>
                  </a:cubicBezTo>
                  <a:cubicBezTo>
                    <a:pt x="507" y="844"/>
                    <a:pt x="536" y="836"/>
                    <a:pt x="560" y="820"/>
                  </a:cubicBezTo>
                  <a:cubicBezTo>
                    <a:pt x="644" y="784"/>
                    <a:pt x="668" y="677"/>
                    <a:pt x="620" y="606"/>
                  </a:cubicBezTo>
                  <a:lnTo>
                    <a:pt x="322" y="82"/>
                  </a:lnTo>
                  <a:cubicBezTo>
                    <a:pt x="298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5117809" y="4048142"/>
              <a:ext cx="28454" cy="19510"/>
            </a:xfrm>
            <a:custGeom>
              <a:rect b="b" l="l" r="r" t="t"/>
              <a:pathLst>
                <a:path extrusionOk="0" h="613" w="894">
                  <a:moveTo>
                    <a:pt x="195" y="1"/>
                  </a:moveTo>
                  <a:cubicBezTo>
                    <a:pt x="136" y="1"/>
                    <a:pt x="81" y="27"/>
                    <a:pt x="48" y="77"/>
                  </a:cubicBezTo>
                  <a:cubicBezTo>
                    <a:pt x="0" y="160"/>
                    <a:pt x="36" y="243"/>
                    <a:pt x="107" y="291"/>
                  </a:cubicBezTo>
                  <a:cubicBezTo>
                    <a:pt x="643" y="588"/>
                    <a:pt x="631" y="612"/>
                    <a:pt x="714" y="612"/>
                  </a:cubicBezTo>
                  <a:cubicBezTo>
                    <a:pt x="774" y="612"/>
                    <a:pt x="822" y="588"/>
                    <a:pt x="845" y="541"/>
                  </a:cubicBezTo>
                  <a:cubicBezTo>
                    <a:pt x="893" y="469"/>
                    <a:pt x="869" y="362"/>
                    <a:pt x="786" y="315"/>
                  </a:cubicBezTo>
                  <a:lnTo>
                    <a:pt x="274" y="17"/>
                  </a:lnTo>
                  <a:cubicBezTo>
                    <a:pt x="248" y="6"/>
                    <a:pt x="221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128790" y="4010012"/>
              <a:ext cx="29950" cy="10248"/>
            </a:xfrm>
            <a:custGeom>
              <a:rect b="b" l="l" r="r" t="t"/>
              <a:pathLst>
                <a:path extrusionOk="0" h="322" w="941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774" y="322"/>
                  </a:lnTo>
                  <a:cubicBezTo>
                    <a:pt x="870" y="322"/>
                    <a:pt x="941" y="251"/>
                    <a:pt x="941" y="167"/>
                  </a:cubicBezTo>
                  <a:cubicBezTo>
                    <a:pt x="941" y="72"/>
                    <a:pt x="870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5117809" y="3962717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706" y="0"/>
                  </a:moveTo>
                  <a:cubicBezTo>
                    <a:pt x="679" y="0"/>
                    <a:pt x="654" y="7"/>
                    <a:pt x="631" y="22"/>
                  </a:cubicBezTo>
                  <a:lnTo>
                    <a:pt x="107" y="320"/>
                  </a:lnTo>
                  <a:cubicBezTo>
                    <a:pt x="36" y="367"/>
                    <a:pt x="0" y="475"/>
                    <a:pt x="48" y="546"/>
                  </a:cubicBezTo>
                  <a:cubicBezTo>
                    <a:pt x="83" y="594"/>
                    <a:pt x="143" y="617"/>
                    <a:pt x="202" y="617"/>
                  </a:cubicBezTo>
                  <a:cubicBezTo>
                    <a:pt x="226" y="617"/>
                    <a:pt x="262" y="617"/>
                    <a:pt x="274" y="605"/>
                  </a:cubicBezTo>
                  <a:lnTo>
                    <a:pt x="798" y="308"/>
                  </a:lnTo>
                  <a:cubicBezTo>
                    <a:pt x="869" y="260"/>
                    <a:pt x="893" y="165"/>
                    <a:pt x="857" y="82"/>
                  </a:cubicBezTo>
                  <a:cubicBezTo>
                    <a:pt x="825" y="33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5090501" y="3928152"/>
              <a:ext cx="20879" cy="26958"/>
            </a:xfrm>
            <a:custGeom>
              <a:rect b="b" l="l" r="r" t="t"/>
              <a:pathLst>
                <a:path extrusionOk="0" h="847" w="656">
                  <a:moveTo>
                    <a:pt x="475" y="0"/>
                  </a:moveTo>
                  <a:cubicBezTo>
                    <a:pt x="424" y="0"/>
                    <a:pt x="370" y="29"/>
                    <a:pt x="346" y="84"/>
                  </a:cubicBezTo>
                  <a:lnTo>
                    <a:pt x="48" y="608"/>
                  </a:lnTo>
                  <a:cubicBezTo>
                    <a:pt x="1" y="679"/>
                    <a:pt x="25" y="787"/>
                    <a:pt x="108" y="834"/>
                  </a:cubicBezTo>
                  <a:cubicBezTo>
                    <a:pt x="132" y="846"/>
                    <a:pt x="168" y="846"/>
                    <a:pt x="179" y="846"/>
                  </a:cubicBezTo>
                  <a:cubicBezTo>
                    <a:pt x="239" y="846"/>
                    <a:pt x="287" y="810"/>
                    <a:pt x="310" y="775"/>
                  </a:cubicBezTo>
                  <a:lnTo>
                    <a:pt x="608" y="251"/>
                  </a:lnTo>
                  <a:cubicBezTo>
                    <a:pt x="656" y="179"/>
                    <a:pt x="620" y="72"/>
                    <a:pt x="549" y="25"/>
                  </a:cubicBezTo>
                  <a:cubicBezTo>
                    <a:pt x="528" y="8"/>
                    <a:pt x="502" y="0"/>
                    <a:pt x="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2"/>
          <p:cNvSpPr txBox="1"/>
          <p:nvPr>
            <p:ph type="ctrTitle"/>
          </p:nvPr>
        </p:nvSpPr>
        <p:spPr>
          <a:xfrm>
            <a:off x="3588063" y="1176013"/>
            <a:ext cx="569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823" name="Google Shape;823;p32"/>
          <p:cNvSpPr txBox="1"/>
          <p:nvPr>
            <p:ph type="ctrTitle"/>
          </p:nvPr>
        </p:nvSpPr>
        <p:spPr>
          <a:xfrm>
            <a:off x="5029275" y="1189238"/>
            <a:ext cx="483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824" name="Google Shape;824;p32"/>
          <p:cNvSpPr txBox="1"/>
          <p:nvPr>
            <p:ph type="ctrTitle"/>
          </p:nvPr>
        </p:nvSpPr>
        <p:spPr>
          <a:xfrm>
            <a:off x="3630813" y="3876525"/>
            <a:ext cx="4839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03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825" name="Google Shape;825;p32"/>
          <p:cNvSpPr txBox="1"/>
          <p:nvPr>
            <p:ph type="ctrTitle"/>
          </p:nvPr>
        </p:nvSpPr>
        <p:spPr>
          <a:xfrm>
            <a:off x="5029438" y="3915800"/>
            <a:ext cx="4887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04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3"/>
          <p:cNvSpPr txBox="1"/>
          <p:nvPr>
            <p:ph type="ctrTitle"/>
          </p:nvPr>
        </p:nvSpPr>
        <p:spPr>
          <a:xfrm>
            <a:off x="2208150" y="3982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831" name="Google Shape;831;p33"/>
          <p:cNvSpPr/>
          <p:nvPr/>
        </p:nvSpPr>
        <p:spPr>
          <a:xfrm>
            <a:off x="6894365" y="1308651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2" name="Google Shape;8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150" y="1453958"/>
            <a:ext cx="4255701" cy="2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33"/>
          <p:cNvSpPr/>
          <p:nvPr/>
        </p:nvSpPr>
        <p:spPr>
          <a:xfrm>
            <a:off x="2444150" y="3161150"/>
            <a:ext cx="2135400" cy="1060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4"/>
          <p:cNvSpPr txBox="1"/>
          <p:nvPr>
            <p:ph type="ctrTitle"/>
          </p:nvPr>
        </p:nvSpPr>
        <p:spPr>
          <a:xfrm>
            <a:off x="532500" y="3982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</a:t>
            </a:r>
            <a:r>
              <a:rPr lang="en"/>
              <a:t>CLASIFICACIÓN</a:t>
            </a:r>
            <a:endParaRPr/>
          </a:p>
        </p:txBody>
      </p:sp>
      <p:sp>
        <p:nvSpPr>
          <p:cNvPr id="839" name="Google Shape;839;p34"/>
          <p:cNvSpPr txBox="1"/>
          <p:nvPr>
            <p:ph type="ctrTitle"/>
          </p:nvPr>
        </p:nvSpPr>
        <p:spPr>
          <a:xfrm>
            <a:off x="2175600" y="3545225"/>
            <a:ext cx="3746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SELECCIÓN DE FEATURES</a:t>
            </a:r>
            <a:endParaRPr/>
          </a:p>
        </p:txBody>
      </p:sp>
      <p:sp>
        <p:nvSpPr>
          <p:cNvPr id="840" name="Google Shape;840;p34"/>
          <p:cNvSpPr txBox="1"/>
          <p:nvPr>
            <p:ph type="ctrTitle"/>
          </p:nvPr>
        </p:nvSpPr>
        <p:spPr>
          <a:xfrm>
            <a:off x="3509275" y="1918363"/>
            <a:ext cx="352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ENGINEER</a:t>
            </a:r>
            <a:endParaRPr/>
          </a:p>
        </p:txBody>
      </p:sp>
      <p:sp>
        <p:nvSpPr>
          <p:cNvPr id="841" name="Google Shape;841;p34"/>
          <p:cNvSpPr txBox="1"/>
          <p:nvPr>
            <p:ph type="ctrTitle"/>
          </p:nvPr>
        </p:nvSpPr>
        <p:spPr>
          <a:xfrm>
            <a:off x="1029950" y="1340563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EXPLORATORIO</a:t>
            </a:r>
            <a:endParaRPr/>
          </a:p>
        </p:txBody>
      </p:sp>
      <p:sp>
        <p:nvSpPr>
          <p:cNvPr id="842" name="Google Shape;842;p34"/>
          <p:cNvSpPr txBox="1"/>
          <p:nvPr>
            <p:ph type="ctrTitle"/>
          </p:nvPr>
        </p:nvSpPr>
        <p:spPr>
          <a:xfrm>
            <a:off x="4496875" y="4123025"/>
            <a:ext cx="4205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DE MODELOS</a:t>
            </a:r>
            <a:endParaRPr/>
          </a:p>
        </p:txBody>
      </p:sp>
      <p:grpSp>
        <p:nvGrpSpPr>
          <p:cNvPr id="843" name="Google Shape;843;p34"/>
          <p:cNvGrpSpPr/>
          <p:nvPr/>
        </p:nvGrpSpPr>
        <p:grpSpPr>
          <a:xfrm>
            <a:off x="1678601" y="1074346"/>
            <a:ext cx="5694020" cy="3933170"/>
            <a:chOff x="4967783" y="2151471"/>
            <a:chExt cx="3920692" cy="2701910"/>
          </a:xfrm>
        </p:grpSpPr>
        <p:grpSp>
          <p:nvGrpSpPr>
            <p:cNvPr id="844" name="Google Shape;844;p34"/>
            <p:cNvGrpSpPr/>
            <p:nvPr/>
          </p:nvGrpSpPr>
          <p:grpSpPr>
            <a:xfrm>
              <a:off x="5045709" y="2252109"/>
              <a:ext cx="3761079" cy="2500677"/>
              <a:chOff x="2691784" y="1805334"/>
              <a:chExt cx="3761079" cy="2500677"/>
            </a:xfrm>
          </p:grpSpPr>
          <p:sp>
            <p:nvSpPr>
              <p:cNvPr id="845" name="Google Shape;845;p34"/>
              <p:cNvSpPr/>
              <p:nvPr/>
            </p:nvSpPr>
            <p:spPr>
              <a:xfrm>
                <a:off x="4306153" y="426564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2691784" y="3761254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2695022" y="3019616"/>
                <a:ext cx="966758" cy="544756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3661798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5447728" y="426564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34"/>
            <p:cNvGrpSpPr/>
            <p:nvPr/>
          </p:nvGrpSpPr>
          <p:grpSpPr>
            <a:xfrm>
              <a:off x="4967783" y="2151471"/>
              <a:ext cx="3920692" cy="2701910"/>
              <a:chOff x="2613858" y="1704696"/>
              <a:chExt cx="3920692" cy="2701910"/>
            </a:xfrm>
          </p:grpSpPr>
          <p:sp>
            <p:nvSpPr>
              <p:cNvPr id="853" name="Google Shape;853;p34"/>
              <p:cNvSpPr/>
              <p:nvPr/>
            </p:nvSpPr>
            <p:spPr>
              <a:xfrm rot="5400000">
                <a:off x="4924676" y="1720789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4"/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4"/>
              <p:cNvSpPr/>
              <p:nvPr/>
            </p:nvSpPr>
            <p:spPr>
              <a:xfrm rot="5400000">
                <a:off x="5222154" y="418108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4"/>
              <p:cNvSpPr/>
              <p:nvPr/>
            </p:nvSpPr>
            <p:spPr>
              <a:xfrm rot="5400000">
                <a:off x="2597765" y="3553365"/>
                <a:ext cx="241614" cy="209428"/>
              </a:xfrm>
              <a:custGeom>
                <a:rect b="b" l="l" r="r" t="t"/>
                <a:pathLst>
                  <a:path extrusionOk="0" h="27693" w="31949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00" y="639775"/>
            <a:ext cx="6018050" cy="420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88" y="3459438"/>
            <a:ext cx="42767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MÓDULO WEB </a:t>
            </a:r>
            <a:endParaRPr/>
          </a:p>
        </p:txBody>
      </p:sp>
      <p:grpSp>
        <p:nvGrpSpPr>
          <p:cNvPr id="868" name="Google Shape;868;p36"/>
          <p:cNvGrpSpPr/>
          <p:nvPr/>
        </p:nvGrpSpPr>
        <p:grpSpPr>
          <a:xfrm>
            <a:off x="1289250" y="926610"/>
            <a:ext cx="6657276" cy="4055522"/>
            <a:chOff x="1153225" y="1597649"/>
            <a:chExt cx="3842140" cy="3019074"/>
          </a:xfrm>
        </p:grpSpPr>
        <p:grpSp>
          <p:nvGrpSpPr>
            <p:cNvPr id="869" name="Google Shape;869;p36"/>
            <p:cNvGrpSpPr/>
            <p:nvPr/>
          </p:nvGrpSpPr>
          <p:grpSpPr>
            <a:xfrm>
              <a:off x="1153225" y="1597649"/>
              <a:ext cx="3842140" cy="3019074"/>
              <a:chOff x="238125" y="1676700"/>
              <a:chExt cx="2045650" cy="1779275"/>
            </a:xfrm>
          </p:grpSpPr>
          <p:sp>
            <p:nvSpPr>
              <p:cNvPr id="870" name="Google Shape;870;p36"/>
              <p:cNvSpPr/>
              <p:nvPr/>
            </p:nvSpPr>
            <p:spPr>
              <a:xfrm>
                <a:off x="1006875" y="3190025"/>
                <a:ext cx="508150" cy="247100"/>
              </a:xfrm>
              <a:custGeom>
                <a:rect b="b" l="l" r="r" t="t"/>
                <a:pathLst>
                  <a:path extrusionOk="0" h="9884" w="20326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1021625" y="3190025"/>
                <a:ext cx="452425" cy="197525"/>
              </a:xfrm>
              <a:custGeom>
                <a:rect b="b" l="l" r="r" t="t"/>
                <a:pathLst>
                  <a:path extrusionOk="0" h="7901" w="18097">
                    <a:moveTo>
                      <a:pt x="2377" y="0"/>
                    </a:moveTo>
                    <a:lnTo>
                      <a:pt x="0" y="7901"/>
                    </a:lnTo>
                    <a:cubicBezTo>
                      <a:pt x="6032" y="6753"/>
                      <a:pt x="12064" y="5557"/>
                      <a:pt x="18096" y="4442"/>
                    </a:cubicBezTo>
                    <a:lnTo>
                      <a:pt x="167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968750" y="3417450"/>
                <a:ext cx="584375" cy="38525"/>
              </a:xfrm>
              <a:custGeom>
                <a:rect b="b" l="l" r="r" t="t"/>
                <a:pathLst>
                  <a:path extrusionOk="0" h="1541" w="23375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238125" y="1777900"/>
                <a:ext cx="2045650" cy="1461300"/>
              </a:xfrm>
              <a:custGeom>
                <a:rect b="b" l="l" r="r" t="t"/>
                <a:pathLst>
                  <a:path extrusionOk="0" h="58452" w="81826">
                    <a:moveTo>
                      <a:pt x="1574" y="1"/>
                    </a:moveTo>
                    <a:cubicBezTo>
                      <a:pt x="705" y="1"/>
                      <a:pt x="0" y="689"/>
                      <a:pt x="0" y="1558"/>
                    </a:cubicBezTo>
                    <a:lnTo>
                      <a:pt x="0" y="56895"/>
                    </a:lnTo>
                    <a:cubicBezTo>
                      <a:pt x="0" y="57764"/>
                      <a:pt x="705" y="58452"/>
                      <a:pt x="1574" y="58452"/>
                    </a:cubicBezTo>
                    <a:lnTo>
                      <a:pt x="80252" y="58452"/>
                    </a:lnTo>
                    <a:cubicBezTo>
                      <a:pt x="81121" y="58452"/>
                      <a:pt x="81826" y="57764"/>
                      <a:pt x="81826" y="56895"/>
                    </a:cubicBezTo>
                    <a:lnTo>
                      <a:pt x="81826" y="1558"/>
                    </a:lnTo>
                    <a:cubicBezTo>
                      <a:pt x="81826" y="689"/>
                      <a:pt x="81121" y="1"/>
                      <a:pt x="80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238125" y="1676700"/>
                <a:ext cx="2045650" cy="1390400"/>
              </a:xfrm>
              <a:custGeom>
                <a:rect b="b" l="l" r="r" t="t"/>
                <a:pathLst>
                  <a:path extrusionOk="0" h="55616" w="81826">
                    <a:moveTo>
                      <a:pt x="2836" y="0"/>
                    </a:moveTo>
                    <a:cubicBezTo>
                      <a:pt x="1279" y="0"/>
                      <a:pt x="0" y="1279"/>
                      <a:pt x="0" y="2836"/>
                    </a:cubicBezTo>
                    <a:lnTo>
                      <a:pt x="0" y="55616"/>
                    </a:lnTo>
                    <a:lnTo>
                      <a:pt x="81826" y="55616"/>
                    </a:lnTo>
                    <a:lnTo>
                      <a:pt x="81826" y="2836"/>
                    </a:lnTo>
                    <a:cubicBezTo>
                      <a:pt x="81826" y="1279"/>
                      <a:pt x="80547" y="0"/>
                      <a:pt x="789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346300" y="1773800"/>
                <a:ext cx="1829300" cy="1140050"/>
              </a:xfrm>
              <a:custGeom>
                <a:rect b="b" l="l" r="r" t="t"/>
                <a:pathLst>
                  <a:path extrusionOk="0" h="45602" w="73172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solidFill>
                <a:srgbClr val="F464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1244550" y="1708650"/>
                <a:ext cx="28700" cy="24925"/>
              </a:xfrm>
              <a:custGeom>
                <a:rect b="b" l="l" r="r" t="t"/>
                <a:pathLst>
                  <a:path extrusionOk="0" h="997" w="1148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7" name="Google Shape;877;p36"/>
            <p:cNvSpPr/>
            <p:nvPr/>
          </p:nvSpPr>
          <p:spPr>
            <a:xfrm>
              <a:off x="3014150" y="4032725"/>
              <a:ext cx="120300" cy="120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6"/>
          <p:cNvGrpSpPr/>
          <p:nvPr/>
        </p:nvGrpSpPr>
        <p:grpSpPr>
          <a:xfrm>
            <a:off x="8100459" y="2981446"/>
            <a:ext cx="937480" cy="1920322"/>
            <a:chOff x="6417224" y="2247097"/>
            <a:chExt cx="951950" cy="1740368"/>
          </a:xfrm>
        </p:grpSpPr>
        <p:sp>
          <p:nvSpPr>
            <p:cNvPr id="879" name="Google Shape;879;p36"/>
            <p:cNvSpPr/>
            <p:nvPr/>
          </p:nvSpPr>
          <p:spPr>
            <a:xfrm>
              <a:off x="6505324" y="2247511"/>
              <a:ext cx="863850" cy="1739954"/>
            </a:xfrm>
            <a:custGeom>
              <a:rect b="b" l="l" r="r" t="t"/>
              <a:pathLst>
                <a:path extrusionOk="0" h="71434" w="34554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6417224" y="2247097"/>
              <a:ext cx="868375" cy="1740368"/>
            </a:xfrm>
            <a:custGeom>
              <a:rect b="b" l="l" r="r" t="t"/>
              <a:pathLst>
                <a:path extrusionOk="0" h="71451" w="34735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6492619" y="2340952"/>
              <a:ext cx="813450" cy="1457323"/>
            </a:xfrm>
            <a:custGeom>
              <a:rect b="b" l="l" r="r" t="t"/>
              <a:pathLst>
                <a:path extrusionOk="0" h="60944" w="32538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6856100" y="3843492"/>
              <a:ext cx="96750" cy="83150"/>
            </a:xfrm>
            <a:custGeom>
              <a:rect b="b" l="l" r="r" t="t"/>
              <a:pathLst>
                <a:path extrusionOk="0" h="3326" w="387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6623350" y="3880717"/>
              <a:ext cx="82800" cy="9025"/>
            </a:xfrm>
            <a:custGeom>
              <a:rect b="b" l="l" r="r" t="t"/>
              <a:pathLst>
                <a:path extrusionOk="0" h="361" w="3312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116325" y="3860642"/>
              <a:ext cx="60675" cy="48775"/>
            </a:xfrm>
            <a:custGeom>
              <a:rect b="b" l="l" r="r" t="t"/>
              <a:pathLst>
                <a:path extrusionOk="0" h="1951" w="2427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785429" y="2287275"/>
              <a:ext cx="238100" cy="14350"/>
            </a:xfrm>
            <a:custGeom>
              <a:rect b="b" l="l" r="r" t="t"/>
              <a:pathLst>
                <a:path extrusionOk="0" h="574" w="9524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6" name="Google Shape;886;p36"/>
          <p:cNvPicPr preferRelativeResize="0"/>
          <p:nvPr/>
        </p:nvPicPr>
        <p:blipFill rotWithShape="1">
          <a:blip r:embed="rId3">
            <a:alphaModFix/>
          </a:blip>
          <a:srcRect b="7097" l="0" r="0" t="0"/>
          <a:stretch/>
        </p:blipFill>
        <p:spPr>
          <a:xfrm>
            <a:off x="4445175" y="1141500"/>
            <a:ext cx="3223075" cy="262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00" y="1141500"/>
            <a:ext cx="2832675" cy="262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36"/>
          <p:cNvSpPr/>
          <p:nvPr/>
        </p:nvSpPr>
        <p:spPr>
          <a:xfrm>
            <a:off x="4378025" y="1060925"/>
            <a:ext cx="147900" cy="276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9" name="Google Shape;88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514" y="1654045"/>
            <a:ext cx="871658" cy="6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6"/>
          <p:cNvSpPr txBox="1"/>
          <p:nvPr>
            <p:ph type="ctrTitle"/>
          </p:nvPr>
        </p:nvSpPr>
        <p:spPr>
          <a:xfrm rot="-3730810">
            <a:off x="7876890" y="3510945"/>
            <a:ext cx="1384637" cy="57798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COMING SOON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7"/>
          <p:cNvSpPr txBox="1"/>
          <p:nvPr>
            <p:ph type="ctrTitle"/>
          </p:nvPr>
        </p:nvSpPr>
        <p:spPr>
          <a:xfrm>
            <a:off x="401175" y="262750"/>
            <a:ext cx="6414900" cy="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MENÚ</a:t>
            </a:r>
            <a:r>
              <a:rPr lang="en"/>
              <a:t> DE ACCIONES PARA GESTIONAR</a:t>
            </a:r>
            <a:endParaRPr/>
          </a:p>
        </p:txBody>
      </p:sp>
      <p:grpSp>
        <p:nvGrpSpPr>
          <p:cNvPr id="896" name="Google Shape;896;p37"/>
          <p:cNvGrpSpPr/>
          <p:nvPr/>
        </p:nvGrpSpPr>
        <p:grpSpPr>
          <a:xfrm>
            <a:off x="1080535" y="1250449"/>
            <a:ext cx="3360347" cy="3272688"/>
            <a:chOff x="2158948" y="1732295"/>
            <a:chExt cx="746511" cy="643432"/>
          </a:xfrm>
        </p:grpSpPr>
        <p:cxnSp>
          <p:nvCxnSpPr>
            <p:cNvPr id="897" name="Google Shape;897;p37"/>
            <p:cNvCxnSpPr/>
            <p:nvPr/>
          </p:nvCxnSpPr>
          <p:spPr>
            <a:xfrm flipH="1" rot="10800000">
              <a:off x="2708660" y="1780953"/>
              <a:ext cx="196800" cy="1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869FB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8" name="Google Shape;898;p37"/>
            <p:cNvGrpSpPr/>
            <p:nvPr/>
          </p:nvGrpSpPr>
          <p:grpSpPr>
            <a:xfrm>
              <a:off x="2158948" y="1732295"/>
              <a:ext cx="728210" cy="643432"/>
              <a:chOff x="2158948" y="1732295"/>
              <a:chExt cx="728210" cy="643432"/>
            </a:xfrm>
          </p:grpSpPr>
          <p:cxnSp>
            <p:nvCxnSpPr>
              <p:cNvPr id="899" name="Google Shape;899;p37"/>
              <p:cNvCxnSpPr/>
              <p:nvPr/>
            </p:nvCxnSpPr>
            <p:spPr>
              <a:xfrm flipH="1" rot="10800000">
                <a:off x="2708658" y="2324029"/>
                <a:ext cx="178500" cy="33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9525">
                <a:solidFill>
                  <a:srgbClr val="869FB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900" name="Google Shape;900;p37"/>
              <p:cNvGrpSpPr/>
              <p:nvPr/>
            </p:nvGrpSpPr>
            <p:grpSpPr>
              <a:xfrm>
                <a:off x="2158948" y="1732295"/>
                <a:ext cx="556396" cy="643432"/>
                <a:chOff x="2158948" y="1732295"/>
                <a:chExt cx="556396" cy="643432"/>
              </a:xfrm>
            </p:grpSpPr>
            <p:grpSp>
              <p:nvGrpSpPr>
                <p:cNvPr id="901" name="Google Shape;901;p37"/>
                <p:cNvGrpSpPr/>
                <p:nvPr/>
              </p:nvGrpSpPr>
              <p:grpSpPr>
                <a:xfrm>
                  <a:off x="2158948" y="1732295"/>
                  <a:ext cx="556396" cy="333108"/>
                  <a:chOff x="2158948" y="1732295"/>
                  <a:chExt cx="556396" cy="333108"/>
                </a:xfrm>
              </p:grpSpPr>
              <p:cxnSp>
                <p:nvCxnSpPr>
                  <p:cNvPr id="902" name="Google Shape;902;p37"/>
                  <p:cNvCxnSpPr/>
                  <p:nvPr/>
                </p:nvCxnSpPr>
                <p:spPr>
                  <a:xfrm flipH="1" rot="10800000">
                    <a:off x="2158948" y="1783103"/>
                    <a:ext cx="459000" cy="282300"/>
                  </a:xfrm>
                  <a:prstGeom prst="bentConnector3">
                    <a:avLst>
                      <a:gd fmla="val 50000" name="adj1"/>
                    </a:avLst>
                  </a:prstGeom>
                  <a:noFill/>
                  <a:ln cap="flat" cmpd="sng" w="9525">
                    <a:solidFill>
                      <a:srgbClr val="BAC8D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903" name="Google Shape;903;p37"/>
                  <p:cNvSpPr/>
                  <p:nvPr/>
                </p:nvSpPr>
                <p:spPr>
                  <a:xfrm>
                    <a:off x="2612072" y="1732295"/>
                    <a:ext cx="103272" cy="100095"/>
                  </a:xfrm>
                  <a:custGeom>
                    <a:rect b="b" l="l" r="r" t="t"/>
                    <a:pathLst>
                      <a:path extrusionOk="0" h="14873" w="15345">
                        <a:moveTo>
                          <a:pt x="7692" y="1"/>
                        </a:moveTo>
                        <a:cubicBezTo>
                          <a:pt x="7531" y="1"/>
                          <a:pt x="7369" y="6"/>
                          <a:pt x="7206" y="16"/>
                        </a:cubicBezTo>
                        <a:cubicBezTo>
                          <a:pt x="3136" y="283"/>
                          <a:pt x="0" y="3786"/>
                          <a:pt x="267" y="7889"/>
                        </a:cubicBezTo>
                        <a:cubicBezTo>
                          <a:pt x="493" y="11846"/>
                          <a:pt x="3790" y="14873"/>
                          <a:pt x="7706" y="14873"/>
                        </a:cubicBezTo>
                        <a:cubicBezTo>
                          <a:pt x="7850" y="14873"/>
                          <a:pt x="7994" y="14869"/>
                          <a:pt x="8140" y="14860"/>
                        </a:cubicBezTo>
                        <a:cubicBezTo>
                          <a:pt x="12243" y="14594"/>
                          <a:pt x="15345" y="11058"/>
                          <a:pt x="15111" y="6988"/>
                        </a:cubicBezTo>
                        <a:cubicBezTo>
                          <a:pt x="14855" y="3048"/>
                          <a:pt x="11585" y="1"/>
                          <a:pt x="7692" y="1"/>
                        </a:cubicBezTo>
                        <a:close/>
                      </a:path>
                    </a:pathLst>
                  </a:custGeom>
                  <a:solidFill>
                    <a:srgbClr val="00FF00"/>
                  </a:solidFill>
                  <a:ln cap="flat" cmpd="sng" w="9525">
                    <a:solidFill>
                      <a:srgbClr val="869FB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04" name="Google Shape;904;p37"/>
                <p:cNvGrpSpPr/>
                <p:nvPr/>
              </p:nvGrpSpPr>
              <p:grpSpPr>
                <a:xfrm>
                  <a:off x="2159908" y="2065057"/>
                  <a:ext cx="550884" cy="310670"/>
                  <a:chOff x="2159908" y="2065057"/>
                  <a:chExt cx="550884" cy="310670"/>
                </a:xfrm>
              </p:grpSpPr>
              <p:cxnSp>
                <p:nvCxnSpPr>
                  <p:cNvPr id="905" name="Google Shape;905;p37"/>
                  <p:cNvCxnSpPr/>
                  <p:nvPr/>
                </p:nvCxnSpPr>
                <p:spPr>
                  <a:xfrm>
                    <a:off x="2159908" y="2065057"/>
                    <a:ext cx="454500" cy="262200"/>
                  </a:xfrm>
                  <a:prstGeom prst="bentConnector3">
                    <a:avLst>
                      <a:gd fmla="val 50000" name="adj1"/>
                    </a:avLst>
                  </a:prstGeom>
                  <a:noFill/>
                  <a:ln cap="flat" cmpd="sng" w="9525">
                    <a:solidFill>
                      <a:srgbClr val="BAC8D3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906" name="Google Shape;906;p37"/>
                  <p:cNvSpPr/>
                  <p:nvPr/>
                </p:nvSpPr>
                <p:spPr>
                  <a:xfrm>
                    <a:off x="2607514" y="2275632"/>
                    <a:ext cx="103279" cy="100095"/>
                  </a:xfrm>
                  <a:custGeom>
                    <a:rect b="b" l="l" r="r" t="t"/>
                    <a:pathLst>
                      <a:path extrusionOk="0" h="14873" w="15346">
                        <a:moveTo>
                          <a:pt x="7697" y="0"/>
                        </a:moveTo>
                        <a:cubicBezTo>
                          <a:pt x="7535" y="0"/>
                          <a:pt x="7371" y="5"/>
                          <a:pt x="7206" y="16"/>
                        </a:cubicBezTo>
                        <a:cubicBezTo>
                          <a:pt x="3103" y="250"/>
                          <a:pt x="1" y="3785"/>
                          <a:pt x="268" y="7888"/>
                        </a:cubicBezTo>
                        <a:cubicBezTo>
                          <a:pt x="493" y="11846"/>
                          <a:pt x="3790" y="14872"/>
                          <a:pt x="7706" y="14872"/>
                        </a:cubicBezTo>
                        <a:cubicBezTo>
                          <a:pt x="7850" y="14872"/>
                          <a:pt x="7994" y="14868"/>
                          <a:pt x="8140" y="14860"/>
                        </a:cubicBezTo>
                        <a:cubicBezTo>
                          <a:pt x="12243" y="14593"/>
                          <a:pt x="15345" y="11057"/>
                          <a:pt x="15112" y="6954"/>
                        </a:cubicBezTo>
                        <a:cubicBezTo>
                          <a:pt x="14855" y="3016"/>
                          <a:pt x="11588" y="0"/>
                          <a:pt x="7697" y="0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cap="flat" cmpd="sng" w="9525">
                    <a:solidFill>
                      <a:srgbClr val="869FB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907" name="Google Shape;907;p37"/>
          <p:cNvSpPr txBox="1"/>
          <p:nvPr>
            <p:ph type="ctrTitle"/>
          </p:nvPr>
        </p:nvSpPr>
        <p:spPr>
          <a:xfrm>
            <a:off x="-407600" y="1676852"/>
            <a:ext cx="2184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ORDEN DE COMPRA</a:t>
            </a:r>
            <a:r>
              <a:rPr lang="en"/>
              <a:t> </a:t>
            </a: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288844" y="2547153"/>
            <a:ext cx="791700" cy="813300"/>
          </a:xfrm>
          <a:prstGeom prst="diamond">
            <a:avLst/>
          </a:prstGeom>
          <a:noFill/>
          <a:ln cap="flat" cmpd="sng" w="9525">
            <a:solidFill>
              <a:srgbClr val="869F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7"/>
          <p:cNvSpPr txBox="1"/>
          <p:nvPr>
            <p:ph type="ctrTitle"/>
          </p:nvPr>
        </p:nvSpPr>
        <p:spPr>
          <a:xfrm>
            <a:off x="4410227" y="1178250"/>
            <a:ext cx="17757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SEGUIMIENTO NORMAL</a:t>
            </a:r>
            <a:r>
              <a:rPr lang="en"/>
              <a:t> </a:t>
            </a:r>
            <a:endParaRPr/>
          </a:p>
        </p:txBody>
      </p:sp>
      <p:sp>
        <p:nvSpPr>
          <p:cNvPr id="910" name="Google Shape;910;p37"/>
          <p:cNvSpPr txBox="1"/>
          <p:nvPr>
            <p:ph type="ctrTitle"/>
          </p:nvPr>
        </p:nvSpPr>
        <p:spPr>
          <a:xfrm>
            <a:off x="4347527" y="3927500"/>
            <a:ext cx="17757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EVALUAR RIESGO</a:t>
            </a:r>
            <a:endParaRPr/>
          </a:p>
        </p:txBody>
      </p:sp>
      <p:sp>
        <p:nvSpPr>
          <p:cNvPr id="911" name="Google Shape;911;p37"/>
          <p:cNvSpPr txBox="1"/>
          <p:nvPr/>
        </p:nvSpPr>
        <p:spPr>
          <a:xfrm>
            <a:off x="5715675" y="3608475"/>
            <a:ext cx="3416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COMPRAR A OTRO PROVEEDOR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SOLICITAR MATERIAL A OTRA PLANTA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EVALUAR ALTERNATIVAS CON STAKEHOLDERS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CAMBIO DE ESPECIFICACIÓN</a:t>
            </a:r>
            <a:endParaRPr sz="150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CAMBIO DE LA FECHA DE ENTREGA</a:t>
            </a:r>
            <a:endParaRPr sz="5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5555766" y="3739977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555766" y="4009127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5555766" y="4211740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5555766" y="4412852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555766" y="4683490"/>
            <a:ext cx="159897" cy="132668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7"/>
          <p:cNvSpPr txBox="1"/>
          <p:nvPr/>
        </p:nvSpPr>
        <p:spPr>
          <a:xfrm>
            <a:off x="744600" y="4731100"/>
            <a:ext cx="10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Notebook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2" name="Google Shape;922;p38"/>
          <p:cNvCxnSpPr>
            <a:endCxn id="923" idx="1"/>
          </p:cNvCxnSpPr>
          <p:nvPr/>
        </p:nvCxnSpPr>
        <p:spPr>
          <a:xfrm flipH="1" rot="5400000">
            <a:off x="1203175" y="2002350"/>
            <a:ext cx="2287800" cy="1226700"/>
          </a:xfrm>
          <a:prstGeom prst="bentConnector4">
            <a:avLst>
              <a:gd fmla="val 23940" name="adj1"/>
              <a:gd fmla="val 119412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38"/>
          <p:cNvSpPr txBox="1"/>
          <p:nvPr>
            <p:ph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400.000 USD</a:t>
            </a:r>
            <a:endParaRPr/>
          </a:p>
        </p:txBody>
      </p:sp>
      <p:sp>
        <p:nvSpPr>
          <p:cNvPr id="924" name="Google Shape;924;p38"/>
          <p:cNvSpPr txBox="1"/>
          <p:nvPr>
            <p:ph idx="1" type="body"/>
          </p:nvPr>
        </p:nvSpPr>
        <p:spPr>
          <a:xfrm>
            <a:off x="3208075" y="341125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Ahorro anual estimado</a:t>
            </a:r>
            <a:endParaRPr/>
          </a:p>
        </p:txBody>
      </p:sp>
      <p:sp>
        <p:nvSpPr>
          <p:cNvPr id="925" name="Google Shape;925;p38"/>
          <p:cNvSpPr txBox="1"/>
          <p:nvPr>
            <p:ph idx="1" type="body"/>
          </p:nvPr>
        </p:nvSpPr>
        <p:spPr>
          <a:xfrm>
            <a:off x="4109425" y="2336725"/>
            <a:ext cx="49335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Las interrupciones en la cadena de suministro generan un costo de un 2% a 3% sobre los ingresos </a:t>
            </a:r>
            <a:r>
              <a:rPr lang="en"/>
              <a:t>anuales</a:t>
            </a:r>
            <a:r>
              <a:rPr lang="en"/>
              <a:t> de la </a:t>
            </a:r>
            <a:r>
              <a:rPr lang="en"/>
              <a:t>compañía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/>
          <p:nvPr/>
        </p:nvSpPr>
        <p:spPr>
          <a:xfrm>
            <a:off x="819300" y="1098050"/>
            <a:ext cx="7524000" cy="388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952950" y="1225200"/>
            <a:ext cx="7256700" cy="365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9"/>
          <p:cNvSpPr txBox="1"/>
          <p:nvPr>
            <p:ph type="ctrTitle"/>
          </p:nvPr>
        </p:nvSpPr>
        <p:spPr>
          <a:xfrm>
            <a:off x="607275" y="1920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PROXIMOS PASOS </a:t>
            </a:r>
            <a:endParaRPr/>
          </a:p>
        </p:txBody>
      </p:sp>
      <p:graphicFrame>
        <p:nvGraphicFramePr>
          <p:cNvPr id="933" name="Google Shape;933;p39"/>
          <p:cNvGraphicFramePr/>
          <p:nvPr/>
        </p:nvGraphicFramePr>
        <p:xfrm>
          <a:off x="952903" y="676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{61954696-7761-42C7-85B7-AF1B29A9EE7F}</a:tableStyleId>
              </a:tblPr>
              <a:tblGrid>
                <a:gridCol w="1866100"/>
                <a:gridCol w="1309825"/>
                <a:gridCol w="1309825"/>
                <a:gridCol w="1309825"/>
                <a:gridCol w="1309825"/>
              </a:tblGrid>
              <a:tr h="81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DATE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AREA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DESCRIPCIÓN</a:t>
                      </a:r>
                      <a:endParaRPr sz="1800"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7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2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SOFISTICAR EL MODELO</a:t>
                      </a:r>
                      <a:endParaRPr sz="2000">
                        <a:solidFill>
                          <a:schemeClr val="accent2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2021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Modelo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Agregar features, y hacer foco en los productos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críticos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81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1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MANTENIMIENTO</a:t>
                      </a:r>
                      <a:endParaRPr sz="2000">
                        <a:solidFill>
                          <a:schemeClr val="accent1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2021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Modelo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Realizar los ajustes necesarios para ir mejorando el modelo 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3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accent3"/>
                          </a:solidFill>
                          <a:latin typeface="Share Tech"/>
                          <a:ea typeface="Share Tech"/>
                          <a:cs typeface="Share Tech"/>
                          <a:sym typeface="Share Tech"/>
                        </a:rPr>
                        <a:t>ESCALABLE A OTRAS INDUSTRIAS</a:t>
                      </a:r>
                      <a:endParaRPr sz="2000">
                        <a:solidFill>
                          <a:schemeClr val="accent3"/>
                        </a:solidFill>
                        <a:latin typeface="Share Tech"/>
                        <a:ea typeface="Share Tech"/>
                        <a:cs typeface="Share Tech"/>
                        <a:sym typeface="Share Tech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2022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Negocio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El modelo es replicable en otras industrias para la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gestión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del 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área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de compras</a:t>
                      </a:r>
                      <a:endParaRPr>
                        <a:solidFill>
                          <a:schemeClr val="lt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934" name="Google Shape;934;p39"/>
          <p:cNvGrpSpPr/>
          <p:nvPr/>
        </p:nvGrpSpPr>
        <p:grpSpPr>
          <a:xfrm>
            <a:off x="8209651" y="3843377"/>
            <a:ext cx="936652" cy="1300131"/>
            <a:chOff x="4882900" y="-64350"/>
            <a:chExt cx="2493750" cy="2922300"/>
          </a:xfrm>
        </p:grpSpPr>
        <p:sp>
          <p:nvSpPr>
            <p:cNvPr id="935" name="Google Shape;935;p3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0"/>
          <p:cNvSpPr txBox="1"/>
          <p:nvPr>
            <p:ph type="title"/>
          </p:nvPr>
        </p:nvSpPr>
        <p:spPr>
          <a:xfrm>
            <a:off x="6476100" y="3822300"/>
            <a:ext cx="26679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4"/>
          <p:cNvSpPr txBox="1"/>
          <p:nvPr>
            <p:ph idx="4" type="ctrTitle"/>
          </p:nvPr>
        </p:nvSpPr>
        <p:spPr>
          <a:xfrm>
            <a:off x="3907978" y="1316050"/>
            <a:ext cx="30390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6</a:t>
            </a:r>
            <a:endParaRPr sz="3000"/>
          </a:p>
        </p:txBody>
      </p:sp>
      <p:sp>
        <p:nvSpPr>
          <p:cNvPr id="464" name="Google Shape;464;p24"/>
          <p:cNvSpPr txBox="1"/>
          <p:nvPr>
            <p:ph type="ctrTitle"/>
          </p:nvPr>
        </p:nvSpPr>
        <p:spPr>
          <a:xfrm>
            <a:off x="4454918" y="2342176"/>
            <a:ext cx="165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Mauro Montrasi</a:t>
            </a:r>
            <a:endParaRPr sz="1800"/>
          </a:p>
        </p:txBody>
      </p:sp>
      <p:sp>
        <p:nvSpPr>
          <p:cNvPr id="465" name="Google Shape;465;p24"/>
          <p:cNvSpPr txBox="1"/>
          <p:nvPr>
            <p:ph idx="2" type="ctrTitle"/>
          </p:nvPr>
        </p:nvSpPr>
        <p:spPr>
          <a:xfrm>
            <a:off x="4454923" y="3311840"/>
            <a:ext cx="18813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Bautista Alonso</a:t>
            </a:r>
            <a:endParaRPr sz="1800"/>
          </a:p>
        </p:txBody>
      </p:sp>
      <p:sp>
        <p:nvSpPr>
          <p:cNvPr id="466" name="Google Shape;466;p24"/>
          <p:cNvSpPr/>
          <p:nvPr/>
        </p:nvSpPr>
        <p:spPr>
          <a:xfrm>
            <a:off x="3907976" y="2271562"/>
            <a:ext cx="547200" cy="58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4"/>
          <p:cNvGrpSpPr/>
          <p:nvPr/>
        </p:nvGrpSpPr>
        <p:grpSpPr>
          <a:xfrm>
            <a:off x="3975261" y="2342201"/>
            <a:ext cx="412750" cy="445001"/>
            <a:chOff x="5748295" y="1499833"/>
            <a:chExt cx="323294" cy="356115"/>
          </a:xfrm>
        </p:grpSpPr>
        <p:sp>
          <p:nvSpPr>
            <p:cNvPr id="468" name="Google Shape;468;p24"/>
            <p:cNvSpPr/>
            <p:nvPr/>
          </p:nvSpPr>
          <p:spPr>
            <a:xfrm>
              <a:off x="5871276" y="1611474"/>
              <a:ext cx="10581" cy="16252"/>
            </a:xfrm>
            <a:custGeom>
              <a:rect b="b" l="l" r="r" t="t"/>
              <a:pathLst>
                <a:path extrusionOk="0" h="513" w="334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346"/>
                  </a:lnTo>
                  <a:cubicBezTo>
                    <a:pt x="0" y="429"/>
                    <a:pt x="84" y="513"/>
                    <a:pt x="167" y="513"/>
                  </a:cubicBezTo>
                  <a:cubicBezTo>
                    <a:pt x="250" y="513"/>
                    <a:pt x="334" y="429"/>
                    <a:pt x="334" y="346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938406" y="161147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346"/>
                  </a:lnTo>
                  <a:cubicBezTo>
                    <a:pt x="1" y="429"/>
                    <a:pt x="72" y="513"/>
                    <a:pt x="167" y="513"/>
                  </a:cubicBezTo>
                  <a:cubicBezTo>
                    <a:pt x="251" y="513"/>
                    <a:pt x="322" y="429"/>
                    <a:pt x="322" y="346"/>
                  </a:cubicBezTo>
                  <a:lnTo>
                    <a:pt x="322" y="168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887116" y="1650820"/>
              <a:ext cx="45683" cy="15777"/>
            </a:xfrm>
            <a:custGeom>
              <a:rect b="b" l="l" r="r" t="t"/>
              <a:pathLst>
                <a:path extrusionOk="0" h="498" w="1442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199"/>
                    <a:pt x="60" y="283"/>
                  </a:cubicBezTo>
                  <a:cubicBezTo>
                    <a:pt x="203" y="414"/>
                    <a:pt x="441" y="497"/>
                    <a:pt x="691" y="497"/>
                  </a:cubicBezTo>
                  <a:cubicBezTo>
                    <a:pt x="965" y="497"/>
                    <a:pt x="1203" y="414"/>
                    <a:pt x="1334" y="283"/>
                  </a:cubicBezTo>
                  <a:cubicBezTo>
                    <a:pt x="1441" y="199"/>
                    <a:pt x="1441" y="104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1" y="45"/>
                  </a:cubicBezTo>
                  <a:cubicBezTo>
                    <a:pt x="1072" y="104"/>
                    <a:pt x="917" y="176"/>
                    <a:pt x="715" y="176"/>
                  </a:cubicBezTo>
                  <a:cubicBezTo>
                    <a:pt x="500" y="176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5748295" y="1499833"/>
              <a:ext cx="323294" cy="355355"/>
            </a:xfrm>
            <a:custGeom>
              <a:rect b="b" l="l" r="r" t="t"/>
              <a:pathLst>
                <a:path extrusionOk="0" h="11217" w="10205">
                  <a:moveTo>
                    <a:pt x="7026" y="334"/>
                  </a:moveTo>
                  <a:cubicBezTo>
                    <a:pt x="7323" y="334"/>
                    <a:pt x="7561" y="572"/>
                    <a:pt x="7561" y="870"/>
                  </a:cubicBezTo>
                  <a:lnTo>
                    <a:pt x="7561" y="3346"/>
                  </a:lnTo>
                  <a:lnTo>
                    <a:pt x="7371" y="3346"/>
                  </a:lnTo>
                  <a:cubicBezTo>
                    <a:pt x="7264" y="3346"/>
                    <a:pt x="7180" y="3251"/>
                    <a:pt x="7180" y="3156"/>
                  </a:cubicBezTo>
                  <a:lnTo>
                    <a:pt x="7180" y="2632"/>
                  </a:lnTo>
                  <a:cubicBezTo>
                    <a:pt x="7180" y="2156"/>
                    <a:pt x="6787" y="1763"/>
                    <a:pt x="6311" y="1763"/>
                  </a:cubicBezTo>
                  <a:lnTo>
                    <a:pt x="4561" y="1763"/>
                  </a:lnTo>
                  <a:cubicBezTo>
                    <a:pt x="4466" y="1763"/>
                    <a:pt x="4394" y="1846"/>
                    <a:pt x="4394" y="1929"/>
                  </a:cubicBezTo>
                  <a:cubicBezTo>
                    <a:pt x="4394" y="2025"/>
                    <a:pt x="4466" y="2096"/>
                    <a:pt x="4561" y="2096"/>
                  </a:cubicBezTo>
                  <a:lnTo>
                    <a:pt x="6311" y="2096"/>
                  </a:lnTo>
                  <a:cubicBezTo>
                    <a:pt x="6609" y="2096"/>
                    <a:pt x="6847" y="2334"/>
                    <a:pt x="6847" y="2632"/>
                  </a:cubicBezTo>
                  <a:lnTo>
                    <a:pt x="6847" y="3156"/>
                  </a:lnTo>
                  <a:cubicBezTo>
                    <a:pt x="6847" y="3441"/>
                    <a:pt x="7085" y="3680"/>
                    <a:pt x="7371" y="3680"/>
                  </a:cubicBezTo>
                  <a:lnTo>
                    <a:pt x="7633" y="3680"/>
                  </a:lnTo>
                  <a:cubicBezTo>
                    <a:pt x="7704" y="3680"/>
                    <a:pt x="7788" y="3703"/>
                    <a:pt x="7847" y="3763"/>
                  </a:cubicBezTo>
                  <a:cubicBezTo>
                    <a:pt x="7907" y="3822"/>
                    <a:pt x="7919" y="3894"/>
                    <a:pt x="7919" y="3977"/>
                  </a:cubicBezTo>
                  <a:cubicBezTo>
                    <a:pt x="7907" y="4108"/>
                    <a:pt x="7776" y="4227"/>
                    <a:pt x="7621" y="4227"/>
                  </a:cubicBezTo>
                  <a:lnTo>
                    <a:pt x="7549" y="4227"/>
                  </a:lnTo>
                  <a:lnTo>
                    <a:pt x="7549" y="4215"/>
                  </a:lnTo>
                  <a:cubicBezTo>
                    <a:pt x="7549" y="4120"/>
                    <a:pt x="7478" y="4049"/>
                    <a:pt x="7383" y="4049"/>
                  </a:cubicBezTo>
                  <a:cubicBezTo>
                    <a:pt x="7299" y="4049"/>
                    <a:pt x="7216" y="4120"/>
                    <a:pt x="7216" y="4215"/>
                  </a:cubicBezTo>
                  <a:cubicBezTo>
                    <a:pt x="7216" y="5370"/>
                    <a:pt x="6264" y="6323"/>
                    <a:pt x="5109" y="6323"/>
                  </a:cubicBezTo>
                  <a:cubicBezTo>
                    <a:pt x="5101" y="6323"/>
                    <a:pt x="5094" y="6323"/>
                    <a:pt x="5087" y="6323"/>
                  </a:cubicBezTo>
                  <a:cubicBezTo>
                    <a:pt x="3930" y="6323"/>
                    <a:pt x="2989" y="5375"/>
                    <a:pt x="2989" y="4215"/>
                  </a:cubicBezTo>
                  <a:cubicBezTo>
                    <a:pt x="2989" y="4120"/>
                    <a:pt x="2918" y="4049"/>
                    <a:pt x="2835" y="4049"/>
                  </a:cubicBezTo>
                  <a:cubicBezTo>
                    <a:pt x="2739" y="4049"/>
                    <a:pt x="2668" y="4120"/>
                    <a:pt x="2668" y="4215"/>
                  </a:cubicBezTo>
                  <a:lnTo>
                    <a:pt x="2668" y="4227"/>
                  </a:lnTo>
                  <a:lnTo>
                    <a:pt x="2561" y="4227"/>
                  </a:lnTo>
                  <a:cubicBezTo>
                    <a:pt x="2489" y="4227"/>
                    <a:pt x="2418" y="4192"/>
                    <a:pt x="2358" y="4132"/>
                  </a:cubicBezTo>
                  <a:cubicBezTo>
                    <a:pt x="2299" y="4073"/>
                    <a:pt x="2275" y="4001"/>
                    <a:pt x="2275" y="3930"/>
                  </a:cubicBezTo>
                  <a:cubicBezTo>
                    <a:pt x="2299" y="3799"/>
                    <a:pt x="2430" y="3680"/>
                    <a:pt x="2573" y="3680"/>
                  </a:cubicBezTo>
                  <a:lnTo>
                    <a:pt x="2811" y="3680"/>
                  </a:lnTo>
                  <a:cubicBezTo>
                    <a:pt x="3097" y="3680"/>
                    <a:pt x="3335" y="3441"/>
                    <a:pt x="3335" y="3156"/>
                  </a:cubicBezTo>
                  <a:lnTo>
                    <a:pt x="3335" y="2632"/>
                  </a:lnTo>
                  <a:cubicBezTo>
                    <a:pt x="3335" y="2334"/>
                    <a:pt x="3573" y="2096"/>
                    <a:pt x="3870" y="2096"/>
                  </a:cubicBezTo>
                  <a:cubicBezTo>
                    <a:pt x="3954" y="2096"/>
                    <a:pt x="4037" y="2025"/>
                    <a:pt x="4037" y="1929"/>
                  </a:cubicBezTo>
                  <a:cubicBezTo>
                    <a:pt x="4037" y="1846"/>
                    <a:pt x="3954" y="1763"/>
                    <a:pt x="3870" y="1763"/>
                  </a:cubicBezTo>
                  <a:cubicBezTo>
                    <a:pt x="3394" y="1763"/>
                    <a:pt x="3013" y="2156"/>
                    <a:pt x="3013" y="2632"/>
                  </a:cubicBezTo>
                  <a:lnTo>
                    <a:pt x="3013" y="3156"/>
                  </a:lnTo>
                  <a:cubicBezTo>
                    <a:pt x="3013" y="3251"/>
                    <a:pt x="2918" y="3346"/>
                    <a:pt x="2811" y="3346"/>
                  </a:cubicBezTo>
                  <a:lnTo>
                    <a:pt x="2620" y="3346"/>
                  </a:lnTo>
                  <a:lnTo>
                    <a:pt x="2620" y="870"/>
                  </a:lnTo>
                  <a:cubicBezTo>
                    <a:pt x="2620" y="572"/>
                    <a:pt x="2858" y="334"/>
                    <a:pt x="3156" y="334"/>
                  </a:cubicBezTo>
                  <a:close/>
                  <a:moveTo>
                    <a:pt x="6549" y="6204"/>
                  </a:moveTo>
                  <a:lnTo>
                    <a:pt x="6549" y="6632"/>
                  </a:lnTo>
                  <a:cubicBezTo>
                    <a:pt x="6549" y="6811"/>
                    <a:pt x="6621" y="6990"/>
                    <a:pt x="6764" y="7121"/>
                  </a:cubicBezTo>
                  <a:lnTo>
                    <a:pt x="7085" y="7454"/>
                  </a:lnTo>
                  <a:lnTo>
                    <a:pt x="7085" y="8085"/>
                  </a:lnTo>
                  <a:lnTo>
                    <a:pt x="7061" y="8085"/>
                  </a:lnTo>
                  <a:cubicBezTo>
                    <a:pt x="7061" y="9097"/>
                    <a:pt x="6264" y="9930"/>
                    <a:pt x="5287" y="10014"/>
                  </a:cubicBezTo>
                  <a:lnTo>
                    <a:pt x="5287" y="9835"/>
                  </a:lnTo>
                  <a:cubicBezTo>
                    <a:pt x="5287" y="9752"/>
                    <a:pt x="5204" y="9668"/>
                    <a:pt x="5121" y="9668"/>
                  </a:cubicBezTo>
                  <a:cubicBezTo>
                    <a:pt x="5037" y="9668"/>
                    <a:pt x="4954" y="9752"/>
                    <a:pt x="4954" y="9835"/>
                  </a:cubicBezTo>
                  <a:lnTo>
                    <a:pt x="4954" y="10014"/>
                  </a:lnTo>
                  <a:cubicBezTo>
                    <a:pt x="3966" y="9930"/>
                    <a:pt x="3192" y="9097"/>
                    <a:pt x="3192" y="8085"/>
                  </a:cubicBezTo>
                  <a:lnTo>
                    <a:pt x="3192" y="7442"/>
                  </a:lnTo>
                  <a:lnTo>
                    <a:pt x="3513" y="7109"/>
                  </a:lnTo>
                  <a:cubicBezTo>
                    <a:pt x="3644" y="6978"/>
                    <a:pt x="3728" y="6811"/>
                    <a:pt x="3728" y="6620"/>
                  </a:cubicBezTo>
                  <a:lnTo>
                    <a:pt x="3728" y="6204"/>
                  </a:lnTo>
                  <a:cubicBezTo>
                    <a:pt x="4120" y="6489"/>
                    <a:pt x="4621" y="6668"/>
                    <a:pt x="5132" y="6668"/>
                  </a:cubicBezTo>
                  <a:cubicBezTo>
                    <a:pt x="5668" y="6668"/>
                    <a:pt x="6145" y="6501"/>
                    <a:pt x="6549" y="6204"/>
                  </a:cubicBezTo>
                  <a:close/>
                  <a:moveTo>
                    <a:pt x="3168" y="1"/>
                  </a:moveTo>
                  <a:cubicBezTo>
                    <a:pt x="2692" y="1"/>
                    <a:pt x="2311" y="382"/>
                    <a:pt x="2311" y="858"/>
                  </a:cubicBezTo>
                  <a:lnTo>
                    <a:pt x="2311" y="3394"/>
                  </a:lnTo>
                  <a:cubicBezTo>
                    <a:pt x="2120" y="3477"/>
                    <a:pt x="1977" y="3656"/>
                    <a:pt x="1965" y="3870"/>
                  </a:cubicBezTo>
                  <a:cubicBezTo>
                    <a:pt x="1954" y="4037"/>
                    <a:pt x="2013" y="4215"/>
                    <a:pt x="2120" y="4334"/>
                  </a:cubicBezTo>
                  <a:cubicBezTo>
                    <a:pt x="2239" y="4454"/>
                    <a:pt x="2394" y="4525"/>
                    <a:pt x="2561" y="4525"/>
                  </a:cubicBezTo>
                  <a:lnTo>
                    <a:pt x="2680" y="4525"/>
                  </a:lnTo>
                  <a:cubicBezTo>
                    <a:pt x="2751" y="5049"/>
                    <a:pt x="2989" y="5525"/>
                    <a:pt x="3347" y="5894"/>
                  </a:cubicBezTo>
                  <a:lnTo>
                    <a:pt x="3347" y="6609"/>
                  </a:lnTo>
                  <a:cubicBezTo>
                    <a:pt x="3347" y="6716"/>
                    <a:pt x="3311" y="6799"/>
                    <a:pt x="3251" y="6859"/>
                  </a:cubicBezTo>
                  <a:lnTo>
                    <a:pt x="2632" y="7466"/>
                  </a:lnTo>
                  <a:cubicBezTo>
                    <a:pt x="2573" y="7525"/>
                    <a:pt x="2513" y="7561"/>
                    <a:pt x="2442" y="7573"/>
                  </a:cubicBezTo>
                  <a:lnTo>
                    <a:pt x="1299" y="7787"/>
                  </a:lnTo>
                  <a:cubicBezTo>
                    <a:pt x="549" y="7918"/>
                    <a:pt x="1" y="8573"/>
                    <a:pt x="1" y="9335"/>
                  </a:cubicBezTo>
                  <a:lnTo>
                    <a:pt x="1" y="11038"/>
                  </a:lnTo>
                  <a:cubicBezTo>
                    <a:pt x="1" y="11133"/>
                    <a:pt x="72" y="11204"/>
                    <a:pt x="168" y="11204"/>
                  </a:cubicBezTo>
                  <a:cubicBezTo>
                    <a:pt x="251" y="11204"/>
                    <a:pt x="334" y="11133"/>
                    <a:pt x="334" y="11038"/>
                  </a:cubicBezTo>
                  <a:lnTo>
                    <a:pt x="334" y="9335"/>
                  </a:lnTo>
                  <a:cubicBezTo>
                    <a:pt x="334" y="8740"/>
                    <a:pt x="763" y="8216"/>
                    <a:pt x="1358" y="8109"/>
                  </a:cubicBezTo>
                  <a:lnTo>
                    <a:pt x="2120" y="7978"/>
                  </a:lnTo>
                  <a:lnTo>
                    <a:pt x="2120" y="11061"/>
                  </a:lnTo>
                  <a:cubicBezTo>
                    <a:pt x="2120" y="11145"/>
                    <a:pt x="2192" y="11216"/>
                    <a:pt x="2275" y="11216"/>
                  </a:cubicBezTo>
                  <a:cubicBezTo>
                    <a:pt x="2370" y="11216"/>
                    <a:pt x="2442" y="11145"/>
                    <a:pt x="2442" y="11061"/>
                  </a:cubicBezTo>
                  <a:lnTo>
                    <a:pt x="2442" y="7918"/>
                  </a:lnTo>
                  <a:lnTo>
                    <a:pt x="2501" y="7894"/>
                  </a:lnTo>
                  <a:cubicBezTo>
                    <a:pt x="2620" y="7883"/>
                    <a:pt x="2727" y="7823"/>
                    <a:pt x="2835" y="7752"/>
                  </a:cubicBezTo>
                  <a:lnTo>
                    <a:pt x="2835" y="8061"/>
                  </a:lnTo>
                  <a:cubicBezTo>
                    <a:pt x="2835" y="9311"/>
                    <a:pt x="3847" y="10347"/>
                    <a:pt x="5109" y="10347"/>
                  </a:cubicBezTo>
                  <a:cubicBezTo>
                    <a:pt x="6359" y="10347"/>
                    <a:pt x="7383" y="9335"/>
                    <a:pt x="7383" y="8061"/>
                  </a:cubicBezTo>
                  <a:lnTo>
                    <a:pt x="7383" y="7752"/>
                  </a:lnTo>
                  <a:cubicBezTo>
                    <a:pt x="7478" y="7823"/>
                    <a:pt x="7597" y="7883"/>
                    <a:pt x="7716" y="7894"/>
                  </a:cubicBezTo>
                  <a:lnTo>
                    <a:pt x="7776" y="7918"/>
                  </a:lnTo>
                  <a:lnTo>
                    <a:pt x="7776" y="8240"/>
                  </a:lnTo>
                  <a:cubicBezTo>
                    <a:pt x="7776" y="8335"/>
                    <a:pt x="7847" y="8406"/>
                    <a:pt x="7930" y="8406"/>
                  </a:cubicBezTo>
                  <a:cubicBezTo>
                    <a:pt x="8026" y="8406"/>
                    <a:pt x="8097" y="8335"/>
                    <a:pt x="8097" y="8240"/>
                  </a:cubicBezTo>
                  <a:lnTo>
                    <a:pt x="8097" y="7978"/>
                  </a:lnTo>
                  <a:lnTo>
                    <a:pt x="8859" y="8109"/>
                  </a:lnTo>
                  <a:cubicBezTo>
                    <a:pt x="9454" y="8216"/>
                    <a:pt x="9883" y="8728"/>
                    <a:pt x="9883" y="9323"/>
                  </a:cubicBezTo>
                  <a:lnTo>
                    <a:pt x="9883" y="11038"/>
                  </a:lnTo>
                  <a:cubicBezTo>
                    <a:pt x="9883" y="11133"/>
                    <a:pt x="9955" y="11204"/>
                    <a:pt x="10050" y="11204"/>
                  </a:cubicBezTo>
                  <a:cubicBezTo>
                    <a:pt x="10133" y="11204"/>
                    <a:pt x="10205" y="11133"/>
                    <a:pt x="10205" y="11038"/>
                  </a:cubicBezTo>
                  <a:lnTo>
                    <a:pt x="10205" y="9323"/>
                  </a:lnTo>
                  <a:cubicBezTo>
                    <a:pt x="10181" y="8585"/>
                    <a:pt x="9645" y="7930"/>
                    <a:pt x="8907" y="7799"/>
                  </a:cubicBezTo>
                  <a:lnTo>
                    <a:pt x="7752" y="7585"/>
                  </a:lnTo>
                  <a:cubicBezTo>
                    <a:pt x="7680" y="7573"/>
                    <a:pt x="7621" y="7549"/>
                    <a:pt x="7561" y="7490"/>
                  </a:cubicBezTo>
                  <a:lnTo>
                    <a:pt x="6954" y="6870"/>
                  </a:lnTo>
                  <a:cubicBezTo>
                    <a:pt x="6883" y="6799"/>
                    <a:pt x="6847" y="6716"/>
                    <a:pt x="6847" y="6620"/>
                  </a:cubicBezTo>
                  <a:lnTo>
                    <a:pt x="6847" y="5906"/>
                  </a:lnTo>
                  <a:cubicBezTo>
                    <a:pt x="7204" y="5549"/>
                    <a:pt x="7442" y="5073"/>
                    <a:pt x="7514" y="4537"/>
                  </a:cubicBezTo>
                  <a:lnTo>
                    <a:pt x="7621" y="4537"/>
                  </a:lnTo>
                  <a:cubicBezTo>
                    <a:pt x="7954" y="4537"/>
                    <a:pt x="8216" y="4299"/>
                    <a:pt x="8252" y="4001"/>
                  </a:cubicBezTo>
                  <a:cubicBezTo>
                    <a:pt x="8264" y="3834"/>
                    <a:pt x="8204" y="3656"/>
                    <a:pt x="8097" y="3537"/>
                  </a:cubicBezTo>
                  <a:cubicBezTo>
                    <a:pt x="8038" y="3477"/>
                    <a:pt x="7978" y="3441"/>
                    <a:pt x="7907" y="3394"/>
                  </a:cubicBezTo>
                  <a:lnTo>
                    <a:pt x="7907" y="858"/>
                  </a:lnTo>
                  <a:cubicBezTo>
                    <a:pt x="7907" y="382"/>
                    <a:pt x="7514" y="1"/>
                    <a:pt x="70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5865225" y="1594842"/>
              <a:ext cx="22683" cy="12894"/>
            </a:xfrm>
            <a:custGeom>
              <a:rect b="b" l="l" r="r" t="t"/>
              <a:pathLst>
                <a:path extrusionOk="0" h="407" w="716">
                  <a:moveTo>
                    <a:pt x="191" y="0"/>
                  </a:moveTo>
                  <a:cubicBezTo>
                    <a:pt x="104" y="0"/>
                    <a:pt x="24" y="58"/>
                    <a:pt x="13" y="145"/>
                  </a:cubicBezTo>
                  <a:cubicBezTo>
                    <a:pt x="1" y="228"/>
                    <a:pt x="60" y="323"/>
                    <a:pt x="156" y="335"/>
                  </a:cubicBezTo>
                  <a:lnTo>
                    <a:pt x="513" y="407"/>
                  </a:lnTo>
                  <a:lnTo>
                    <a:pt x="537" y="407"/>
                  </a:lnTo>
                  <a:cubicBezTo>
                    <a:pt x="608" y="407"/>
                    <a:pt x="691" y="347"/>
                    <a:pt x="703" y="276"/>
                  </a:cubicBezTo>
                  <a:cubicBezTo>
                    <a:pt x="715" y="181"/>
                    <a:pt x="656" y="97"/>
                    <a:pt x="572" y="85"/>
                  </a:cubicBezTo>
                  <a:lnTo>
                    <a:pt x="215" y="2"/>
                  </a:lnTo>
                  <a:cubicBezTo>
                    <a:pt x="207" y="1"/>
                    <a:pt x="199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5931627" y="1594462"/>
              <a:ext cx="23412" cy="12894"/>
            </a:xfrm>
            <a:custGeom>
              <a:rect b="b" l="l" r="r" t="t"/>
              <a:pathLst>
                <a:path extrusionOk="0" h="407" w="739">
                  <a:moveTo>
                    <a:pt x="534" y="1"/>
                  </a:moveTo>
                  <a:cubicBezTo>
                    <a:pt x="527" y="1"/>
                    <a:pt x="519" y="1"/>
                    <a:pt x="512" y="2"/>
                  </a:cubicBezTo>
                  <a:lnTo>
                    <a:pt x="155" y="73"/>
                  </a:lnTo>
                  <a:cubicBezTo>
                    <a:pt x="60" y="97"/>
                    <a:pt x="0" y="181"/>
                    <a:pt x="12" y="276"/>
                  </a:cubicBezTo>
                  <a:cubicBezTo>
                    <a:pt x="36" y="347"/>
                    <a:pt x="107" y="407"/>
                    <a:pt x="179" y="407"/>
                  </a:cubicBezTo>
                  <a:lnTo>
                    <a:pt x="215" y="407"/>
                  </a:lnTo>
                  <a:lnTo>
                    <a:pt x="572" y="335"/>
                  </a:lnTo>
                  <a:cubicBezTo>
                    <a:pt x="679" y="312"/>
                    <a:pt x="739" y="228"/>
                    <a:pt x="703" y="133"/>
                  </a:cubicBezTo>
                  <a:cubicBezTo>
                    <a:pt x="692" y="57"/>
                    <a:pt x="611" y="1"/>
                    <a:pt x="5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5993846" y="1778586"/>
              <a:ext cx="10613" cy="77363"/>
            </a:xfrm>
            <a:custGeom>
              <a:rect b="b" l="l" r="r" t="t"/>
              <a:pathLst>
                <a:path extrusionOk="0" h="2442" w="335">
                  <a:moveTo>
                    <a:pt x="168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2274"/>
                  </a:lnTo>
                  <a:cubicBezTo>
                    <a:pt x="1" y="2358"/>
                    <a:pt x="84" y="2441"/>
                    <a:pt x="168" y="2441"/>
                  </a:cubicBezTo>
                  <a:cubicBezTo>
                    <a:pt x="251" y="2441"/>
                    <a:pt x="334" y="2358"/>
                    <a:pt x="334" y="2274"/>
                  </a:cubicBezTo>
                  <a:lnTo>
                    <a:pt x="334" y="155"/>
                  </a:lnTo>
                  <a:cubicBezTo>
                    <a:pt x="334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24"/>
          <p:cNvSpPr/>
          <p:nvPr/>
        </p:nvSpPr>
        <p:spPr>
          <a:xfrm>
            <a:off x="3907976" y="3241240"/>
            <a:ext cx="547200" cy="58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24"/>
          <p:cNvGrpSpPr/>
          <p:nvPr/>
        </p:nvGrpSpPr>
        <p:grpSpPr>
          <a:xfrm>
            <a:off x="3975221" y="3312250"/>
            <a:ext cx="412745" cy="445016"/>
            <a:chOff x="5800725" y="3785989"/>
            <a:chExt cx="277644" cy="354594"/>
          </a:xfrm>
        </p:grpSpPr>
        <p:sp>
          <p:nvSpPr>
            <p:cNvPr id="477" name="Google Shape;477;p24"/>
            <p:cNvSpPr/>
            <p:nvPr/>
          </p:nvSpPr>
          <p:spPr>
            <a:xfrm>
              <a:off x="5901055" y="3896869"/>
              <a:ext cx="10613" cy="15872"/>
            </a:xfrm>
            <a:custGeom>
              <a:rect b="b" l="l" r="r" t="t"/>
              <a:pathLst>
                <a:path extrusionOk="0" h="501" w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68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34" y="72"/>
                    <a:pt x="251" y="1"/>
                    <a:pt x="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5968217" y="3896869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72" y="501"/>
                    <a:pt x="155" y="501"/>
                  </a:cubicBezTo>
                  <a:cubicBezTo>
                    <a:pt x="250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5916547" y="3935804"/>
              <a:ext cx="45271" cy="16157"/>
            </a:xfrm>
            <a:custGeom>
              <a:rect b="b" l="l" r="r" t="t"/>
              <a:pathLst>
                <a:path extrusionOk="0" h="510" w="1429">
                  <a:moveTo>
                    <a:pt x="188" y="1"/>
                  </a:moveTo>
                  <a:cubicBezTo>
                    <a:pt x="146" y="1"/>
                    <a:pt x="101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214" y="427"/>
                    <a:pt x="453" y="510"/>
                    <a:pt x="703" y="510"/>
                  </a:cubicBezTo>
                  <a:cubicBezTo>
                    <a:pt x="976" y="510"/>
                    <a:pt x="1215" y="427"/>
                    <a:pt x="1345" y="284"/>
                  </a:cubicBezTo>
                  <a:cubicBezTo>
                    <a:pt x="1429" y="212"/>
                    <a:pt x="1429" y="105"/>
                    <a:pt x="1369" y="46"/>
                  </a:cubicBezTo>
                  <a:cubicBezTo>
                    <a:pt x="1340" y="16"/>
                    <a:pt x="1301" y="1"/>
                    <a:pt x="1259" y="1"/>
                  </a:cubicBezTo>
                  <a:cubicBezTo>
                    <a:pt x="1217" y="1"/>
                    <a:pt x="1173" y="16"/>
                    <a:pt x="1131" y="46"/>
                  </a:cubicBezTo>
                  <a:cubicBezTo>
                    <a:pt x="1072" y="105"/>
                    <a:pt x="929" y="188"/>
                    <a:pt x="714" y="188"/>
                  </a:cubicBezTo>
                  <a:cubicBezTo>
                    <a:pt x="512" y="188"/>
                    <a:pt x="357" y="105"/>
                    <a:pt x="298" y="46"/>
                  </a:cubicBezTo>
                  <a:cubicBezTo>
                    <a:pt x="268" y="16"/>
                    <a:pt x="229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5895416" y="3879888"/>
              <a:ext cx="21891" cy="10233"/>
            </a:xfrm>
            <a:custGeom>
              <a:rect b="b" l="l" r="r" t="t"/>
              <a:pathLst>
                <a:path extrusionOk="0" h="323" w="691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524" y="322"/>
                  </a:lnTo>
                  <a:cubicBezTo>
                    <a:pt x="608" y="322"/>
                    <a:pt x="679" y="251"/>
                    <a:pt x="679" y="168"/>
                  </a:cubicBezTo>
                  <a:cubicBezTo>
                    <a:pt x="691" y="72"/>
                    <a:pt x="60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5961786" y="3879888"/>
              <a:ext cx="21923" cy="10233"/>
            </a:xfrm>
            <a:custGeom>
              <a:rect b="b" l="l" r="r" t="t"/>
              <a:pathLst>
                <a:path extrusionOk="0" h="323" w="692">
                  <a:moveTo>
                    <a:pt x="168" y="1"/>
                  </a:moveTo>
                  <a:cubicBezTo>
                    <a:pt x="84" y="1"/>
                    <a:pt x="1" y="72"/>
                    <a:pt x="1" y="168"/>
                  </a:cubicBezTo>
                  <a:cubicBezTo>
                    <a:pt x="1" y="251"/>
                    <a:pt x="84" y="322"/>
                    <a:pt x="168" y="322"/>
                  </a:cubicBezTo>
                  <a:lnTo>
                    <a:pt x="525" y="322"/>
                  </a:lnTo>
                  <a:cubicBezTo>
                    <a:pt x="620" y="322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5800725" y="3785989"/>
              <a:ext cx="277644" cy="354594"/>
            </a:xfrm>
            <a:custGeom>
              <a:rect b="b" l="l" r="r" t="t"/>
              <a:pathLst>
                <a:path extrusionOk="0" h="11193" w="8764">
                  <a:moveTo>
                    <a:pt x="4716" y="310"/>
                  </a:moveTo>
                  <a:cubicBezTo>
                    <a:pt x="5323" y="310"/>
                    <a:pt x="5859" y="572"/>
                    <a:pt x="5978" y="905"/>
                  </a:cubicBezTo>
                  <a:cubicBezTo>
                    <a:pt x="6005" y="979"/>
                    <a:pt x="6062" y="1024"/>
                    <a:pt x="6130" y="1024"/>
                  </a:cubicBezTo>
                  <a:cubicBezTo>
                    <a:pt x="6150" y="1024"/>
                    <a:pt x="6171" y="1020"/>
                    <a:pt x="6192" y="1012"/>
                  </a:cubicBezTo>
                  <a:cubicBezTo>
                    <a:pt x="6275" y="988"/>
                    <a:pt x="6323" y="893"/>
                    <a:pt x="6299" y="810"/>
                  </a:cubicBezTo>
                  <a:cubicBezTo>
                    <a:pt x="6275" y="774"/>
                    <a:pt x="6275" y="750"/>
                    <a:pt x="6264" y="715"/>
                  </a:cubicBezTo>
                  <a:lnTo>
                    <a:pt x="6264" y="715"/>
                  </a:lnTo>
                  <a:cubicBezTo>
                    <a:pt x="6609" y="834"/>
                    <a:pt x="6859" y="1167"/>
                    <a:pt x="6859" y="1548"/>
                  </a:cubicBezTo>
                  <a:lnTo>
                    <a:pt x="6859" y="3322"/>
                  </a:lnTo>
                  <a:lnTo>
                    <a:pt x="6668" y="3322"/>
                  </a:lnTo>
                  <a:cubicBezTo>
                    <a:pt x="6561" y="3322"/>
                    <a:pt x="6478" y="3227"/>
                    <a:pt x="6478" y="3132"/>
                  </a:cubicBezTo>
                  <a:lnTo>
                    <a:pt x="6478" y="2953"/>
                  </a:lnTo>
                  <a:cubicBezTo>
                    <a:pt x="6478" y="2191"/>
                    <a:pt x="5918" y="1619"/>
                    <a:pt x="5894" y="1608"/>
                  </a:cubicBezTo>
                  <a:cubicBezTo>
                    <a:pt x="5858" y="1571"/>
                    <a:pt x="5815" y="1556"/>
                    <a:pt x="5770" y="1556"/>
                  </a:cubicBezTo>
                  <a:cubicBezTo>
                    <a:pt x="5756" y="1556"/>
                    <a:pt x="5742" y="1557"/>
                    <a:pt x="5728" y="1560"/>
                  </a:cubicBezTo>
                  <a:cubicBezTo>
                    <a:pt x="5195" y="1728"/>
                    <a:pt x="4526" y="1884"/>
                    <a:pt x="3873" y="1884"/>
                  </a:cubicBezTo>
                  <a:cubicBezTo>
                    <a:pt x="3418" y="1884"/>
                    <a:pt x="2971" y="1808"/>
                    <a:pt x="2585" y="1608"/>
                  </a:cubicBezTo>
                  <a:cubicBezTo>
                    <a:pt x="2251" y="1441"/>
                    <a:pt x="2049" y="1227"/>
                    <a:pt x="1953" y="1072"/>
                  </a:cubicBezTo>
                  <a:cubicBezTo>
                    <a:pt x="2311" y="988"/>
                    <a:pt x="2573" y="846"/>
                    <a:pt x="2811" y="750"/>
                  </a:cubicBezTo>
                  <a:cubicBezTo>
                    <a:pt x="3347" y="512"/>
                    <a:pt x="3763" y="310"/>
                    <a:pt x="4716" y="310"/>
                  </a:cubicBezTo>
                  <a:close/>
                  <a:moveTo>
                    <a:pt x="2049" y="1679"/>
                  </a:moveTo>
                  <a:cubicBezTo>
                    <a:pt x="2156" y="1762"/>
                    <a:pt x="2275" y="1846"/>
                    <a:pt x="2406" y="1905"/>
                  </a:cubicBezTo>
                  <a:cubicBezTo>
                    <a:pt x="2787" y="2096"/>
                    <a:pt x="3227" y="2203"/>
                    <a:pt x="3716" y="2215"/>
                  </a:cubicBezTo>
                  <a:cubicBezTo>
                    <a:pt x="3770" y="2217"/>
                    <a:pt x="3825" y="2218"/>
                    <a:pt x="3881" y="2218"/>
                  </a:cubicBezTo>
                  <a:cubicBezTo>
                    <a:pt x="4435" y="2218"/>
                    <a:pt x="5056" y="2111"/>
                    <a:pt x="5716" y="1905"/>
                  </a:cubicBezTo>
                  <a:cubicBezTo>
                    <a:pt x="5847" y="2072"/>
                    <a:pt x="6133" y="2453"/>
                    <a:pt x="6133" y="2953"/>
                  </a:cubicBezTo>
                  <a:lnTo>
                    <a:pt x="6133" y="3132"/>
                  </a:lnTo>
                  <a:cubicBezTo>
                    <a:pt x="6133" y="3405"/>
                    <a:pt x="6371" y="3644"/>
                    <a:pt x="6656" y="3644"/>
                  </a:cubicBezTo>
                  <a:lnTo>
                    <a:pt x="6918" y="3644"/>
                  </a:lnTo>
                  <a:cubicBezTo>
                    <a:pt x="6990" y="3644"/>
                    <a:pt x="7073" y="3679"/>
                    <a:pt x="7133" y="3739"/>
                  </a:cubicBezTo>
                  <a:cubicBezTo>
                    <a:pt x="7192" y="3798"/>
                    <a:pt x="7204" y="3870"/>
                    <a:pt x="7204" y="3941"/>
                  </a:cubicBezTo>
                  <a:cubicBezTo>
                    <a:pt x="7192" y="4084"/>
                    <a:pt x="7049" y="4203"/>
                    <a:pt x="6906" y="4203"/>
                  </a:cubicBezTo>
                  <a:lnTo>
                    <a:pt x="6835" y="4203"/>
                  </a:lnTo>
                  <a:lnTo>
                    <a:pt x="6835" y="4179"/>
                  </a:lnTo>
                  <a:cubicBezTo>
                    <a:pt x="6835" y="4096"/>
                    <a:pt x="6752" y="4025"/>
                    <a:pt x="6668" y="4025"/>
                  </a:cubicBezTo>
                  <a:cubicBezTo>
                    <a:pt x="6573" y="4025"/>
                    <a:pt x="6502" y="4096"/>
                    <a:pt x="6502" y="4179"/>
                  </a:cubicBezTo>
                  <a:cubicBezTo>
                    <a:pt x="6502" y="5358"/>
                    <a:pt x="5549" y="6311"/>
                    <a:pt x="4394" y="6311"/>
                  </a:cubicBezTo>
                  <a:cubicBezTo>
                    <a:pt x="3227" y="6311"/>
                    <a:pt x="2275" y="5358"/>
                    <a:pt x="2275" y="4203"/>
                  </a:cubicBezTo>
                  <a:cubicBezTo>
                    <a:pt x="2275" y="4108"/>
                    <a:pt x="2204" y="4036"/>
                    <a:pt x="2108" y="4036"/>
                  </a:cubicBezTo>
                  <a:cubicBezTo>
                    <a:pt x="2025" y="4036"/>
                    <a:pt x="1953" y="4108"/>
                    <a:pt x="1953" y="4203"/>
                  </a:cubicBezTo>
                  <a:lnTo>
                    <a:pt x="1953" y="4215"/>
                  </a:lnTo>
                  <a:lnTo>
                    <a:pt x="1846" y="4215"/>
                  </a:lnTo>
                  <a:cubicBezTo>
                    <a:pt x="1775" y="4215"/>
                    <a:pt x="1692" y="4179"/>
                    <a:pt x="1632" y="4120"/>
                  </a:cubicBezTo>
                  <a:cubicBezTo>
                    <a:pt x="1572" y="4060"/>
                    <a:pt x="1561" y="3989"/>
                    <a:pt x="1561" y="3917"/>
                  </a:cubicBezTo>
                  <a:cubicBezTo>
                    <a:pt x="1572" y="3786"/>
                    <a:pt x="1715" y="3667"/>
                    <a:pt x="1858" y="3667"/>
                  </a:cubicBezTo>
                  <a:lnTo>
                    <a:pt x="2096" y="3667"/>
                  </a:lnTo>
                  <a:cubicBezTo>
                    <a:pt x="2382" y="3667"/>
                    <a:pt x="2620" y="3429"/>
                    <a:pt x="2620" y="3143"/>
                  </a:cubicBezTo>
                  <a:lnTo>
                    <a:pt x="2620" y="2512"/>
                  </a:lnTo>
                  <a:cubicBezTo>
                    <a:pt x="2620" y="2429"/>
                    <a:pt x="2549" y="2346"/>
                    <a:pt x="2454" y="2346"/>
                  </a:cubicBezTo>
                  <a:cubicBezTo>
                    <a:pt x="2370" y="2346"/>
                    <a:pt x="2287" y="2429"/>
                    <a:pt x="2287" y="2512"/>
                  </a:cubicBezTo>
                  <a:lnTo>
                    <a:pt x="2287" y="3143"/>
                  </a:lnTo>
                  <a:cubicBezTo>
                    <a:pt x="2287" y="3251"/>
                    <a:pt x="2204" y="3334"/>
                    <a:pt x="2096" y="3334"/>
                  </a:cubicBezTo>
                  <a:lnTo>
                    <a:pt x="1906" y="3334"/>
                  </a:lnTo>
                  <a:lnTo>
                    <a:pt x="1906" y="2322"/>
                  </a:lnTo>
                  <a:cubicBezTo>
                    <a:pt x="1906" y="1941"/>
                    <a:pt x="2013" y="1762"/>
                    <a:pt x="2049" y="1679"/>
                  </a:cubicBezTo>
                  <a:close/>
                  <a:moveTo>
                    <a:pt x="5478" y="6406"/>
                  </a:moveTo>
                  <a:lnTo>
                    <a:pt x="5478" y="6799"/>
                  </a:lnTo>
                  <a:lnTo>
                    <a:pt x="5442" y="6799"/>
                  </a:lnTo>
                  <a:lnTo>
                    <a:pt x="5132" y="7870"/>
                  </a:lnTo>
                  <a:cubicBezTo>
                    <a:pt x="4906" y="7989"/>
                    <a:pt x="4644" y="8073"/>
                    <a:pt x="4394" y="8073"/>
                  </a:cubicBezTo>
                  <a:cubicBezTo>
                    <a:pt x="4120" y="8073"/>
                    <a:pt x="3870" y="8013"/>
                    <a:pt x="3644" y="7870"/>
                  </a:cubicBezTo>
                  <a:lnTo>
                    <a:pt x="3335" y="6799"/>
                  </a:lnTo>
                  <a:lnTo>
                    <a:pt x="3335" y="6406"/>
                  </a:lnTo>
                  <a:cubicBezTo>
                    <a:pt x="3656" y="6561"/>
                    <a:pt x="4013" y="6644"/>
                    <a:pt x="4406" y="6644"/>
                  </a:cubicBezTo>
                  <a:cubicBezTo>
                    <a:pt x="4787" y="6644"/>
                    <a:pt x="5144" y="6549"/>
                    <a:pt x="5478" y="6406"/>
                  </a:cubicBezTo>
                  <a:close/>
                  <a:moveTo>
                    <a:pt x="2644" y="10156"/>
                  </a:moveTo>
                  <a:lnTo>
                    <a:pt x="2644" y="10871"/>
                  </a:lnTo>
                  <a:lnTo>
                    <a:pt x="1215" y="10871"/>
                  </a:lnTo>
                  <a:lnTo>
                    <a:pt x="1215" y="10156"/>
                  </a:lnTo>
                  <a:lnTo>
                    <a:pt x="1775" y="10156"/>
                  </a:lnTo>
                  <a:lnTo>
                    <a:pt x="1775" y="10168"/>
                  </a:lnTo>
                  <a:cubicBezTo>
                    <a:pt x="1775" y="10251"/>
                    <a:pt x="1846" y="10335"/>
                    <a:pt x="1930" y="10335"/>
                  </a:cubicBezTo>
                  <a:cubicBezTo>
                    <a:pt x="2025" y="10335"/>
                    <a:pt x="2096" y="10251"/>
                    <a:pt x="2096" y="10168"/>
                  </a:cubicBezTo>
                  <a:lnTo>
                    <a:pt x="2096" y="10156"/>
                  </a:lnTo>
                  <a:close/>
                  <a:moveTo>
                    <a:pt x="4728" y="0"/>
                  </a:moveTo>
                  <a:cubicBezTo>
                    <a:pt x="3704" y="0"/>
                    <a:pt x="3227" y="203"/>
                    <a:pt x="2692" y="465"/>
                  </a:cubicBezTo>
                  <a:cubicBezTo>
                    <a:pt x="2394" y="596"/>
                    <a:pt x="2096" y="726"/>
                    <a:pt x="1668" y="846"/>
                  </a:cubicBezTo>
                  <a:cubicBezTo>
                    <a:pt x="1620" y="857"/>
                    <a:pt x="1572" y="893"/>
                    <a:pt x="1561" y="941"/>
                  </a:cubicBezTo>
                  <a:cubicBezTo>
                    <a:pt x="1549" y="977"/>
                    <a:pt x="1549" y="1024"/>
                    <a:pt x="1561" y="1072"/>
                  </a:cubicBezTo>
                  <a:cubicBezTo>
                    <a:pt x="1561" y="1084"/>
                    <a:pt x="1632" y="1250"/>
                    <a:pt x="1834" y="1453"/>
                  </a:cubicBezTo>
                  <a:cubicBezTo>
                    <a:pt x="1751" y="1560"/>
                    <a:pt x="1596" y="1810"/>
                    <a:pt x="1596" y="2322"/>
                  </a:cubicBezTo>
                  <a:lnTo>
                    <a:pt x="1596" y="3393"/>
                  </a:lnTo>
                  <a:cubicBezTo>
                    <a:pt x="1394" y="3477"/>
                    <a:pt x="1263" y="3655"/>
                    <a:pt x="1251" y="3870"/>
                  </a:cubicBezTo>
                  <a:cubicBezTo>
                    <a:pt x="1239" y="4036"/>
                    <a:pt x="1299" y="4215"/>
                    <a:pt x="1394" y="4334"/>
                  </a:cubicBezTo>
                  <a:cubicBezTo>
                    <a:pt x="1513" y="4453"/>
                    <a:pt x="1680" y="4525"/>
                    <a:pt x="1846" y="4525"/>
                  </a:cubicBezTo>
                  <a:lnTo>
                    <a:pt x="1965" y="4525"/>
                  </a:lnTo>
                  <a:cubicBezTo>
                    <a:pt x="2049" y="5203"/>
                    <a:pt x="2442" y="5822"/>
                    <a:pt x="2989" y="6191"/>
                  </a:cubicBezTo>
                  <a:lnTo>
                    <a:pt x="2989" y="6715"/>
                  </a:lnTo>
                  <a:lnTo>
                    <a:pt x="2263" y="7084"/>
                  </a:lnTo>
                  <a:cubicBezTo>
                    <a:pt x="2156" y="7132"/>
                    <a:pt x="2084" y="7227"/>
                    <a:pt x="2073" y="7334"/>
                  </a:cubicBezTo>
                  <a:cubicBezTo>
                    <a:pt x="2049" y="7370"/>
                    <a:pt x="2049" y="7406"/>
                    <a:pt x="2049" y="7442"/>
                  </a:cubicBezTo>
                  <a:lnTo>
                    <a:pt x="858" y="7799"/>
                  </a:lnTo>
                  <a:cubicBezTo>
                    <a:pt x="346" y="7965"/>
                    <a:pt x="1" y="8430"/>
                    <a:pt x="1" y="8954"/>
                  </a:cubicBezTo>
                  <a:lnTo>
                    <a:pt x="1" y="11025"/>
                  </a:lnTo>
                  <a:cubicBezTo>
                    <a:pt x="1" y="11121"/>
                    <a:pt x="72" y="11192"/>
                    <a:pt x="168" y="11192"/>
                  </a:cubicBezTo>
                  <a:cubicBezTo>
                    <a:pt x="251" y="11192"/>
                    <a:pt x="322" y="11121"/>
                    <a:pt x="322" y="11025"/>
                  </a:cubicBezTo>
                  <a:lnTo>
                    <a:pt x="322" y="8954"/>
                  </a:lnTo>
                  <a:cubicBezTo>
                    <a:pt x="322" y="8573"/>
                    <a:pt x="584" y="8227"/>
                    <a:pt x="953" y="8108"/>
                  </a:cubicBezTo>
                  <a:lnTo>
                    <a:pt x="2192" y="7739"/>
                  </a:lnTo>
                  <a:lnTo>
                    <a:pt x="2406" y="8025"/>
                  </a:lnTo>
                  <a:lnTo>
                    <a:pt x="2156" y="8275"/>
                  </a:lnTo>
                  <a:cubicBezTo>
                    <a:pt x="1989" y="8442"/>
                    <a:pt x="1965" y="8680"/>
                    <a:pt x="2073" y="8870"/>
                  </a:cubicBezTo>
                  <a:lnTo>
                    <a:pt x="2549" y="9811"/>
                  </a:lnTo>
                  <a:lnTo>
                    <a:pt x="2096" y="9811"/>
                  </a:lnTo>
                  <a:lnTo>
                    <a:pt x="2096" y="9609"/>
                  </a:lnTo>
                  <a:cubicBezTo>
                    <a:pt x="2096" y="9525"/>
                    <a:pt x="2025" y="9454"/>
                    <a:pt x="1930" y="9454"/>
                  </a:cubicBezTo>
                  <a:cubicBezTo>
                    <a:pt x="1846" y="9454"/>
                    <a:pt x="1775" y="9525"/>
                    <a:pt x="1775" y="9609"/>
                  </a:cubicBezTo>
                  <a:lnTo>
                    <a:pt x="1775" y="9811"/>
                  </a:lnTo>
                  <a:lnTo>
                    <a:pt x="1061" y="9811"/>
                  </a:lnTo>
                  <a:cubicBezTo>
                    <a:pt x="965" y="9811"/>
                    <a:pt x="894" y="9882"/>
                    <a:pt x="894" y="9966"/>
                  </a:cubicBezTo>
                  <a:lnTo>
                    <a:pt x="894" y="11025"/>
                  </a:lnTo>
                  <a:cubicBezTo>
                    <a:pt x="894" y="11121"/>
                    <a:pt x="965" y="11192"/>
                    <a:pt x="1061" y="11192"/>
                  </a:cubicBezTo>
                  <a:lnTo>
                    <a:pt x="2811" y="11192"/>
                  </a:lnTo>
                  <a:cubicBezTo>
                    <a:pt x="2906" y="11192"/>
                    <a:pt x="2977" y="11121"/>
                    <a:pt x="2977" y="11025"/>
                  </a:cubicBezTo>
                  <a:lnTo>
                    <a:pt x="2977" y="10668"/>
                  </a:lnTo>
                  <a:lnTo>
                    <a:pt x="3180" y="11097"/>
                  </a:lnTo>
                  <a:cubicBezTo>
                    <a:pt x="3216" y="11156"/>
                    <a:pt x="3275" y="11192"/>
                    <a:pt x="3335" y="11192"/>
                  </a:cubicBezTo>
                  <a:cubicBezTo>
                    <a:pt x="3358" y="11192"/>
                    <a:pt x="3382" y="11192"/>
                    <a:pt x="3406" y="11180"/>
                  </a:cubicBezTo>
                  <a:cubicBezTo>
                    <a:pt x="3477" y="11133"/>
                    <a:pt x="3525" y="11037"/>
                    <a:pt x="3477" y="10954"/>
                  </a:cubicBezTo>
                  <a:lnTo>
                    <a:pt x="2370" y="8716"/>
                  </a:lnTo>
                  <a:cubicBezTo>
                    <a:pt x="2334" y="8644"/>
                    <a:pt x="2346" y="8561"/>
                    <a:pt x="2394" y="8513"/>
                  </a:cubicBezTo>
                  <a:lnTo>
                    <a:pt x="2739" y="8168"/>
                  </a:lnTo>
                  <a:cubicBezTo>
                    <a:pt x="2799" y="8108"/>
                    <a:pt x="2799" y="8025"/>
                    <a:pt x="2751" y="7965"/>
                  </a:cubicBezTo>
                  <a:lnTo>
                    <a:pt x="2382" y="7477"/>
                  </a:lnTo>
                  <a:cubicBezTo>
                    <a:pt x="2370" y="7454"/>
                    <a:pt x="2370" y="7442"/>
                    <a:pt x="2370" y="7430"/>
                  </a:cubicBezTo>
                  <a:cubicBezTo>
                    <a:pt x="2370" y="7418"/>
                    <a:pt x="2382" y="7394"/>
                    <a:pt x="2394" y="7394"/>
                  </a:cubicBezTo>
                  <a:lnTo>
                    <a:pt x="3037" y="7073"/>
                  </a:lnTo>
                  <a:lnTo>
                    <a:pt x="3501" y="8632"/>
                  </a:lnTo>
                  <a:cubicBezTo>
                    <a:pt x="3522" y="8716"/>
                    <a:pt x="3598" y="8754"/>
                    <a:pt x="3673" y="8754"/>
                  </a:cubicBezTo>
                  <a:cubicBezTo>
                    <a:pt x="3683" y="8754"/>
                    <a:pt x="3693" y="8753"/>
                    <a:pt x="3704" y="8751"/>
                  </a:cubicBezTo>
                  <a:cubicBezTo>
                    <a:pt x="3799" y="8716"/>
                    <a:pt x="3835" y="8632"/>
                    <a:pt x="3823" y="8549"/>
                  </a:cubicBezTo>
                  <a:lnTo>
                    <a:pt x="3751" y="8287"/>
                  </a:lnTo>
                  <a:lnTo>
                    <a:pt x="3751" y="8287"/>
                  </a:lnTo>
                  <a:cubicBezTo>
                    <a:pt x="3954" y="8358"/>
                    <a:pt x="4168" y="8394"/>
                    <a:pt x="4370" y="8394"/>
                  </a:cubicBezTo>
                  <a:cubicBezTo>
                    <a:pt x="4597" y="8394"/>
                    <a:pt x="4811" y="8358"/>
                    <a:pt x="5001" y="8287"/>
                  </a:cubicBezTo>
                  <a:lnTo>
                    <a:pt x="5001" y="8287"/>
                  </a:lnTo>
                  <a:lnTo>
                    <a:pt x="4370" y="10442"/>
                  </a:lnTo>
                  <a:lnTo>
                    <a:pt x="4013" y="9228"/>
                  </a:lnTo>
                  <a:cubicBezTo>
                    <a:pt x="3992" y="9144"/>
                    <a:pt x="3917" y="9106"/>
                    <a:pt x="3842" y="9106"/>
                  </a:cubicBezTo>
                  <a:cubicBezTo>
                    <a:pt x="3832" y="9106"/>
                    <a:pt x="3821" y="9107"/>
                    <a:pt x="3811" y="9108"/>
                  </a:cubicBezTo>
                  <a:cubicBezTo>
                    <a:pt x="3716" y="9120"/>
                    <a:pt x="3680" y="9228"/>
                    <a:pt x="3692" y="9311"/>
                  </a:cubicBezTo>
                  <a:lnTo>
                    <a:pt x="4192" y="11073"/>
                  </a:lnTo>
                  <a:cubicBezTo>
                    <a:pt x="4216" y="11144"/>
                    <a:pt x="4287" y="11192"/>
                    <a:pt x="4359" y="11192"/>
                  </a:cubicBezTo>
                  <a:cubicBezTo>
                    <a:pt x="4430" y="11192"/>
                    <a:pt x="4490" y="11144"/>
                    <a:pt x="4525" y="11073"/>
                  </a:cubicBezTo>
                  <a:lnTo>
                    <a:pt x="5704" y="7049"/>
                  </a:lnTo>
                  <a:lnTo>
                    <a:pt x="6335" y="7382"/>
                  </a:lnTo>
                  <a:lnTo>
                    <a:pt x="6371" y="7406"/>
                  </a:lnTo>
                  <a:cubicBezTo>
                    <a:pt x="6371" y="7430"/>
                    <a:pt x="6371" y="7442"/>
                    <a:pt x="6359" y="7454"/>
                  </a:cubicBezTo>
                  <a:lnTo>
                    <a:pt x="5978" y="7942"/>
                  </a:lnTo>
                  <a:cubicBezTo>
                    <a:pt x="5942" y="8001"/>
                    <a:pt x="5942" y="8108"/>
                    <a:pt x="6002" y="8156"/>
                  </a:cubicBezTo>
                  <a:lnTo>
                    <a:pt x="6335" y="8501"/>
                  </a:lnTo>
                  <a:cubicBezTo>
                    <a:pt x="6395" y="8561"/>
                    <a:pt x="6418" y="8644"/>
                    <a:pt x="6371" y="8704"/>
                  </a:cubicBezTo>
                  <a:lnTo>
                    <a:pt x="5252" y="10942"/>
                  </a:lnTo>
                  <a:cubicBezTo>
                    <a:pt x="5204" y="11013"/>
                    <a:pt x="5240" y="11121"/>
                    <a:pt x="5323" y="11156"/>
                  </a:cubicBezTo>
                  <a:cubicBezTo>
                    <a:pt x="5359" y="11180"/>
                    <a:pt x="5371" y="11180"/>
                    <a:pt x="5406" y="11180"/>
                  </a:cubicBezTo>
                  <a:cubicBezTo>
                    <a:pt x="5466" y="11180"/>
                    <a:pt x="5525" y="11144"/>
                    <a:pt x="5549" y="11085"/>
                  </a:cubicBezTo>
                  <a:lnTo>
                    <a:pt x="6668" y="8858"/>
                  </a:lnTo>
                  <a:cubicBezTo>
                    <a:pt x="6776" y="8656"/>
                    <a:pt x="6728" y="8418"/>
                    <a:pt x="6573" y="8263"/>
                  </a:cubicBezTo>
                  <a:lnTo>
                    <a:pt x="6323" y="8001"/>
                  </a:lnTo>
                  <a:lnTo>
                    <a:pt x="6549" y="7727"/>
                  </a:lnTo>
                  <a:lnTo>
                    <a:pt x="7788" y="8096"/>
                  </a:lnTo>
                  <a:cubicBezTo>
                    <a:pt x="8157" y="8216"/>
                    <a:pt x="8407" y="8561"/>
                    <a:pt x="8407" y="8942"/>
                  </a:cubicBezTo>
                  <a:lnTo>
                    <a:pt x="8407" y="11013"/>
                  </a:lnTo>
                  <a:cubicBezTo>
                    <a:pt x="8407" y="11097"/>
                    <a:pt x="8478" y="11180"/>
                    <a:pt x="8573" y="11180"/>
                  </a:cubicBezTo>
                  <a:cubicBezTo>
                    <a:pt x="8657" y="11180"/>
                    <a:pt x="8740" y="11097"/>
                    <a:pt x="8740" y="11013"/>
                  </a:cubicBezTo>
                  <a:lnTo>
                    <a:pt x="8740" y="8942"/>
                  </a:lnTo>
                  <a:cubicBezTo>
                    <a:pt x="8764" y="8442"/>
                    <a:pt x="8419" y="7965"/>
                    <a:pt x="7907" y="7811"/>
                  </a:cubicBezTo>
                  <a:lnTo>
                    <a:pt x="6716" y="7454"/>
                  </a:lnTo>
                  <a:cubicBezTo>
                    <a:pt x="6716" y="7430"/>
                    <a:pt x="6716" y="7382"/>
                    <a:pt x="6692" y="7358"/>
                  </a:cubicBezTo>
                  <a:cubicBezTo>
                    <a:pt x="6668" y="7251"/>
                    <a:pt x="6597" y="7144"/>
                    <a:pt x="6502" y="7096"/>
                  </a:cubicBezTo>
                  <a:lnTo>
                    <a:pt x="5775" y="6727"/>
                  </a:lnTo>
                  <a:lnTo>
                    <a:pt x="5775" y="6203"/>
                  </a:lnTo>
                  <a:cubicBezTo>
                    <a:pt x="6323" y="5822"/>
                    <a:pt x="6716" y="5227"/>
                    <a:pt x="6799" y="4536"/>
                  </a:cubicBezTo>
                  <a:lnTo>
                    <a:pt x="6906" y="4536"/>
                  </a:lnTo>
                  <a:cubicBezTo>
                    <a:pt x="7228" y="4536"/>
                    <a:pt x="7502" y="4298"/>
                    <a:pt x="7526" y="4001"/>
                  </a:cubicBezTo>
                  <a:cubicBezTo>
                    <a:pt x="7549" y="3834"/>
                    <a:pt x="7490" y="3655"/>
                    <a:pt x="7383" y="3536"/>
                  </a:cubicBezTo>
                  <a:cubicBezTo>
                    <a:pt x="7323" y="3477"/>
                    <a:pt x="7264" y="3441"/>
                    <a:pt x="7192" y="3393"/>
                  </a:cubicBezTo>
                  <a:lnTo>
                    <a:pt x="7192" y="1572"/>
                  </a:lnTo>
                  <a:cubicBezTo>
                    <a:pt x="7192" y="905"/>
                    <a:pt x="6633" y="357"/>
                    <a:pt x="5966" y="357"/>
                  </a:cubicBezTo>
                  <a:lnTo>
                    <a:pt x="5942" y="357"/>
                  </a:lnTo>
                  <a:cubicBezTo>
                    <a:pt x="5644" y="131"/>
                    <a:pt x="5204" y="0"/>
                    <a:pt x="47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6012727" y="4085840"/>
              <a:ext cx="37731" cy="37763"/>
            </a:xfrm>
            <a:custGeom>
              <a:rect b="b" l="l" r="r" t="t"/>
              <a:pathLst>
                <a:path extrusionOk="0" h="1192" w="1191">
                  <a:moveTo>
                    <a:pt x="595" y="1"/>
                  </a:moveTo>
                  <a:cubicBezTo>
                    <a:pt x="512" y="1"/>
                    <a:pt x="441" y="72"/>
                    <a:pt x="441" y="167"/>
                  </a:cubicBezTo>
                  <a:lnTo>
                    <a:pt x="441" y="429"/>
                  </a:lnTo>
                  <a:lnTo>
                    <a:pt x="167" y="429"/>
                  </a:lnTo>
                  <a:cubicBezTo>
                    <a:pt x="84" y="429"/>
                    <a:pt x="0" y="513"/>
                    <a:pt x="0" y="596"/>
                  </a:cubicBezTo>
                  <a:cubicBezTo>
                    <a:pt x="0" y="691"/>
                    <a:pt x="84" y="763"/>
                    <a:pt x="167" y="763"/>
                  </a:cubicBezTo>
                  <a:lnTo>
                    <a:pt x="441" y="763"/>
                  </a:lnTo>
                  <a:lnTo>
                    <a:pt x="441" y="1025"/>
                  </a:lnTo>
                  <a:cubicBezTo>
                    <a:pt x="441" y="1120"/>
                    <a:pt x="512" y="1191"/>
                    <a:pt x="595" y="1191"/>
                  </a:cubicBezTo>
                  <a:cubicBezTo>
                    <a:pt x="691" y="1191"/>
                    <a:pt x="762" y="1120"/>
                    <a:pt x="762" y="1025"/>
                  </a:cubicBezTo>
                  <a:lnTo>
                    <a:pt x="762" y="763"/>
                  </a:lnTo>
                  <a:lnTo>
                    <a:pt x="1024" y="763"/>
                  </a:lnTo>
                  <a:cubicBezTo>
                    <a:pt x="1119" y="763"/>
                    <a:pt x="1191" y="691"/>
                    <a:pt x="1191" y="596"/>
                  </a:cubicBezTo>
                  <a:cubicBezTo>
                    <a:pt x="1191" y="513"/>
                    <a:pt x="1119" y="429"/>
                    <a:pt x="1024" y="429"/>
                  </a:cubicBezTo>
                  <a:lnTo>
                    <a:pt x="762" y="429"/>
                  </a:lnTo>
                  <a:lnTo>
                    <a:pt x="762" y="167"/>
                  </a:lnTo>
                  <a:cubicBezTo>
                    <a:pt x="762" y="72"/>
                    <a:pt x="691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24"/>
          <p:cNvSpPr/>
          <p:nvPr/>
        </p:nvSpPr>
        <p:spPr>
          <a:xfrm>
            <a:off x="6597112" y="2285790"/>
            <a:ext cx="547200" cy="58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597112" y="3241240"/>
            <a:ext cx="547200" cy="586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4"/>
          <p:cNvGrpSpPr/>
          <p:nvPr/>
        </p:nvGrpSpPr>
        <p:grpSpPr>
          <a:xfrm>
            <a:off x="6664732" y="2356451"/>
            <a:ext cx="412784" cy="444997"/>
            <a:chOff x="4897750" y="2415639"/>
            <a:chExt cx="279513" cy="357255"/>
          </a:xfrm>
        </p:grpSpPr>
        <p:sp>
          <p:nvSpPr>
            <p:cNvPr id="487" name="Google Shape;487;p24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24"/>
          <p:cNvSpPr txBox="1"/>
          <p:nvPr>
            <p:ph type="ctrTitle"/>
          </p:nvPr>
        </p:nvSpPr>
        <p:spPr>
          <a:xfrm>
            <a:off x="7144054" y="2356394"/>
            <a:ext cx="165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Gerardo Burgos</a:t>
            </a:r>
            <a:endParaRPr sz="1800"/>
          </a:p>
        </p:txBody>
      </p:sp>
      <p:sp>
        <p:nvSpPr>
          <p:cNvPr id="496" name="Google Shape;496;p24"/>
          <p:cNvSpPr txBox="1"/>
          <p:nvPr>
            <p:ph type="ctrTitle"/>
          </p:nvPr>
        </p:nvSpPr>
        <p:spPr>
          <a:xfrm>
            <a:off x="7144054" y="3311854"/>
            <a:ext cx="1650600" cy="4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Pablo Ferrero</a:t>
            </a:r>
            <a:endParaRPr sz="1800"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6665254" y="3311841"/>
            <a:ext cx="412766" cy="444984"/>
            <a:chOff x="7064168" y="1392228"/>
            <a:chExt cx="509525" cy="597776"/>
          </a:xfrm>
        </p:grpSpPr>
        <p:sp>
          <p:nvSpPr>
            <p:cNvPr id="498" name="Google Shape;498;p24"/>
            <p:cNvSpPr/>
            <p:nvPr/>
          </p:nvSpPr>
          <p:spPr>
            <a:xfrm>
              <a:off x="724574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7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7313635" y="1613375"/>
              <a:ext cx="10613" cy="16252"/>
            </a:xfrm>
            <a:custGeom>
              <a:rect b="b" l="l" r="r" t="t"/>
              <a:pathLst>
                <a:path extrusionOk="0" h="513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12"/>
                    <a:pt x="168" y="512"/>
                  </a:cubicBezTo>
                  <a:cubicBezTo>
                    <a:pt x="251" y="512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7262345" y="1653070"/>
              <a:ext cx="45302" cy="16157"/>
            </a:xfrm>
            <a:custGeom>
              <a:rect b="b" l="l" r="r" t="t"/>
              <a:pathLst>
                <a:path extrusionOk="0" h="510" w="1430">
                  <a:moveTo>
                    <a:pt x="184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03" y="426"/>
                    <a:pt x="441" y="509"/>
                    <a:pt x="715" y="509"/>
                  </a:cubicBezTo>
                  <a:cubicBezTo>
                    <a:pt x="977" y="509"/>
                    <a:pt x="1215" y="414"/>
                    <a:pt x="1370" y="283"/>
                  </a:cubicBezTo>
                  <a:cubicBezTo>
                    <a:pt x="1429" y="212"/>
                    <a:pt x="1429" y="105"/>
                    <a:pt x="1370" y="45"/>
                  </a:cubicBezTo>
                  <a:cubicBezTo>
                    <a:pt x="1340" y="15"/>
                    <a:pt x="1298" y="0"/>
                    <a:pt x="1255" y="0"/>
                  </a:cubicBezTo>
                  <a:cubicBezTo>
                    <a:pt x="1212" y="0"/>
                    <a:pt x="1167" y="15"/>
                    <a:pt x="1132" y="45"/>
                  </a:cubicBezTo>
                  <a:cubicBezTo>
                    <a:pt x="1072" y="105"/>
                    <a:pt x="917" y="176"/>
                    <a:pt x="715" y="176"/>
                  </a:cubicBezTo>
                  <a:cubicBezTo>
                    <a:pt x="501" y="176"/>
                    <a:pt x="358" y="105"/>
                    <a:pt x="298" y="45"/>
                  </a:cubicBezTo>
                  <a:cubicBezTo>
                    <a:pt x="268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7064168" y="1392228"/>
              <a:ext cx="509525" cy="597776"/>
            </a:xfrm>
            <a:custGeom>
              <a:rect b="b" l="l" r="r" t="t"/>
              <a:pathLst>
                <a:path extrusionOk="0" h="11229" w="8907">
                  <a:moveTo>
                    <a:pt x="7299" y="334"/>
                  </a:moveTo>
                  <a:cubicBezTo>
                    <a:pt x="7228" y="1048"/>
                    <a:pt x="6597" y="1608"/>
                    <a:pt x="5871" y="1608"/>
                  </a:cubicBezTo>
                  <a:lnTo>
                    <a:pt x="2656" y="1608"/>
                  </a:lnTo>
                  <a:cubicBezTo>
                    <a:pt x="2561" y="1608"/>
                    <a:pt x="2489" y="1679"/>
                    <a:pt x="2489" y="1775"/>
                  </a:cubicBezTo>
                  <a:cubicBezTo>
                    <a:pt x="2489" y="1858"/>
                    <a:pt x="2561" y="1941"/>
                    <a:pt x="2656" y="1941"/>
                  </a:cubicBezTo>
                  <a:lnTo>
                    <a:pt x="5871" y="1941"/>
                  </a:lnTo>
                  <a:cubicBezTo>
                    <a:pt x="6192" y="1941"/>
                    <a:pt x="6514" y="1846"/>
                    <a:pt x="6776" y="1679"/>
                  </a:cubicBezTo>
                  <a:lnTo>
                    <a:pt x="6776" y="3560"/>
                  </a:lnTo>
                  <a:cubicBezTo>
                    <a:pt x="6776" y="3644"/>
                    <a:pt x="6847" y="3727"/>
                    <a:pt x="6942" y="3727"/>
                  </a:cubicBezTo>
                  <a:lnTo>
                    <a:pt x="7026" y="3727"/>
                  </a:lnTo>
                  <a:cubicBezTo>
                    <a:pt x="7109" y="3727"/>
                    <a:pt x="7180" y="3751"/>
                    <a:pt x="7240" y="3810"/>
                  </a:cubicBezTo>
                  <a:cubicBezTo>
                    <a:pt x="7299" y="3870"/>
                    <a:pt x="7311" y="3941"/>
                    <a:pt x="7311" y="4037"/>
                  </a:cubicBezTo>
                  <a:cubicBezTo>
                    <a:pt x="7299" y="4180"/>
                    <a:pt x="7168" y="4287"/>
                    <a:pt x="7002" y="4287"/>
                  </a:cubicBezTo>
                  <a:lnTo>
                    <a:pt x="6930" y="4287"/>
                  </a:lnTo>
                  <a:lnTo>
                    <a:pt x="6930" y="4275"/>
                  </a:lnTo>
                  <a:cubicBezTo>
                    <a:pt x="6930" y="4180"/>
                    <a:pt x="6847" y="4108"/>
                    <a:pt x="6764" y="4108"/>
                  </a:cubicBezTo>
                  <a:cubicBezTo>
                    <a:pt x="6668" y="4108"/>
                    <a:pt x="6597" y="4180"/>
                    <a:pt x="6597" y="4275"/>
                  </a:cubicBezTo>
                  <a:cubicBezTo>
                    <a:pt x="6597" y="5465"/>
                    <a:pt x="5633" y="6430"/>
                    <a:pt x="4442" y="6430"/>
                  </a:cubicBezTo>
                  <a:cubicBezTo>
                    <a:pt x="3251" y="6430"/>
                    <a:pt x="2287" y="5465"/>
                    <a:pt x="2287" y="4275"/>
                  </a:cubicBezTo>
                  <a:cubicBezTo>
                    <a:pt x="2287" y="4180"/>
                    <a:pt x="2204" y="4108"/>
                    <a:pt x="2120" y="4108"/>
                  </a:cubicBezTo>
                  <a:cubicBezTo>
                    <a:pt x="2025" y="4108"/>
                    <a:pt x="1954" y="4180"/>
                    <a:pt x="1954" y="4275"/>
                  </a:cubicBezTo>
                  <a:lnTo>
                    <a:pt x="1954" y="4287"/>
                  </a:lnTo>
                  <a:lnTo>
                    <a:pt x="1846" y="4287"/>
                  </a:lnTo>
                  <a:cubicBezTo>
                    <a:pt x="1775" y="4287"/>
                    <a:pt x="1704" y="4263"/>
                    <a:pt x="1644" y="4203"/>
                  </a:cubicBezTo>
                  <a:cubicBezTo>
                    <a:pt x="1584" y="4144"/>
                    <a:pt x="1573" y="4061"/>
                    <a:pt x="1573" y="3977"/>
                  </a:cubicBezTo>
                  <a:cubicBezTo>
                    <a:pt x="1584" y="3822"/>
                    <a:pt x="1715" y="3727"/>
                    <a:pt x="1882" y="3727"/>
                  </a:cubicBezTo>
                  <a:lnTo>
                    <a:pt x="1942" y="3727"/>
                  </a:lnTo>
                  <a:cubicBezTo>
                    <a:pt x="2025" y="3727"/>
                    <a:pt x="2108" y="3644"/>
                    <a:pt x="2108" y="3560"/>
                  </a:cubicBezTo>
                  <a:lnTo>
                    <a:pt x="2108" y="1775"/>
                  </a:lnTo>
                  <a:cubicBezTo>
                    <a:pt x="2108" y="989"/>
                    <a:pt x="2739" y="334"/>
                    <a:pt x="3549" y="334"/>
                  </a:cubicBezTo>
                  <a:close/>
                  <a:moveTo>
                    <a:pt x="3025" y="6763"/>
                  </a:moveTo>
                  <a:lnTo>
                    <a:pt x="3025" y="7085"/>
                  </a:lnTo>
                  <a:cubicBezTo>
                    <a:pt x="3025" y="7239"/>
                    <a:pt x="2918" y="7382"/>
                    <a:pt x="2787" y="7430"/>
                  </a:cubicBezTo>
                  <a:lnTo>
                    <a:pt x="2406" y="7180"/>
                  </a:lnTo>
                  <a:cubicBezTo>
                    <a:pt x="2299" y="7097"/>
                    <a:pt x="2287" y="7001"/>
                    <a:pt x="2311" y="6918"/>
                  </a:cubicBezTo>
                  <a:cubicBezTo>
                    <a:pt x="2346" y="6847"/>
                    <a:pt x="2406" y="6763"/>
                    <a:pt x="2537" y="6763"/>
                  </a:cubicBezTo>
                  <a:close/>
                  <a:moveTo>
                    <a:pt x="6359" y="6763"/>
                  </a:moveTo>
                  <a:cubicBezTo>
                    <a:pt x="6478" y="6763"/>
                    <a:pt x="6549" y="6847"/>
                    <a:pt x="6585" y="6918"/>
                  </a:cubicBezTo>
                  <a:cubicBezTo>
                    <a:pt x="6609" y="7001"/>
                    <a:pt x="6597" y="7120"/>
                    <a:pt x="6490" y="7180"/>
                  </a:cubicBezTo>
                  <a:lnTo>
                    <a:pt x="6109" y="7430"/>
                  </a:lnTo>
                  <a:cubicBezTo>
                    <a:pt x="5954" y="7382"/>
                    <a:pt x="5859" y="7239"/>
                    <a:pt x="5859" y="7085"/>
                  </a:cubicBezTo>
                  <a:lnTo>
                    <a:pt x="5859" y="6763"/>
                  </a:lnTo>
                  <a:close/>
                  <a:moveTo>
                    <a:pt x="6371" y="6216"/>
                  </a:moveTo>
                  <a:cubicBezTo>
                    <a:pt x="6883" y="6216"/>
                    <a:pt x="7276" y="6620"/>
                    <a:pt x="7276" y="7132"/>
                  </a:cubicBezTo>
                  <a:cubicBezTo>
                    <a:pt x="7311" y="8156"/>
                    <a:pt x="6514" y="9025"/>
                    <a:pt x="5502" y="9097"/>
                  </a:cubicBezTo>
                  <a:lnTo>
                    <a:pt x="5502" y="8918"/>
                  </a:lnTo>
                  <a:cubicBezTo>
                    <a:pt x="5502" y="8823"/>
                    <a:pt x="5418" y="8752"/>
                    <a:pt x="5335" y="8752"/>
                  </a:cubicBezTo>
                  <a:cubicBezTo>
                    <a:pt x="5240" y="8752"/>
                    <a:pt x="5168" y="8823"/>
                    <a:pt x="5168" y="8918"/>
                  </a:cubicBezTo>
                  <a:lnTo>
                    <a:pt x="5168" y="9109"/>
                  </a:lnTo>
                  <a:lnTo>
                    <a:pt x="3716" y="9109"/>
                  </a:lnTo>
                  <a:lnTo>
                    <a:pt x="3716" y="8918"/>
                  </a:lnTo>
                  <a:cubicBezTo>
                    <a:pt x="3716" y="8823"/>
                    <a:pt x="3632" y="8752"/>
                    <a:pt x="3549" y="8752"/>
                  </a:cubicBezTo>
                  <a:cubicBezTo>
                    <a:pt x="3454" y="8752"/>
                    <a:pt x="3382" y="8823"/>
                    <a:pt x="3382" y="8918"/>
                  </a:cubicBezTo>
                  <a:lnTo>
                    <a:pt x="3382" y="9097"/>
                  </a:lnTo>
                  <a:cubicBezTo>
                    <a:pt x="2370" y="9002"/>
                    <a:pt x="1573" y="8156"/>
                    <a:pt x="1573" y="7132"/>
                  </a:cubicBezTo>
                  <a:cubicBezTo>
                    <a:pt x="1573" y="6620"/>
                    <a:pt x="1965" y="6227"/>
                    <a:pt x="2477" y="6227"/>
                  </a:cubicBezTo>
                  <a:lnTo>
                    <a:pt x="2906" y="6227"/>
                  </a:lnTo>
                  <a:cubicBezTo>
                    <a:pt x="2954" y="6251"/>
                    <a:pt x="3001" y="6287"/>
                    <a:pt x="3025" y="6311"/>
                  </a:cubicBezTo>
                  <a:lnTo>
                    <a:pt x="3025" y="6430"/>
                  </a:lnTo>
                  <a:lnTo>
                    <a:pt x="2525" y="6430"/>
                  </a:lnTo>
                  <a:cubicBezTo>
                    <a:pt x="2263" y="6430"/>
                    <a:pt x="2061" y="6585"/>
                    <a:pt x="1989" y="6835"/>
                  </a:cubicBezTo>
                  <a:cubicBezTo>
                    <a:pt x="1906" y="7085"/>
                    <a:pt x="2001" y="7323"/>
                    <a:pt x="2204" y="7454"/>
                  </a:cubicBezTo>
                  <a:lnTo>
                    <a:pt x="4037" y="8680"/>
                  </a:lnTo>
                  <a:cubicBezTo>
                    <a:pt x="4156" y="8752"/>
                    <a:pt x="4287" y="8799"/>
                    <a:pt x="4430" y="8799"/>
                  </a:cubicBezTo>
                  <a:cubicBezTo>
                    <a:pt x="4561" y="8799"/>
                    <a:pt x="4692" y="8752"/>
                    <a:pt x="4811" y="8680"/>
                  </a:cubicBezTo>
                  <a:lnTo>
                    <a:pt x="5228" y="8394"/>
                  </a:lnTo>
                  <a:cubicBezTo>
                    <a:pt x="5299" y="8347"/>
                    <a:pt x="5323" y="8252"/>
                    <a:pt x="5275" y="8168"/>
                  </a:cubicBezTo>
                  <a:cubicBezTo>
                    <a:pt x="5247" y="8125"/>
                    <a:pt x="5197" y="8104"/>
                    <a:pt x="5146" y="8104"/>
                  </a:cubicBezTo>
                  <a:cubicBezTo>
                    <a:pt x="5112" y="8104"/>
                    <a:pt x="5078" y="8113"/>
                    <a:pt x="5049" y="8132"/>
                  </a:cubicBezTo>
                  <a:lnTo>
                    <a:pt x="4632" y="8406"/>
                  </a:lnTo>
                  <a:cubicBezTo>
                    <a:pt x="4573" y="8454"/>
                    <a:pt x="4501" y="8478"/>
                    <a:pt x="4429" y="8478"/>
                  </a:cubicBezTo>
                  <a:cubicBezTo>
                    <a:pt x="4356" y="8478"/>
                    <a:pt x="4281" y="8454"/>
                    <a:pt x="4216" y="8406"/>
                  </a:cubicBezTo>
                  <a:lnTo>
                    <a:pt x="3073" y="7656"/>
                  </a:lnTo>
                  <a:cubicBezTo>
                    <a:pt x="3239" y="7513"/>
                    <a:pt x="3335" y="7323"/>
                    <a:pt x="3335" y="7097"/>
                  </a:cubicBezTo>
                  <a:lnTo>
                    <a:pt x="3335" y="6525"/>
                  </a:lnTo>
                  <a:cubicBezTo>
                    <a:pt x="3668" y="6680"/>
                    <a:pt x="4037" y="6775"/>
                    <a:pt x="4430" y="6775"/>
                  </a:cubicBezTo>
                  <a:cubicBezTo>
                    <a:pt x="4811" y="6775"/>
                    <a:pt x="5180" y="6680"/>
                    <a:pt x="5514" y="6525"/>
                  </a:cubicBezTo>
                  <a:lnTo>
                    <a:pt x="5514" y="7097"/>
                  </a:lnTo>
                  <a:cubicBezTo>
                    <a:pt x="5514" y="7323"/>
                    <a:pt x="5621" y="7513"/>
                    <a:pt x="5775" y="7656"/>
                  </a:cubicBezTo>
                  <a:lnTo>
                    <a:pt x="5668" y="7728"/>
                  </a:lnTo>
                  <a:cubicBezTo>
                    <a:pt x="5597" y="7775"/>
                    <a:pt x="5585" y="7871"/>
                    <a:pt x="5633" y="7954"/>
                  </a:cubicBezTo>
                  <a:cubicBezTo>
                    <a:pt x="5656" y="7990"/>
                    <a:pt x="5716" y="8025"/>
                    <a:pt x="5764" y="8025"/>
                  </a:cubicBezTo>
                  <a:cubicBezTo>
                    <a:pt x="5799" y="8025"/>
                    <a:pt x="5823" y="8001"/>
                    <a:pt x="5847" y="7990"/>
                  </a:cubicBezTo>
                  <a:lnTo>
                    <a:pt x="6645" y="7454"/>
                  </a:lnTo>
                  <a:cubicBezTo>
                    <a:pt x="6847" y="7323"/>
                    <a:pt x="6942" y="7073"/>
                    <a:pt x="6859" y="6835"/>
                  </a:cubicBezTo>
                  <a:cubicBezTo>
                    <a:pt x="6787" y="6597"/>
                    <a:pt x="6585" y="6430"/>
                    <a:pt x="6323" y="6430"/>
                  </a:cubicBezTo>
                  <a:lnTo>
                    <a:pt x="5823" y="6430"/>
                  </a:lnTo>
                  <a:lnTo>
                    <a:pt x="5823" y="6311"/>
                  </a:lnTo>
                  <a:cubicBezTo>
                    <a:pt x="5871" y="6287"/>
                    <a:pt x="5906" y="6251"/>
                    <a:pt x="5942" y="6216"/>
                  </a:cubicBezTo>
                  <a:close/>
                  <a:moveTo>
                    <a:pt x="3561" y="0"/>
                  </a:moveTo>
                  <a:cubicBezTo>
                    <a:pt x="2585" y="0"/>
                    <a:pt x="1787" y="786"/>
                    <a:pt x="1787" y="1775"/>
                  </a:cubicBezTo>
                  <a:lnTo>
                    <a:pt x="1787" y="3394"/>
                  </a:lnTo>
                  <a:cubicBezTo>
                    <a:pt x="1513" y="3441"/>
                    <a:pt x="1287" y="3668"/>
                    <a:pt x="1251" y="3930"/>
                  </a:cubicBezTo>
                  <a:cubicBezTo>
                    <a:pt x="1239" y="4108"/>
                    <a:pt x="1299" y="4275"/>
                    <a:pt x="1406" y="4406"/>
                  </a:cubicBezTo>
                  <a:cubicBezTo>
                    <a:pt x="1525" y="4537"/>
                    <a:pt x="1692" y="4608"/>
                    <a:pt x="1846" y="4608"/>
                  </a:cubicBezTo>
                  <a:lnTo>
                    <a:pt x="1989" y="4608"/>
                  </a:lnTo>
                  <a:cubicBezTo>
                    <a:pt x="2061" y="5108"/>
                    <a:pt x="2251" y="5537"/>
                    <a:pt x="2561" y="5894"/>
                  </a:cubicBezTo>
                  <a:lnTo>
                    <a:pt x="2489" y="5894"/>
                  </a:lnTo>
                  <a:cubicBezTo>
                    <a:pt x="1811" y="5894"/>
                    <a:pt x="1251" y="6442"/>
                    <a:pt x="1251" y="7132"/>
                  </a:cubicBezTo>
                  <a:cubicBezTo>
                    <a:pt x="1251" y="7382"/>
                    <a:pt x="1299" y="7620"/>
                    <a:pt x="1370" y="7859"/>
                  </a:cubicBezTo>
                  <a:lnTo>
                    <a:pt x="894" y="7990"/>
                  </a:lnTo>
                  <a:cubicBezTo>
                    <a:pt x="382" y="8144"/>
                    <a:pt x="1" y="8633"/>
                    <a:pt x="1" y="9180"/>
                  </a:cubicBezTo>
                  <a:lnTo>
                    <a:pt x="1" y="11061"/>
                  </a:lnTo>
                  <a:cubicBezTo>
                    <a:pt x="1" y="11145"/>
                    <a:pt x="84" y="11228"/>
                    <a:pt x="168" y="11228"/>
                  </a:cubicBezTo>
                  <a:cubicBezTo>
                    <a:pt x="263" y="11228"/>
                    <a:pt x="334" y="11145"/>
                    <a:pt x="334" y="11061"/>
                  </a:cubicBezTo>
                  <a:lnTo>
                    <a:pt x="334" y="9180"/>
                  </a:lnTo>
                  <a:cubicBezTo>
                    <a:pt x="334" y="8775"/>
                    <a:pt x="596" y="8418"/>
                    <a:pt x="989" y="8323"/>
                  </a:cubicBezTo>
                  <a:lnTo>
                    <a:pt x="1489" y="8168"/>
                  </a:lnTo>
                  <a:cubicBezTo>
                    <a:pt x="1846" y="8883"/>
                    <a:pt x="2561" y="9371"/>
                    <a:pt x="3394" y="9430"/>
                  </a:cubicBezTo>
                  <a:lnTo>
                    <a:pt x="3394" y="11061"/>
                  </a:lnTo>
                  <a:cubicBezTo>
                    <a:pt x="3394" y="11145"/>
                    <a:pt x="3478" y="11216"/>
                    <a:pt x="3561" y="11216"/>
                  </a:cubicBezTo>
                  <a:cubicBezTo>
                    <a:pt x="3656" y="11216"/>
                    <a:pt x="3728" y="11145"/>
                    <a:pt x="3728" y="11061"/>
                  </a:cubicBezTo>
                  <a:lnTo>
                    <a:pt x="3728" y="9430"/>
                  </a:lnTo>
                  <a:lnTo>
                    <a:pt x="5180" y="9430"/>
                  </a:lnTo>
                  <a:lnTo>
                    <a:pt x="5180" y="11061"/>
                  </a:lnTo>
                  <a:cubicBezTo>
                    <a:pt x="5180" y="11145"/>
                    <a:pt x="5263" y="11216"/>
                    <a:pt x="5347" y="11216"/>
                  </a:cubicBezTo>
                  <a:cubicBezTo>
                    <a:pt x="5430" y="11216"/>
                    <a:pt x="5514" y="11145"/>
                    <a:pt x="5514" y="11061"/>
                  </a:cubicBezTo>
                  <a:lnTo>
                    <a:pt x="5514" y="9430"/>
                  </a:lnTo>
                  <a:cubicBezTo>
                    <a:pt x="6347" y="9371"/>
                    <a:pt x="7061" y="8871"/>
                    <a:pt x="7419" y="8168"/>
                  </a:cubicBezTo>
                  <a:lnTo>
                    <a:pt x="7919" y="8323"/>
                  </a:lnTo>
                  <a:cubicBezTo>
                    <a:pt x="8311" y="8442"/>
                    <a:pt x="8573" y="8799"/>
                    <a:pt x="8573" y="9180"/>
                  </a:cubicBezTo>
                  <a:lnTo>
                    <a:pt x="8573" y="11061"/>
                  </a:lnTo>
                  <a:cubicBezTo>
                    <a:pt x="8573" y="11145"/>
                    <a:pt x="8657" y="11228"/>
                    <a:pt x="8740" y="11228"/>
                  </a:cubicBezTo>
                  <a:cubicBezTo>
                    <a:pt x="8823" y="11228"/>
                    <a:pt x="8907" y="11145"/>
                    <a:pt x="8907" y="11061"/>
                  </a:cubicBezTo>
                  <a:lnTo>
                    <a:pt x="8907" y="9180"/>
                  </a:lnTo>
                  <a:cubicBezTo>
                    <a:pt x="8895" y="8633"/>
                    <a:pt x="8514" y="8144"/>
                    <a:pt x="8002" y="7990"/>
                  </a:cubicBezTo>
                  <a:lnTo>
                    <a:pt x="7526" y="7859"/>
                  </a:lnTo>
                  <a:cubicBezTo>
                    <a:pt x="7597" y="7632"/>
                    <a:pt x="7645" y="7382"/>
                    <a:pt x="7645" y="7132"/>
                  </a:cubicBezTo>
                  <a:cubicBezTo>
                    <a:pt x="7645" y="6442"/>
                    <a:pt x="7085" y="5894"/>
                    <a:pt x="6406" y="5894"/>
                  </a:cubicBezTo>
                  <a:lnTo>
                    <a:pt x="6311" y="5894"/>
                  </a:lnTo>
                  <a:cubicBezTo>
                    <a:pt x="6609" y="5537"/>
                    <a:pt x="6823" y="5108"/>
                    <a:pt x="6895" y="4620"/>
                  </a:cubicBezTo>
                  <a:lnTo>
                    <a:pt x="7002" y="4620"/>
                  </a:lnTo>
                  <a:cubicBezTo>
                    <a:pt x="7323" y="4620"/>
                    <a:pt x="7597" y="4382"/>
                    <a:pt x="7645" y="4061"/>
                  </a:cubicBezTo>
                  <a:cubicBezTo>
                    <a:pt x="7657" y="3882"/>
                    <a:pt x="7597" y="3727"/>
                    <a:pt x="7490" y="3584"/>
                  </a:cubicBezTo>
                  <a:cubicBezTo>
                    <a:pt x="7383" y="3489"/>
                    <a:pt x="7252" y="3406"/>
                    <a:pt x="7121" y="3394"/>
                  </a:cubicBezTo>
                  <a:lnTo>
                    <a:pt x="7121" y="1429"/>
                  </a:lnTo>
                  <a:cubicBezTo>
                    <a:pt x="7442" y="1108"/>
                    <a:pt x="7657" y="655"/>
                    <a:pt x="7657" y="167"/>
                  </a:cubicBezTo>
                  <a:cubicBezTo>
                    <a:pt x="7657" y="72"/>
                    <a:pt x="7585" y="0"/>
                    <a:pt x="74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239726" y="1594081"/>
              <a:ext cx="22651" cy="12165"/>
            </a:xfrm>
            <a:custGeom>
              <a:rect b="b" l="l" r="r" t="t"/>
              <a:pathLst>
                <a:path extrusionOk="0" h="384" w="715">
                  <a:moveTo>
                    <a:pt x="524" y="1"/>
                  </a:moveTo>
                  <a:cubicBezTo>
                    <a:pt x="517" y="1"/>
                    <a:pt x="508" y="1"/>
                    <a:pt x="500" y="2"/>
                  </a:cubicBezTo>
                  <a:lnTo>
                    <a:pt x="143" y="62"/>
                  </a:lnTo>
                  <a:cubicBezTo>
                    <a:pt x="60" y="74"/>
                    <a:pt x="0" y="169"/>
                    <a:pt x="12" y="252"/>
                  </a:cubicBezTo>
                  <a:cubicBezTo>
                    <a:pt x="24" y="324"/>
                    <a:pt x="95" y="383"/>
                    <a:pt x="179" y="383"/>
                  </a:cubicBezTo>
                  <a:lnTo>
                    <a:pt x="203" y="383"/>
                  </a:lnTo>
                  <a:lnTo>
                    <a:pt x="560" y="324"/>
                  </a:lnTo>
                  <a:cubicBezTo>
                    <a:pt x="655" y="312"/>
                    <a:pt x="715" y="228"/>
                    <a:pt x="703" y="133"/>
                  </a:cubicBezTo>
                  <a:cubicBezTo>
                    <a:pt x="681" y="57"/>
                    <a:pt x="609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307616" y="1594462"/>
              <a:ext cx="22651" cy="12514"/>
            </a:xfrm>
            <a:custGeom>
              <a:rect b="b" l="l" r="r" t="t"/>
              <a:pathLst>
                <a:path extrusionOk="0" h="395" w="715">
                  <a:moveTo>
                    <a:pt x="181" y="1"/>
                  </a:moveTo>
                  <a:cubicBezTo>
                    <a:pt x="104" y="1"/>
                    <a:pt x="23" y="57"/>
                    <a:pt x="12" y="133"/>
                  </a:cubicBezTo>
                  <a:cubicBezTo>
                    <a:pt x="0" y="228"/>
                    <a:pt x="60" y="312"/>
                    <a:pt x="143" y="335"/>
                  </a:cubicBezTo>
                  <a:lnTo>
                    <a:pt x="500" y="395"/>
                  </a:lnTo>
                  <a:lnTo>
                    <a:pt x="536" y="395"/>
                  </a:lnTo>
                  <a:cubicBezTo>
                    <a:pt x="608" y="395"/>
                    <a:pt x="679" y="335"/>
                    <a:pt x="703" y="252"/>
                  </a:cubicBezTo>
                  <a:cubicBezTo>
                    <a:pt x="715" y="169"/>
                    <a:pt x="655" y="73"/>
                    <a:pt x="560" y="62"/>
                  </a:cubicBezTo>
                  <a:lnTo>
                    <a:pt x="203" y="2"/>
                  </a:lnTo>
                  <a:cubicBezTo>
                    <a:pt x="196" y="1"/>
                    <a:pt x="188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4" name="Google Shape;5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92000" y="710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5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ESPERADOS</a:t>
            </a:r>
            <a:endParaRPr/>
          </a:p>
        </p:txBody>
      </p:sp>
      <p:sp>
        <p:nvSpPr>
          <p:cNvPr id="510" name="Google Shape;510;p25"/>
          <p:cNvSpPr txBox="1"/>
          <p:nvPr>
            <p:ph idx="1" type="subTitle"/>
          </p:nvPr>
        </p:nvSpPr>
        <p:spPr>
          <a:xfrm>
            <a:off x="6666300" y="3829675"/>
            <a:ext cx="17538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Potencial ahorro y mejoras en la gestión</a:t>
            </a:r>
            <a:endParaRPr/>
          </a:p>
        </p:txBody>
      </p:sp>
      <p:sp>
        <p:nvSpPr>
          <p:cNvPr id="511" name="Google Shape;511;p25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VALOR</a:t>
            </a:r>
            <a:endParaRPr/>
          </a:p>
        </p:txBody>
      </p:sp>
      <p:sp>
        <p:nvSpPr>
          <p:cNvPr id="512" name="Google Shape;512;p25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&amp; INDUSTRIA</a:t>
            </a:r>
            <a:endParaRPr/>
          </a:p>
        </p:txBody>
      </p:sp>
      <p:sp>
        <p:nvSpPr>
          <p:cNvPr id="513" name="Google Shape;513;p25"/>
          <p:cNvSpPr txBox="1"/>
          <p:nvPr>
            <p:ph idx="2" type="subTitle"/>
          </p:nvPr>
        </p:nvSpPr>
        <p:spPr>
          <a:xfrm>
            <a:off x="1223300" y="3829676"/>
            <a:ext cx="17556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</a:t>
            </a:r>
            <a:r>
              <a:rPr lang="en"/>
              <a:t> del proceso de compras y sus dificultades</a:t>
            </a:r>
            <a:endParaRPr/>
          </a:p>
        </p:txBody>
      </p:sp>
      <p:sp>
        <p:nvSpPr>
          <p:cNvPr id="514" name="Google Shape;514;p25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5" name="Google Shape;515;p25"/>
          <p:cNvSpPr txBox="1"/>
          <p:nvPr>
            <p:ph idx="5" type="subTitle"/>
          </p:nvPr>
        </p:nvSpPr>
        <p:spPr>
          <a:xfrm>
            <a:off x="3942825" y="3829672"/>
            <a:ext cx="1755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y herramienta para predecir el cumplimiento de las entregas</a:t>
            </a:r>
            <a:endParaRPr/>
          </a:p>
        </p:txBody>
      </p:sp>
      <p:sp>
        <p:nvSpPr>
          <p:cNvPr id="516" name="Google Shape;516;p25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7" name="Google Shape;517;p25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18" name="Google Shape;518;p25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25"/>
          <p:cNvCxnSpPr>
            <a:stCxn id="519" idx="1"/>
            <a:endCxn id="514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25"/>
          <p:cNvCxnSpPr>
            <a:stCxn id="520" idx="1"/>
            <a:endCxn id="516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5"/>
          <p:cNvCxnSpPr>
            <a:stCxn id="521" idx="1"/>
            <a:endCxn id="518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25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25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529" name="Google Shape;529;p2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5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536" name="Google Shape;536;p2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6"/>
          <p:cNvSpPr txBox="1"/>
          <p:nvPr>
            <p:ph idx="1" type="body"/>
          </p:nvPr>
        </p:nvSpPr>
        <p:spPr>
          <a:xfrm>
            <a:off x="618825" y="1061425"/>
            <a:ext cx="35343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 compra - pago</a:t>
            </a:r>
            <a:endParaRPr/>
          </a:p>
        </p:txBody>
      </p:sp>
      <p:sp>
        <p:nvSpPr>
          <p:cNvPr id="545" name="Google Shape;545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</a:t>
            </a:r>
            <a:endParaRPr/>
          </a:p>
        </p:txBody>
      </p:sp>
      <p:grpSp>
        <p:nvGrpSpPr>
          <p:cNvPr id="546" name="Google Shape;546;p26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47" name="Google Shape;547;p26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67" name="Google Shape;567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6"/>
          <p:cNvGrpSpPr/>
          <p:nvPr/>
        </p:nvGrpSpPr>
        <p:grpSpPr>
          <a:xfrm>
            <a:off x="5263391" y="1477840"/>
            <a:ext cx="2189943" cy="2237267"/>
            <a:chOff x="1731523" y="2422616"/>
            <a:chExt cx="399435" cy="365698"/>
          </a:xfrm>
        </p:grpSpPr>
        <p:sp>
          <p:nvSpPr>
            <p:cNvPr id="573" name="Google Shape;573;p26"/>
            <p:cNvSpPr/>
            <p:nvPr/>
          </p:nvSpPr>
          <p:spPr>
            <a:xfrm>
              <a:off x="1865294" y="2725009"/>
              <a:ext cx="43604" cy="43604"/>
            </a:xfrm>
            <a:custGeom>
              <a:rect b="b" l="l" r="r" t="t"/>
              <a:pathLst>
                <a:path extrusionOk="0" h="1370" w="137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6"/>
            <p:cNvSpPr/>
            <p:nvPr/>
          </p:nvSpPr>
          <p:spPr>
            <a:xfrm>
              <a:off x="2005876" y="2725009"/>
              <a:ext cx="43636" cy="43604"/>
            </a:xfrm>
            <a:custGeom>
              <a:rect b="b" l="l" r="r" t="t"/>
              <a:pathLst>
                <a:path extrusionOk="0" h="1370" w="1371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1731523" y="2422616"/>
              <a:ext cx="399435" cy="365698"/>
            </a:xfrm>
            <a:custGeom>
              <a:rect b="b" l="l" r="r" t="t"/>
              <a:pathLst>
                <a:path extrusionOk="0" h="11490" w="1255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6"/>
          <p:cNvGrpSpPr/>
          <p:nvPr/>
        </p:nvGrpSpPr>
        <p:grpSpPr>
          <a:xfrm>
            <a:off x="375971" y="1900175"/>
            <a:ext cx="4326962" cy="1853228"/>
            <a:chOff x="3530532" y="1496181"/>
            <a:chExt cx="1561911" cy="708583"/>
          </a:xfrm>
        </p:grpSpPr>
        <p:grpSp>
          <p:nvGrpSpPr>
            <p:cNvPr id="577" name="Google Shape;577;p26"/>
            <p:cNvGrpSpPr/>
            <p:nvPr/>
          </p:nvGrpSpPr>
          <p:grpSpPr>
            <a:xfrm>
              <a:off x="3720318" y="1857562"/>
              <a:ext cx="1372125" cy="54"/>
              <a:chOff x="3720318" y="1857562"/>
              <a:chExt cx="1372125" cy="54"/>
            </a:xfrm>
          </p:grpSpPr>
          <p:cxnSp>
            <p:nvCxnSpPr>
              <p:cNvPr id="578" name="Google Shape;578;p26"/>
              <p:cNvCxnSpPr>
                <a:endCxn id="579" idx="2"/>
              </p:cNvCxnSpPr>
              <p:nvPr/>
            </p:nvCxnSpPr>
            <p:spPr>
              <a:xfrm>
                <a:off x="4440243" y="1857616"/>
                <a:ext cx="173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26"/>
              <p:cNvCxnSpPr/>
              <p:nvPr/>
            </p:nvCxnSpPr>
            <p:spPr>
              <a:xfrm>
                <a:off x="4074943" y="1857562"/>
                <a:ext cx="173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6"/>
              <p:cNvCxnSpPr/>
              <p:nvPr/>
            </p:nvCxnSpPr>
            <p:spPr>
              <a:xfrm>
                <a:off x="3720318" y="1857562"/>
                <a:ext cx="173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6"/>
              <p:cNvCxnSpPr>
                <a:stCxn id="579" idx="6"/>
              </p:cNvCxnSpPr>
              <p:nvPr/>
            </p:nvCxnSpPr>
            <p:spPr>
              <a:xfrm>
                <a:off x="4801443" y="1857616"/>
                <a:ext cx="291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583" name="Google Shape;583;p26"/>
            <p:cNvGrpSpPr/>
            <p:nvPr/>
          </p:nvGrpSpPr>
          <p:grpSpPr>
            <a:xfrm>
              <a:off x="3567461" y="1496181"/>
              <a:ext cx="384900" cy="272919"/>
              <a:chOff x="3567461" y="1496181"/>
              <a:chExt cx="384900" cy="272919"/>
            </a:xfrm>
          </p:grpSpPr>
          <p:cxnSp>
            <p:nvCxnSpPr>
              <p:cNvPr id="584" name="Google Shape;584;p26"/>
              <p:cNvCxnSpPr/>
              <p:nvPr/>
            </p:nvCxnSpPr>
            <p:spPr>
              <a:xfrm rot="10800000">
                <a:off x="3626625" y="1596000"/>
                <a:ext cx="0" cy="17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5" name="Google Shape;585;p26"/>
              <p:cNvSpPr/>
              <p:nvPr/>
            </p:nvSpPr>
            <p:spPr>
              <a:xfrm>
                <a:off x="3567461" y="1496181"/>
                <a:ext cx="384900" cy="999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5F7D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Maven Pro"/>
                    <a:ea typeface="Maven Pro"/>
                    <a:cs typeface="Maven Pro"/>
                    <a:sym typeface="Maven Pro"/>
                  </a:rPr>
                  <a:t>Solicitud</a:t>
                </a:r>
                <a:endParaRPr b="1"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sp>
          <p:nvSpPr>
            <p:cNvPr id="586" name="Google Shape;586;p26"/>
            <p:cNvSpPr/>
            <p:nvPr/>
          </p:nvSpPr>
          <p:spPr>
            <a:xfrm>
              <a:off x="3530532" y="1771972"/>
              <a:ext cx="187800" cy="187800"/>
            </a:xfrm>
            <a:prstGeom prst="ellipse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6"/>
            <p:cNvSpPr/>
            <p:nvPr/>
          </p:nvSpPr>
          <p:spPr>
            <a:xfrm>
              <a:off x="3891569" y="1779209"/>
              <a:ext cx="187800" cy="187800"/>
            </a:xfrm>
            <a:prstGeom prst="ellipse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26"/>
            <p:cNvGrpSpPr/>
            <p:nvPr/>
          </p:nvGrpSpPr>
          <p:grpSpPr>
            <a:xfrm>
              <a:off x="3929008" y="1960574"/>
              <a:ext cx="420900" cy="242345"/>
              <a:chOff x="3929008" y="1960574"/>
              <a:chExt cx="420900" cy="242345"/>
            </a:xfrm>
          </p:grpSpPr>
          <p:cxnSp>
            <p:nvCxnSpPr>
              <p:cNvPr id="589" name="Google Shape;589;p26"/>
              <p:cNvCxnSpPr/>
              <p:nvPr/>
            </p:nvCxnSpPr>
            <p:spPr>
              <a:xfrm rot="10800000">
                <a:off x="3988400" y="1960574"/>
                <a:ext cx="0" cy="144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0" name="Google Shape;590;p26"/>
              <p:cNvSpPr/>
              <p:nvPr/>
            </p:nvSpPr>
            <p:spPr>
              <a:xfrm>
                <a:off x="3929008" y="2103019"/>
                <a:ext cx="420900" cy="999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5F7D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Maven Pro"/>
                    <a:ea typeface="Maven Pro"/>
                    <a:cs typeface="Maven Pro"/>
                    <a:sym typeface="Maven Pro"/>
                  </a:rPr>
                  <a:t>Compras</a:t>
                </a:r>
                <a:endParaRPr/>
              </a:p>
            </p:txBody>
          </p:sp>
        </p:grpSp>
        <p:grpSp>
          <p:nvGrpSpPr>
            <p:cNvPr id="591" name="Google Shape;591;p26"/>
            <p:cNvGrpSpPr/>
            <p:nvPr/>
          </p:nvGrpSpPr>
          <p:grpSpPr>
            <a:xfrm>
              <a:off x="4290832" y="1496181"/>
              <a:ext cx="495600" cy="272919"/>
              <a:chOff x="4290832" y="1496181"/>
              <a:chExt cx="495600" cy="272919"/>
            </a:xfrm>
          </p:grpSpPr>
          <p:cxnSp>
            <p:nvCxnSpPr>
              <p:cNvPr id="592" name="Google Shape;592;p26"/>
              <p:cNvCxnSpPr/>
              <p:nvPr/>
            </p:nvCxnSpPr>
            <p:spPr>
              <a:xfrm rot="10800000">
                <a:off x="4350000" y="1596000"/>
                <a:ext cx="0" cy="17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3" name="Google Shape;593;p26"/>
              <p:cNvSpPr/>
              <p:nvPr/>
            </p:nvSpPr>
            <p:spPr>
              <a:xfrm>
                <a:off x="4290832" y="1496181"/>
                <a:ext cx="495600" cy="999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D0E0E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Maven Pro"/>
                    <a:ea typeface="Maven Pro"/>
                    <a:cs typeface="Maven Pro"/>
                    <a:sym typeface="Maven Pro"/>
                  </a:rPr>
                  <a:t>Negociación</a:t>
                </a:r>
                <a:endParaRPr/>
              </a:p>
            </p:txBody>
          </p:sp>
        </p:grpSp>
        <p:sp>
          <p:nvSpPr>
            <p:cNvPr id="594" name="Google Shape;594;p26"/>
            <p:cNvSpPr/>
            <p:nvPr/>
          </p:nvSpPr>
          <p:spPr>
            <a:xfrm>
              <a:off x="4252606" y="1771972"/>
              <a:ext cx="187800" cy="187800"/>
            </a:xfrm>
            <a:prstGeom prst="ellipse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>
              <a:off x="4613643" y="1763716"/>
              <a:ext cx="187800" cy="187800"/>
            </a:xfrm>
            <a:prstGeom prst="ellipse">
              <a:avLst/>
            </a:prstGeom>
            <a:noFill/>
            <a:ln cap="flat" cmpd="sng" w="9525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5" name="Google Shape;595;p26"/>
            <p:cNvGrpSpPr/>
            <p:nvPr/>
          </p:nvGrpSpPr>
          <p:grpSpPr>
            <a:xfrm>
              <a:off x="4657722" y="1959674"/>
              <a:ext cx="420900" cy="245090"/>
              <a:chOff x="4657722" y="1959674"/>
              <a:chExt cx="420900" cy="245090"/>
            </a:xfrm>
          </p:grpSpPr>
          <p:cxnSp>
            <p:nvCxnSpPr>
              <p:cNvPr id="596" name="Google Shape;596;p26"/>
              <p:cNvCxnSpPr/>
              <p:nvPr/>
            </p:nvCxnSpPr>
            <p:spPr>
              <a:xfrm rot="10800000">
                <a:off x="4707475" y="1959674"/>
                <a:ext cx="0" cy="145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5B7C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7" name="Google Shape;597;p26"/>
              <p:cNvSpPr/>
              <p:nvPr/>
            </p:nvSpPr>
            <p:spPr>
              <a:xfrm>
                <a:off x="4657722" y="2104864"/>
                <a:ext cx="420900" cy="999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5F7D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latin typeface="Maven Pro"/>
                    <a:ea typeface="Maven Pro"/>
                    <a:cs typeface="Maven Pro"/>
                    <a:sym typeface="Maven Pro"/>
                  </a:rPr>
                  <a:t>Proveedor</a:t>
                </a:r>
                <a:endParaRPr/>
              </a:p>
            </p:txBody>
          </p:sp>
        </p:grpSp>
      </p:grpSp>
      <p:sp>
        <p:nvSpPr>
          <p:cNvPr id="598" name="Google Shape;598;p26"/>
          <p:cNvSpPr/>
          <p:nvPr/>
        </p:nvSpPr>
        <p:spPr>
          <a:xfrm>
            <a:off x="5029950" y="569925"/>
            <a:ext cx="2686500" cy="261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Entrega de orden de compra </a:t>
            </a:r>
            <a:endParaRPr/>
          </a:p>
        </p:txBody>
      </p:sp>
      <p:grpSp>
        <p:nvGrpSpPr>
          <p:cNvPr id="599" name="Google Shape;599;p26"/>
          <p:cNvGrpSpPr/>
          <p:nvPr/>
        </p:nvGrpSpPr>
        <p:grpSpPr>
          <a:xfrm>
            <a:off x="8311424" y="2446049"/>
            <a:ext cx="832579" cy="577800"/>
            <a:chOff x="2611458" y="3816374"/>
            <a:chExt cx="426329" cy="332375"/>
          </a:xfrm>
        </p:grpSpPr>
        <p:sp>
          <p:nvSpPr>
            <p:cNvPr id="600" name="Google Shape;600;p26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2851691" y="3923242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6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6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6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6"/>
          <p:cNvGrpSpPr/>
          <p:nvPr/>
        </p:nvGrpSpPr>
        <p:grpSpPr>
          <a:xfrm>
            <a:off x="2459881" y="2690046"/>
            <a:ext cx="346761" cy="333799"/>
            <a:chOff x="2661459" y="2015001"/>
            <a:chExt cx="322508" cy="273494"/>
          </a:xfrm>
        </p:grpSpPr>
        <p:sp>
          <p:nvSpPr>
            <p:cNvPr id="611" name="Google Shape;611;p26"/>
            <p:cNvSpPr/>
            <p:nvPr/>
          </p:nvSpPr>
          <p:spPr>
            <a:xfrm>
              <a:off x="2661459" y="2028878"/>
              <a:ext cx="322508" cy="259617"/>
            </a:xfrm>
            <a:custGeom>
              <a:rect b="b" l="l" r="r" t="t"/>
              <a:pathLst>
                <a:path extrusionOk="0" h="8157" w="10133">
                  <a:moveTo>
                    <a:pt x="6156" y="2227"/>
                  </a:moveTo>
                  <a:lnTo>
                    <a:pt x="6966" y="2489"/>
                  </a:lnTo>
                  <a:cubicBezTo>
                    <a:pt x="6975" y="2492"/>
                    <a:pt x="6987" y="2494"/>
                    <a:pt x="6999" y="2494"/>
                  </a:cubicBezTo>
                  <a:cubicBezTo>
                    <a:pt x="7032" y="2494"/>
                    <a:pt x="7071" y="2483"/>
                    <a:pt x="7097" y="2465"/>
                  </a:cubicBezTo>
                  <a:lnTo>
                    <a:pt x="7347" y="2263"/>
                  </a:lnTo>
                  <a:lnTo>
                    <a:pt x="9121" y="4585"/>
                  </a:lnTo>
                  <a:lnTo>
                    <a:pt x="8847" y="4799"/>
                  </a:lnTo>
                  <a:cubicBezTo>
                    <a:pt x="8835" y="4787"/>
                    <a:pt x="8811" y="4763"/>
                    <a:pt x="8799" y="4763"/>
                  </a:cubicBezTo>
                  <a:lnTo>
                    <a:pt x="5728" y="3096"/>
                  </a:lnTo>
                  <a:lnTo>
                    <a:pt x="5847" y="2918"/>
                  </a:lnTo>
                  <a:cubicBezTo>
                    <a:pt x="5894" y="2846"/>
                    <a:pt x="5859" y="2763"/>
                    <a:pt x="5799" y="2715"/>
                  </a:cubicBezTo>
                  <a:cubicBezTo>
                    <a:pt x="5776" y="2700"/>
                    <a:pt x="5750" y="2693"/>
                    <a:pt x="5725" y="2693"/>
                  </a:cubicBezTo>
                  <a:cubicBezTo>
                    <a:pt x="5672" y="2693"/>
                    <a:pt x="5621" y="2723"/>
                    <a:pt x="5597" y="2763"/>
                  </a:cubicBezTo>
                  <a:lnTo>
                    <a:pt x="5263" y="3263"/>
                  </a:lnTo>
                  <a:cubicBezTo>
                    <a:pt x="5251" y="3299"/>
                    <a:pt x="5240" y="3311"/>
                    <a:pt x="5240" y="3335"/>
                  </a:cubicBezTo>
                  <a:lnTo>
                    <a:pt x="5240" y="4609"/>
                  </a:lnTo>
                  <a:cubicBezTo>
                    <a:pt x="5240" y="4870"/>
                    <a:pt x="5013" y="5085"/>
                    <a:pt x="4763" y="5085"/>
                  </a:cubicBezTo>
                  <a:cubicBezTo>
                    <a:pt x="4489" y="5085"/>
                    <a:pt x="4287" y="4859"/>
                    <a:pt x="4287" y="4609"/>
                  </a:cubicBezTo>
                  <a:lnTo>
                    <a:pt x="4287" y="3358"/>
                  </a:lnTo>
                  <a:lnTo>
                    <a:pt x="4561" y="2227"/>
                  </a:lnTo>
                  <a:close/>
                  <a:moveTo>
                    <a:pt x="2620" y="1727"/>
                  </a:moveTo>
                  <a:lnTo>
                    <a:pt x="2858" y="1870"/>
                  </a:lnTo>
                  <a:lnTo>
                    <a:pt x="906" y="5228"/>
                  </a:lnTo>
                  <a:lnTo>
                    <a:pt x="668" y="5097"/>
                  </a:lnTo>
                  <a:lnTo>
                    <a:pt x="2620" y="1727"/>
                  </a:lnTo>
                  <a:close/>
                  <a:moveTo>
                    <a:pt x="3108" y="4656"/>
                  </a:moveTo>
                  <a:cubicBezTo>
                    <a:pt x="3215" y="4656"/>
                    <a:pt x="3299" y="4704"/>
                    <a:pt x="3358" y="4799"/>
                  </a:cubicBezTo>
                  <a:cubicBezTo>
                    <a:pt x="3465" y="4942"/>
                    <a:pt x="3442" y="5156"/>
                    <a:pt x="3287" y="5251"/>
                  </a:cubicBezTo>
                  <a:lnTo>
                    <a:pt x="2263" y="6013"/>
                  </a:lnTo>
                  <a:cubicBezTo>
                    <a:pt x="2200" y="6057"/>
                    <a:pt x="2130" y="6079"/>
                    <a:pt x="2062" y="6079"/>
                  </a:cubicBezTo>
                  <a:cubicBezTo>
                    <a:pt x="1964" y="6079"/>
                    <a:pt x="1869" y="6033"/>
                    <a:pt x="1799" y="5942"/>
                  </a:cubicBezTo>
                  <a:cubicBezTo>
                    <a:pt x="1691" y="5799"/>
                    <a:pt x="1727" y="5597"/>
                    <a:pt x="1870" y="5478"/>
                  </a:cubicBezTo>
                  <a:lnTo>
                    <a:pt x="2918" y="4716"/>
                  </a:lnTo>
                  <a:cubicBezTo>
                    <a:pt x="2977" y="4680"/>
                    <a:pt x="3037" y="4656"/>
                    <a:pt x="3108" y="4656"/>
                  </a:cubicBezTo>
                  <a:close/>
                  <a:moveTo>
                    <a:pt x="3739" y="5418"/>
                  </a:moveTo>
                  <a:cubicBezTo>
                    <a:pt x="3823" y="5418"/>
                    <a:pt x="3918" y="5478"/>
                    <a:pt x="3977" y="5549"/>
                  </a:cubicBezTo>
                  <a:cubicBezTo>
                    <a:pt x="4073" y="5704"/>
                    <a:pt x="4049" y="5906"/>
                    <a:pt x="3894" y="6013"/>
                  </a:cubicBezTo>
                  <a:lnTo>
                    <a:pt x="3084" y="6609"/>
                  </a:lnTo>
                  <a:cubicBezTo>
                    <a:pt x="3021" y="6653"/>
                    <a:pt x="2952" y="6675"/>
                    <a:pt x="2885" y="6675"/>
                  </a:cubicBezTo>
                  <a:cubicBezTo>
                    <a:pt x="2788" y="6675"/>
                    <a:pt x="2695" y="6629"/>
                    <a:pt x="2632" y="6537"/>
                  </a:cubicBezTo>
                  <a:cubicBezTo>
                    <a:pt x="2525" y="6394"/>
                    <a:pt x="2561" y="6180"/>
                    <a:pt x="2703" y="6073"/>
                  </a:cubicBezTo>
                  <a:lnTo>
                    <a:pt x="3489" y="5513"/>
                  </a:lnTo>
                  <a:cubicBezTo>
                    <a:pt x="3525" y="5490"/>
                    <a:pt x="3549" y="5466"/>
                    <a:pt x="3585" y="5454"/>
                  </a:cubicBezTo>
                  <a:cubicBezTo>
                    <a:pt x="3632" y="5430"/>
                    <a:pt x="3680" y="5418"/>
                    <a:pt x="3739" y="5418"/>
                  </a:cubicBezTo>
                  <a:close/>
                  <a:moveTo>
                    <a:pt x="4269" y="6177"/>
                  </a:moveTo>
                  <a:cubicBezTo>
                    <a:pt x="4367" y="6177"/>
                    <a:pt x="4461" y="6221"/>
                    <a:pt x="4525" y="6299"/>
                  </a:cubicBezTo>
                  <a:cubicBezTo>
                    <a:pt x="4632" y="6442"/>
                    <a:pt x="4597" y="6656"/>
                    <a:pt x="4454" y="6764"/>
                  </a:cubicBezTo>
                  <a:lnTo>
                    <a:pt x="3882" y="7192"/>
                  </a:lnTo>
                  <a:cubicBezTo>
                    <a:pt x="3823" y="7232"/>
                    <a:pt x="3747" y="7255"/>
                    <a:pt x="3683" y="7255"/>
                  </a:cubicBezTo>
                  <a:cubicBezTo>
                    <a:pt x="3669" y="7255"/>
                    <a:pt x="3656" y="7254"/>
                    <a:pt x="3644" y="7252"/>
                  </a:cubicBezTo>
                  <a:cubicBezTo>
                    <a:pt x="3549" y="7240"/>
                    <a:pt x="3477" y="7192"/>
                    <a:pt x="3442" y="7121"/>
                  </a:cubicBezTo>
                  <a:cubicBezTo>
                    <a:pt x="3335" y="6966"/>
                    <a:pt x="3358" y="6775"/>
                    <a:pt x="3513" y="6656"/>
                  </a:cubicBezTo>
                  <a:lnTo>
                    <a:pt x="4061" y="6252"/>
                  </a:lnTo>
                  <a:lnTo>
                    <a:pt x="4073" y="6240"/>
                  </a:lnTo>
                  <a:cubicBezTo>
                    <a:pt x="4135" y="6197"/>
                    <a:pt x="4203" y="6177"/>
                    <a:pt x="4269" y="6177"/>
                  </a:cubicBezTo>
                  <a:close/>
                  <a:moveTo>
                    <a:pt x="2799" y="2549"/>
                  </a:moveTo>
                  <a:lnTo>
                    <a:pt x="3061" y="2715"/>
                  </a:lnTo>
                  <a:cubicBezTo>
                    <a:pt x="3086" y="2724"/>
                    <a:pt x="3105" y="2732"/>
                    <a:pt x="3127" y="2732"/>
                  </a:cubicBezTo>
                  <a:cubicBezTo>
                    <a:pt x="3136" y="2732"/>
                    <a:pt x="3145" y="2731"/>
                    <a:pt x="3156" y="2727"/>
                  </a:cubicBezTo>
                  <a:lnTo>
                    <a:pt x="3858" y="2656"/>
                  </a:lnTo>
                  <a:lnTo>
                    <a:pt x="4108" y="2751"/>
                  </a:lnTo>
                  <a:lnTo>
                    <a:pt x="3954" y="3335"/>
                  </a:lnTo>
                  <a:lnTo>
                    <a:pt x="3954" y="3370"/>
                  </a:lnTo>
                  <a:lnTo>
                    <a:pt x="3954" y="4632"/>
                  </a:lnTo>
                  <a:cubicBezTo>
                    <a:pt x="3954" y="5061"/>
                    <a:pt x="4299" y="5406"/>
                    <a:pt x="4728" y="5406"/>
                  </a:cubicBezTo>
                  <a:cubicBezTo>
                    <a:pt x="5168" y="5406"/>
                    <a:pt x="5501" y="5061"/>
                    <a:pt x="5501" y="4632"/>
                  </a:cubicBezTo>
                  <a:lnTo>
                    <a:pt x="5501" y="3406"/>
                  </a:lnTo>
                  <a:lnTo>
                    <a:pt x="5537" y="3370"/>
                  </a:lnTo>
                  <a:lnTo>
                    <a:pt x="8621" y="5049"/>
                  </a:lnTo>
                  <a:cubicBezTo>
                    <a:pt x="8811" y="5109"/>
                    <a:pt x="8871" y="5299"/>
                    <a:pt x="8776" y="5466"/>
                  </a:cubicBezTo>
                  <a:cubicBezTo>
                    <a:pt x="8718" y="5573"/>
                    <a:pt x="8609" y="5634"/>
                    <a:pt x="8492" y="5634"/>
                  </a:cubicBezTo>
                  <a:cubicBezTo>
                    <a:pt x="8440" y="5634"/>
                    <a:pt x="8386" y="5622"/>
                    <a:pt x="8335" y="5597"/>
                  </a:cubicBezTo>
                  <a:lnTo>
                    <a:pt x="6621" y="4656"/>
                  </a:lnTo>
                  <a:cubicBezTo>
                    <a:pt x="6599" y="4645"/>
                    <a:pt x="6574" y="4640"/>
                    <a:pt x="6550" y="4640"/>
                  </a:cubicBezTo>
                  <a:cubicBezTo>
                    <a:pt x="6497" y="4640"/>
                    <a:pt x="6447" y="4666"/>
                    <a:pt x="6430" y="4716"/>
                  </a:cubicBezTo>
                  <a:cubicBezTo>
                    <a:pt x="6383" y="4799"/>
                    <a:pt x="6418" y="4882"/>
                    <a:pt x="6490" y="4918"/>
                  </a:cubicBezTo>
                  <a:lnTo>
                    <a:pt x="7918" y="5692"/>
                  </a:lnTo>
                  <a:cubicBezTo>
                    <a:pt x="8085" y="5775"/>
                    <a:pt x="8145" y="5966"/>
                    <a:pt x="8049" y="6133"/>
                  </a:cubicBezTo>
                  <a:cubicBezTo>
                    <a:pt x="7985" y="6245"/>
                    <a:pt x="7877" y="6309"/>
                    <a:pt x="7766" y="6309"/>
                  </a:cubicBezTo>
                  <a:cubicBezTo>
                    <a:pt x="7713" y="6309"/>
                    <a:pt x="7659" y="6294"/>
                    <a:pt x="7609" y="6263"/>
                  </a:cubicBezTo>
                  <a:lnTo>
                    <a:pt x="6144" y="5478"/>
                  </a:lnTo>
                  <a:cubicBezTo>
                    <a:pt x="6122" y="5463"/>
                    <a:pt x="6097" y="5456"/>
                    <a:pt x="6073" y="5456"/>
                  </a:cubicBezTo>
                  <a:cubicBezTo>
                    <a:pt x="6020" y="5456"/>
                    <a:pt x="5970" y="5488"/>
                    <a:pt x="5954" y="5537"/>
                  </a:cubicBezTo>
                  <a:cubicBezTo>
                    <a:pt x="5906" y="5609"/>
                    <a:pt x="5942" y="5704"/>
                    <a:pt x="6013" y="5728"/>
                  </a:cubicBezTo>
                  <a:lnTo>
                    <a:pt x="7192" y="6371"/>
                  </a:lnTo>
                  <a:cubicBezTo>
                    <a:pt x="7347" y="6466"/>
                    <a:pt x="7395" y="6656"/>
                    <a:pt x="7323" y="6823"/>
                  </a:cubicBezTo>
                  <a:cubicBezTo>
                    <a:pt x="7255" y="6925"/>
                    <a:pt x="7139" y="6984"/>
                    <a:pt x="7018" y="6984"/>
                  </a:cubicBezTo>
                  <a:cubicBezTo>
                    <a:pt x="6969" y="6984"/>
                    <a:pt x="6919" y="6975"/>
                    <a:pt x="6871" y="6954"/>
                  </a:cubicBezTo>
                  <a:lnTo>
                    <a:pt x="5644" y="6287"/>
                  </a:lnTo>
                  <a:cubicBezTo>
                    <a:pt x="5616" y="6271"/>
                    <a:pt x="5587" y="6263"/>
                    <a:pt x="5560" y="6263"/>
                  </a:cubicBezTo>
                  <a:cubicBezTo>
                    <a:pt x="5509" y="6263"/>
                    <a:pt x="5465" y="6292"/>
                    <a:pt x="5442" y="6347"/>
                  </a:cubicBezTo>
                  <a:cubicBezTo>
                    <a:pt x="5406" y="6418"/>
                    <a:pt x="5430" y="6502"/>
                    <a:pt x="5501" y="6537"/>
                  </a:cubicBezTo>
                  <a:lnTo>
                    <a:pt x="6454" y="7061"/>
                  </a:lnTo>
                  <a:cubicBezTo>
                    <a:pt x="6609" y="7145"/>
                    <a:pt x="6668" y="7335"/>
                    <a:pt x="6597" y="7502"/>
                  </a:cubicBezTo>
                  <a:cubicBezTo>
                    <a:pt x="6531" y="7609"/>
                    <a:pt x="6419" y="7670"/>
                    <a:pt x="6301" y="7670"/>
                  </a:cubicBezTo>
                  <a:cubicBezTo>
                    <a:pt x="6249" y="7670"/>
                    <a:pt x="6196" y="7658"/>
                    <a:pt x="6144" y="7633"/>
                  </a:cubicBezTo>
                  <a:lnTo>
                    <a:pt x="5478" y="7264"/>
                  </a:lnTo>
                  <a:cubicBezTo>
                    <a:pt x="5478" y="7133"/>
                    <a:pt x="5430" y="7002"/>
                    <a:pt x="5347" y="6883"/>
                  </a:cubicBezTo>
                  <a:cubicBezTo>
                    <a:pt x="5228" y="6728"/>
                    <a:pt x="5061" y="6644"/>
                    <a:pt x="4882" y="6644"/>
                  </a:cubicBezTo>
                  <a:lnTo>
                    <a:pt x="4882" y="6597"/>
                  </a:lnTo>
                  <a:cubicBezTo>
                    <a:pt x="4906" y="6430"/>
                    <a:pt x="4870" y="6263"/>
                    <a:pt x="4763" y="6133"/>
                  </a:cubicBezTo>
                  <a:cubicBezTo>
                    <a:pt x="4644" y="5990"/>
                    <a:pt x="4478" y="5894"/>
                    <a:pt x="4299" y="5894"/>
                  </a:cubicBezTo>
                  <a:lnTo>
                    <a:pt x="4299" y="5847"/>
                  </a:lnTo>
                  <a:cubicBezTo>
                    <a:pt x="4335" y="5692"/>
                    <a:pt x="4287" y="5525"/>
                    <a:pt x="4180" y="5394"/>
                  </a:cubicBezTo>
                  <a:cubicBezTo>
                    <a:pt x="4061" y="5240"/>
                    <a:pt x="3894" y="5156"/>
                    <a:pt x="3716" y="5156"/>
                  </a:cubicBezTo>
                  <a:lnTo>
                    <a:pt x="3716" y="5109"/>
                  </a:lnTo>
                  <a:cubicBezTo>
                    <a:pt x="3751" y="4942"/>
                    <a:pt x="3704" y="4775"/>
                    <a:pt x="3596" y="4644"/>
                  </a:cubicBezTo>
                  <a:cubicBezTo>
                    <a:pt x="3476" y="4488"/>
                    <a:pt x="3297" y="4404"/>
                    <a:pt x="3111" y="4404"/>
                  </a:cubicBezTo>
                  <a:cubicBezTo>
                    <a:pt x="2984" y="4404"/>
                    <a:pt x="2855" y="4443"/>
                    <a:pt x="2739" y="4525"/>
                  </a:cubicBezTo>
                  <a:lnTo>
                    <a:pt x="1715" y="5275"/>
                  </a:lnTo>
                  <a:lnTo>
                    <a:pt x="1334" y="5073"/>
                  </a:lnTo>
                  <a:lnTo>
                    <a:pt x="2799" y="2549"/>
                  </a:lnTo>
                  <a:close/>
                  <a:moveTo>
                    <a:pt x="4855" y="6920"/>
                  </a:moveTo>
                  <a:cubicBezTo>
                    <a:pt x="4953" y="6920"/>
                    <a:pt x="5045" y="6960"/>
                    <a:pt x="5109" y="7037"/>
                  </a:cubicBezTo>
                  <a:cubicBezTo>
                    <a:pt x="5168" y="7133"/>
                    <a:pt x="5192" y="7228"/>
                    <a:pt x="5180" y="7299"/>
                  </a:cubicBezTo>
                  <a:cubicBezTo>
                    <a:pt x="5168" y="7383"/>
                    <a:pt x="5120" y="7466"/>
                    <a:pt x="5049" y="7526"/>
                  </a:cubicBezTo>
                  <a:lnTo>
                    <a:pt x="4704" y="7776"/>
                  </a:lnTo>
                  <a:cubicBezTo>
                    <a:pt x="4643" y="7818"/>
                    <a:pt x="4574" y="7838"/>
                    <a:pt x="4507" y="7838"/>
                  </a:cubicBezTo>
                  <a:cubicBezTo>
                    <a:pt x="4404" y="7838"/>
                    <a:pt x="4304" y="7791"/>
                    <a:pt x="4239" y="7704"/>
                  </a:cubicBezTo>
                  <a:cubicBezTo>
                    <a:pt x="4132" y="7549"/>
                    <a:pt x="4168" y="7347"/>
                    <a:pt x="4311" y="7240"/>
                  </a:cubicBezTo>
                  <a:lnTo>
                    <a:pt x="4644" y="7002"/>
                  </a:lnTo>
                  <a:lnTo>
                    <a:pt x="4656" y="6978"/>
                  </a:lnTo>
                  <a:cubicBezTo>
                    <a:pt x="4719" y="6939"/>
                    <a:pt x="4788" y="6920"/>
                    <a:pt x="4855" y="6920"/>
                  </a:cubicBezTo>
                  <a:close/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5" y="239"/>
                    <a:pt x="108" y="287"/>
                  </a:cubicBezTo>
                  <a:lnTo>
                    <a:pt x="2346" y="1584"/>
                  </a:lnTo>
                  <a:lnTo>
                    <a:pt x="406" y="4942"/>
                  </a:lnTo>
                  <a:lnTo>
                    <a:pt x="251" y="4847"/>
                  </a:lnTo>
                  <a:cubicBezTo>
                    <a:pt x="226" y="4830"/>
                    <a:pt x="199" y="4822"/>
                    <a:pt x="172" y="4822"/>
                  </a:cubicBezTo>
                  <a:cubicBezTo>
                    <a:pt x="121" y="4822"/>
                    <a:pt x="72" y="4851"/>
                    <a:pt x="48" y="4906"/>
                  </a:cubicBezTo>
                  <a:cubicBezTo>
                    <a:pt x="1" y="4978"/>
                    <a:pt x="25" y="5061"/>
                    <a:pt x="108" y="5109"/>
                  </a:cubicBezTo>
                  <a:lnTo>
                    <a:pt x="894" y="5549"/>
                  </a:lnTo>
                  <a:cubicBezTo>
                    <a:pt x="919" y="5566"/>
                    <a:pt x="947" y="5574"/>
                    <a:pt x="975" y="5574"/>
                  </a:cubicBezTo>
                  <a:cubicBezTo>
                    <a:pt x="1025" y="5574"/>
                    <a:pt x="1073" y="5548"/>
                    <a:pt x="1096" y="5501"/>
                  </a:cubicBezTo>
                  <a:lnTo>
                    <a:pt x="1215" y="5299"/>
                  </a:lnTo>
                  <a:lnTo>
                    <a:pt x="1525" y="5466"/>
                  </a:lnTo>
                  <a:cubicBezTo>
                    <a:pt x="1430" y="5680"/>
                    <a:pt x="1441" y="5918"/>
                    <a:pt x="1572" y="6121"/>
                  </a:cubicBezTo>
                  <a:cubicBezTo>
                    <a:pt x="1691" y="6287"/>
                    <a:pt x="1882" y="6371"/>
                    <a:pt x="2084" y="6371"/>
                  </a:cubicBezTo>
                  <a:cubicBezTo>
                    <a:pt x="2144" y="6371"/>
                    <a:pt x="2215" y="6359"/>
                    <a:pt x="2275" y="6347"/>
                  </a:cubicBezTo>
                  <a:cubicBezTo>
                    <a:pt x="2275" y="6478"/>
                    <a:pt x="2322" y="6597"/>
                    <a:pt x="2394" y="6716"/>
                  </a:cubicBezTo>
                  <a:cubicBezTo>
                    <a:pt x="2513" y="6883"/>
                    <a:pt x="2703" y="6966"/>
                    <a:pt x="2882" y="6966"/>
                  </a:cubicBezTo>
                  <a:cubicBezTo>
                    <a:pt x="2942" y="6966"/>
                    <a:pt x="3013" y="6954"/>
                    <a:pt x="3073" y="6942"/>
                  </a:cubicBezTo>
                  <a:cubicBezTo>
                    <a:pt x="3073" y="7061"/>
                    <a:pt x="3120" y="7192"/>
                    <a:pt x="3192" y="7299"/>
                  </a:cubicBezTo>
                  <a:cubicBezTo>
                    <a:pt x="3299" y="7430"/>
                    <a:pt x="3430" y="7514"/>
                    <a:pt x="3596" y="7549"/>
                  </a:cubicBezTo>
                  <a:cubicBezTo>
                    <a:pt x="3632" y="7549"/>
                    <a:pt x="3656" y="7561"/>
                    <a:pt x="3704" y="7561"/>
                  </a:cubicBezTo>
                  <a:cubicBezTo>
                    <a:pt x="3763" y="7561"/>
                    <a:pt x="3835" y="7549"/>
                    <a:pt x="3894" y="7537"/>
                  </a:cubicBezTo>
                  <a:cubicBezTo>
                    <a:pt x="3894" y="7668"/>
                    <a:pt x="3942" y="7787"/>
                    <a:pt x="4013" y="7895"/>
                  </a:cubicBezTo>
                  <a:cubicBezTo>
                    <a:pt x="4120" y="8026"/>
                    <a:pt x="4251" y="8109"/>
                    <a:pt x="4418" y="8145"/>
                  </a:cubicBezTo>
                  <a:cubicBezTo>
                    <a:pt x="4442" y="8145"/>
                    <a:pt x="4478" y="8157"/>
                    <a:pt x="4525" y="8157"/>
                  </a:cubicBezTo>
                  <a:cubicBezTo>
                    <a:pt x="4656" y="8157"/>
                    <a:pt x="4775" y="8109"/>
                    <a:pt x="4882" y="8037"/>
                  </a:cubicBezTo>
                  <a:lnTo>
                    <a:pt x="5216" y="7787"/>
                  </a:lnTo>
                  <a:cubicBezTo>
                    <a:pt x="5299" y="7728"/>
                    <a:pt x="5359" y="7668"/>
                    <a:pt x="5394" y="7597"/>
                  </a:cubicBezTo>
                  <a:lnTo>
                    <a:pt x="6013" y="7918"/>
                  </a:lnTo>
                  <a:cubicBezTo>
                    <a:pt x="6097" y="7966"/>
                    <a:pt x="6204" y="7990"/>
                    <a:pt x="6311" y="7990"/>
                  </a:cubicBezTo>
                  <a:cubicBezTo>
                    <a:pt x="6371" y="7990"/>
                    <a:pt x="6430" y="7978"/>
                    <a:pt x="6490" y="7966"/>
                  </a:cubicBezTo>
                  <a:cubicBezTo>
                    <a:pt x="6644" y="7918"/>
                    <a:pt x="6787" y="7811"/>
                    <a:pt x="6859" y="7668"/>
                  </a:cubicBezTo>
                  <a:cubicBezTo>
                    <a:pt x="6918" y="7549"/>
                    <a:pt x="6942" y="7430"/>
                    <a:pt x="6930" y="7299"/>
                  </a:cubicBezTo>
                  <a:cubicBezTo>
                    <a:pt x="6966" y="7299"/>
                    <a:pt x="7002" y="7311"/>
                    <a:pt x="7049" y="7311"/>
                  </a:cubicBezTo>
                  <a:cubicBezTo>
                    <a:pt x="7275" y="7311"/>
                    <a:pt x="7478" y="7192"/>
                    <a:pt x="7597" y="6990"/>
                  </a:cubicBezTo>
                  <a:cubicBezTo>
                    <a:pt x="7656" y="6871"/>
                    <a:pt x="7692" y="6740"/>
                    <a:pt x="7680" y="6609"/>
                  </a:cubicBezTo>
                  <a:cubicBezTo>
                    <a:pt x="7716" y="6609"/>
                    <a:pt x="7752" y="6633"/>
                    <a:pt x="7799" y="6633"/>
                  </a:cubicBezTo>
                  <a:cubicBezTo>
                    <a:pt x="8014" y="6633"/>
                    <a:pt x="8228" y="6514"/>
                    <a:pt x="8347" y="6299"/>
                  </a:cubicBezTo>
                  <a:cubicBezTo>
                    <a:pt x="8407" y="6180"/>
                    <a:pt x="8430" y="6061"/>
                    <a:pt x="8418" y="5930"/>
                  </a:cubicBezTo>
                  <a:cubicBezTo>
                    <a:pt x="8454" y="5930"/>
                    <a:pt x="8490" y="5942"/>
                    <a:pt x="8538" y="5942"/>
                  </a:cubicBezTo>
                  <a:cubicBezTo>
                    <a:pt x="8597" y="5942"/>
                    <a:pt x="8657" y="5930"/>
                    <a:pt x="8716" y="5918"/>
                  </a:cubicBezTo>
                  <a:cubicBezTo>
                    <a:pt x="8883" y="5871"/>
                    <a:pt x="9014" y="5763"/>
                    <a:pt x="9085" y="5621"/>
                  </a:cubicBezTo>
                  <a:cubicBezTo>
                    <a:pt x="9169" y="5466"/>
                    <a:pt x="9192" y="5299"/>
                    <a:pt x="9133" y="5144"/>
                  </a:cubicBezTo>
                  <a:cubicBezTo>
                    <a:pt x="9121" y="5097"/>
                    <a:pt x="9109" y="5061"/>
                    <a:pt x="9085" y="5037"/>
                  </a:cubicBezTo>
                  <a:lnTo>
                    <a:pt x="9347" y="4859"/>
                  </a:lnTo>
                  <a:lnTo>
                    <a:pt x="9478" y="5037"/>
                  </a:lnTo>
                  <a:cubicBezTo>
                    <a:pt x="9506" y="5072"/>
                    <a:pt x="9550" y="5090"/>
                    <a:pt x="9593" y="5090"/>
                  </a:cubicBezTo>
                  <a:cubicBezTo>
                    <a:pt x="9625" y="5090"/>
                    <a:pt x="9656" y="5081"/>
                    <a:pt x="9681" y="5061"/>
                  </a:cubicBezTo>
                  <a:lnTo>
                    <a:pt x="10085" y="4739"/>
                  </a:lnTo>
                  <a:cubicBezTo>
                    <a:pt x="10121" y="4668"/>
                    <a:pt x="10133" y="4573"/>
                    <a:pt x="10085" y="4513"/>
                  </a:cubicBezTo>
                  <a:cubicBezTo>
                    <a:pt x="10065" y="4479"/>
                    <a:pt x="10019" y="4460"/>
                    <a:pt x="9974" y="4460"/>
                  </a:cubicBezTo>
                  <a:cubicBezTo>
                    <a:pt x="9941" y="4460"/>
                    <a:pt x="9908" y="4470"/>
                    <a:pt x="9883" y="4489"/>
                  </a:cubicBezTo>
                  <a:lnTo>
                    <a:pt x="9585" y="4704"/>
                  </a:lnTo>
                  <a:lnTo>
                    <a:pt x="7252" y="1644"/>
                  </a:lnTo>
                  <a:lnTo>
                    <a:pt x="8585" y="775"/>
                  </a:lnTo>
                  <a:cubicBezTo>
                    <a:pt x="8657" y="739"/>
                    <a:pt x="8680" y="644"/>
                    <a:pt x="8633" y="572"/>
                  </a:cubicBezTo>
                  <a:cubicBezTo>
                    <a:pt x="8602" y="526"/>
                    <a:pt x="8556" y="500"/>
                    <a:pt x="8505" y="500"/>
                  </a:cubicBezTo>
                  <a:cubicBezTo>
                    <a:pt x="8478" y="500"/>
                    <a:pt x="8448" y="508"/>
                    <a:pt x="8418" y="525"/>
                  </a:cubicBezTo>
                  <a:lnTo>
                    <a:pt x="6954" y="1477"/>
                  </a:lnTo>
                  <a:cubicBezTo>
                    <a:pt x="6871" y="1525"/>
                    <a:pt x="6859" y="1632"/>
                    <a:pt x="6906" y="1680"/>
                  </a:cubicBezTo>
                  <a:lnTo>
                    <a:pt x="7168" y="2037"/>
                  </a:lnTo>
                  <a:lnTo>
                    <a:pt x="6978" y="2192"/>
                  </a:lnTo>
                  <a:lnTo>
                    <a:pt x="6216" y="1942"/>
                  </a:lnTo>
                  <a:cubicBezTo>
                    <a:pt x="6204" y="1942"/>
                    <a:pt x="6192" y="1918"/>
                    <a:pt x="6180" y="1918"/>
                  </a:cubicBezTo>
                  <a:lnTo>
                    <a:pt x="4430" y="1918"/>
                  </a:lnTo>
                  <a:cubicBezTo>
                    <a:pt x="4358" y="1918"/>
                    <a:pt x="4299" y="1965"/>
                    <a:pt x="4287" y="2037"/>
                  </a:cubicBezTo>
                  <a:lnTo>
                    <a:pt x="4180" y="2430"/>
                  </a:lnTo>
                  <a:lnTo>
                    <a:pt x="3930" y="2323"/>
                  </a:lnTo>
                  <a:cubicBezTo>
                    <a:pt x="3894" y="2311"/>
                    <a:pt x="3882" y="2311"/>
                    <a:pt x="3846" y="2311"/>
                  </a:cubicBezTo>
                  <a:lnTo>
                    <a:pt x="3168" y="2382"/>
                  </a:lnTo>
                  <a:lnTo>
                    <a:pt x="2930" y="2251"/>
                  </a:lnTo>
                  <a:lnTo>
                    <a:pt x="3156" y="1858"/>
                  </a:lnTo>
                  <a:cubicBezTo>
                    <a:pt x="3192" y="1787"/>
                    <a:pt x="3168" y="1703"/>
                    <a:pt x="3096" y="1656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2946442" y="2015001"/>
              <a:ext cx="37525" cy="26799"/>
            </a:xfrm>
            <a:custGeom>
              <a:rect b="b" l="l" r="r" t="t"/>
              <a:pathLst>
                <a:path extrusionOk="0" h="842" w="1179">
                  <a:moveTo>
                    <a:pt x="1011" y="1"/>
                  </a:moveTo>
                  <a:cubicBezTo>
                    <a:pt x="983" y="1"/>
                    <a:pt x="955" y="7"/>
                    <a:pt x="929" y="20"/>
                  </a:cubicBezTo>
                  <a:lnTo>
                    <a:pt x="96" y="556"/>
                  </a:lnTo>
                  <a:cubicBezTo>
                    <a:pt x="24" y="603"/>
                    <a:pt x="0" y="699"/>
                    <a:pt x="48" y="770"/>
                  </a:cubicBezTo>
                  <a:cubicBezTo>
                    <a:pt x="84" y="818"/>
                    <a:pt x="119" y="842"/>
                    <a:pt x="167" y="842"/>
                  </a:cubicBezTo>
                  <a:cubicBezTo>
                    <a:pt x="203" y="842"/>
                    <a:pt x="226" y="830"/>
                    <a:pt x="238" y="818"/>
                  </a:cubicBezTo>
                  <a:lnTo>
                    <a:pt x="1072" y="282"/>
                  </a:lnTo>
                  <a:cubicBezTo>
                    <a:pt x="1167" y="234"/>
                    <a:pt x="1179" y="127"/>
                    <a:pt x="1131" y="68"/>
                  </a:cubicBezTo>
                  <a:cubicBezTo>
                    <a:pt x="1108" y="22"/>
                    <a:pt x="1061" y="1"/>
                    <a:pt x="10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6"/>
          <p:cNvGrpSpPr/>
          <p:nvPr/>
        </p:nvGrpSpPr>
        <p:grpSpPr>
          <a:xfrm>
            <a:off x="471566" y="2689831"/>
            <a:ext cx="356627" cy="334252"/>
            <a:chOff x="6219391" y="3816756"/>
            <a:chExt cx="356627" cy="334252"/>
          </a:xfrm>
        </p:grpSpPr>
        <p:sp>
          <p:nvSpPr>
            <p:cNvPr id="614" name="Google Shape;614;p26"/>
            <p:cNvSpPr/>
            <p:nvPr/>
          </p:nvSpPr>
          <p:spPr>
            <a:xfrm>
              <a:off x="6219391" y="3816756"/>
              <a:ext cx="306594" cy="334252"/>
            </a:xfrm>
            <a:custGeom>
              <a:rect b="b" l="l" r="r" t="t"/>
              <a:pathLst>
                <a:path extrusionOk="0" h="10502" w="9633">
                  <a:moveTo>
                    <a:pt x="8394" y="4179"/>
                  </a:moveTo>
                  <a:cubicBezTo>
                    <a:pt x="8906" y="4251"/>
                    <a:pt x="9299" y="4703"/>
                    <a:pt x="9299" y="5239"/>
                  </a:cubicBezTo>
                  <a:cubicBezTo>
                    <a:pt x="9299" y="5775"/>
                    <a:pt x="8906" y="6215"/>
                    <a:pt x="8394" y="6299"/>
                  </a:cubicBezTo>
                  <a:lnTo>
                    <a:pt x="8394" y="4179"/>
                  </a:lnTo>
                  <a:close/>
                  <a:moveTo>
                    <a:pt x="1203" y="4013"/>
                  </a:moveTo>
                  <a:lnTo>
                    <a:pt x="1203" y="6489"/>
                  </a:lnTo>
                  <a:lnTo>
                    <a:pt x="846" y="6489"/>
                  </a:lnTo>
                  <a:cubicBezTo>
                    <a:pt x="548" y="6489"/>
                    <a:pt x="310" y="6251"/>
                    <a:pt x="310" y="5953"/>
                  </a:cubicBezTo>
                  <a:lnTo>
                    <a:pt x="310" y="4549"/>
                  </a:lnTo>
                  <a:cubicBezTo>
                    <a:pt x="310" y="4251"/>
                    <a:pt x="548" y="4013"/>
                    <a:pt x="846" y="4013"/>
                  </a:cubicBezTo>
                  <a:close/>
                  <a:moveTo>
                    <a:pt x="2596" y="4001"/>
                  </a:moveTo>
                  <a:lnTo>
                    <a:pt x="2596" y="6489"/>
                  </a:lnTo>
                  <a:lnTo>
                    <a:pt x="1525" y="6489"/>
                  </a:lnTo>
                  <a:lnTo>
                    <a:pt x="1525" y="4001"/>
                  </a:lnTo>
                  <a:close/>
                  <a:moveTo>
                    <a:pt x="2799" y="7692"/>
                  </a:moveTo>
                  <a:lnTo>
                    <a:pt x="2799" y="8418"/>
                  </a:lnTo>
                  <a:lnTo>
                    <a:pt x="2477" y="8418"/>
                  </a:lnTo>
                  <a:lnTo>
                    <a:pt x="2679" y="7692"/>
                  </a:lnTo>
                  <a:close/>
                  <a:moveTo>
                    <a:pt x="2560" y="6811"/>
                  </a:moveTo>
                  <a:lnTo>
                    <a:pt x="1941" y="9121"/>
                  </a:lnTo>
                  <a:lnTo>
                    <a:pt x="1525" y="9121"/>
                  </a:lnTo>
                  <a:lnTo>
                    <a:pt x="1525" y="6811"/>
                  </a:lnTo>
                  <a:close/>
                  <a:moveTo>
                    <a:pt x="8061" y="310"/>
                  </a:moveTo>
                  <a:lnTo>
                    <a:pt x="8061" y="10180"/>
                  </a:lnTo>
                  <a:lnTo>
                    <a:pt x="7335" y="10180"/>
                  </a:lnTo>
                  <a:lnTo>
                    <a:pt x="7335" y="3227"/>
                  </a:lnTo>
                  <a:cubicBezTo>
                    <a:pt x="7335" y="3132"/>
                    <a:pt x="7251" y="3060"/>
                    <a:pt x="7168" y="3060"/>
                  </a:cubicBezTo>
                  <a:cubicBezTo>
                    <a:pt x="7085" y="3060"/>
                    <a:pt x="7001" y="3132"/>
                    <a:pt x="7001" y="3227"/>
                  </a:cubicBezTo>
                  <a:lnTo>
                    <a:pt x="7001" y="9085"/>
                  </a:lnTo>
                  <a:cubicBezTo>
                    <a:pt x="6799" y="8811"/>
                    <a:pt x="6489" y="8406"/>
                    <a:pt x="6085" y="8013"/>
                  </a:cubicBezTo>
                  <a:cubicBezTo>
                    <a:pt x="5620" y="7573"/>
                    <a:pt x="5144" y="7216"/>
                    <a:pt x="4656" y="6966"/>
                  </a:cubicBezTo>
                  <a:cubicBezTo>
                    <a:pt x="4084" y="6668"/>
                    <a:pt x="3525" y="6501"/>
                    <a:pt x="2941" y="6489"/>
                  </a:cubicBezTo>
                  <a:lnTo>
                    <a:pt x="2941" y="4001"/>
                  </a:lnTo>
                  <a:cubicBezTo>
                    <a:pt x="3525" y="3965"/>
                    <a:pt x="4084" y="3810"/>
                    <a:pt x="4656" y="3525"/>
                  </a:cubicBezTo>
                  <a:cubicBezTo>
                    <a:pt x="5144" y="3275"/>
                    <a:pt x="5620" y="2917"/>
                    <a:pt x="6085" y="2465"/>
                  </a:cubicBezTo>
                  <a:cubicBezTo>
                    <a:pt x="6489" y="2084"/>
                    <a:pt x="6799" y="1679"/>
                    <a:pt x="7001" y="1393"/>
                  </a:cubicBezTo>
                  <a:lnTo>
                    <a:pt x="7001" y="2441"/>
                  </a:lnTo>
                  <a:cubicBezTo>
                    <a:pt x="7001" y="2524"/>
                    <a:pt x="7085" y="2596"/>
                    <a:pt x="7168" y="2596"/>
                  </a:cubicBezTo>
                  <a:cubicBezTo>
                    <a:pt x="7251" y="2596"/>
                    <a:pt x="7335" y="2524"/>
                    <a:pt x="7335" y="2441"/>
                  </a:cubicBezTo>
                  <a:lnTo>
                    <a:pt x="7335" y="310"/>
                  </a:lnTo>
                  <a:close/>
                  <a:moveTo>
                    <a:pt x="7168" y="0"/>
                  </a:moveTo>
                  <a:cubicBezTo>
                    <a:pt x="7085" y="0"/>
                    <a:pt x="7001" y="72"/>
                    <a:pt x="7001" y="167"/>
                  </a:cubicBezTo>
                  <a:lnTo>
                    <a:pt x="7001" y="822"/>
                  </a:lnTo>
                  <a:cubicBezTo>
                    <a:pt x="6906" y="977"/>
                    <a:pt x="6489" y="1620"/>
                    <a:pt x="5847" y="2251"/>
                  </a:cubicBezTo>
                  <a:cubicBezTo>
                    <a:pt x="5156" y="2905"/>
                    <a:pt x="4084" y="3691"/>
                    <a:pt x="2775" y="3691"/>
                  </a:cubicBezTo>
                  <a:lnTo>
                    <a:pt x="858" y="3691"/>
                  </a:lnTo>
                  <a:cubicBezTo>
                    <a:pt x="382" y="3691"/>
                    <a:pt x="1" y="4072"/>
                    <a:pt x="1" y="4549"/>
                  </a:cubicBezTo>
                  <a:lnTo>
                    <a:pt x="1" y="5953"/>
                  </a:lnTo>
                  <a:cubicBezTo>
                    <a:pt x="1" y="6430"/>
                    <a:pt x="382" y="6811"/>
                    <a:pt x="858" y="6811"/>
                  </a:cubicBezTo>
                  <a:lnTo>
                    <a:pt x="1215" y="6811"/>
                  </a:lnTo>
                  <a:lnTo>
                    <a:pt x="1215" y="9287"/>
                  </a:lnTo>
                  <a:cubicBezTo>
                    <a:pt x="1215" y="9371"/>
                    <a:pt x="1286" y="9454"/>
                    <a:pt x="1382" y="9454"/>
                  </a:cubicBezTo>
                  <a:lnTo>
                    <a:pt x="2084" y="9454"/>
                  </a:lnTo>
                  <a:cubicBezTo>
                    <a:pt x="2156" y="9454"/>
                    <a:pt x="2215" y="9406"/>
                    <a:pt x="2239" y="9335"/>
                  </a:cubicBezTo>
                  <a:lnTo>
                    <a:pt x="2394" y="8751"/>
                  </a:lnTo>
                  <a:lnTo>
                    <a:pt x="2953" y="8751"/>
                  </a:lnTo>
                  <a:cubicBezTo>
                    <a:pt x="3049" y="8751"/>
                    <a:pt x="3120" y="8680"/>
                    <a:pt x="3120" y="8585"/>
                  </a:cubicBezTo>
                  <a:lnTo>
                    <a:pt x="3120" y="7525"/>
                  </a:lnTo>
                  <a:cubicBezTo>
                    <a:pt x="3120" y="7442"/>
                    <a:pt x="3049" y="7370"/>
                    <a:pt x="2953" y="7370"/>
                  </a:cubicBezTo>
                  <a:lnTo>
                    <a:pt x="2763" y="7370"/>
                  </a:lnTo>
                  <a:lnTo>
                    <a:pt x="2918" y="6811"/>
                  </a:lnTo>
                  <a:cubicBezTo>
                    <a:pt x="4168" y="6858"/>
                    <a:pt x="5192" y="7620"/>
                    <a:pt x="5858" y="8263"/>
                  </a:cubicBezTo>
                  <a:cubicBezTo>
                    <a:pt x="6513" y="8882"/>
                    <a:pt x="6930" y="9525"/>
                    <a:pt x="7025" y="9692"/>
                  </a:cubicBezTo>
                  <a:lnTo>
                    <a:pt x="7025" y="10347"/>
                  </a:lnTo>
                  <a:cubicBezTo>
                    <a:pt x="7025" y="10430"/>
                    <a:pt x="7097" y="10502"/>
                    <a:pt x="7180" y="10502"/>
                  </a:cubicBezTo>
                  <a:lnTo>
                    <a:pt x="8240" y="10502"/>
                  </a:lnTo>
                  <a:cubicBezTo>
                    <a:pt x="8335" y="10502"/>
                    <a:pt x="8406" y="10430"/>
                    <a:pt x="8406" y="10347"/>
                  </a:cubicBezTo>
                  <a:lnTo>
                    <a:pt x="8406" y="6632"/>
                  </a:lnTo>
                  <a:cubicBezTo>
                    <a:pt x="9109" y="6549"/>
                    <a:pt x="9633" y="5965"/>
                    <a:pt x="9633" y="5251"/>
                  </a:cubicBezTo>
                  <a:cubicBezTo>
                    <a:pt x="9621" y="4537"/>
                    <a:pt x="9085" y="3941"/>
                    <a:pt x="8394" y="3870"/>
                  </a:cubicBezTo>
                  <a:lnTo>
                    <a:pt x="8394" y="167"/>
                  </a:lnTo>
                  <a:cubicBezTo>
                    <a:pt x="8394" y="72"/>
                    <a:pt x="8311" y="0"/>
                    <a:pt x="822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6549060" y="3978567"/>
              <a:ext cx="26958" cy="10630"/>
            </a:xfrm>
            <a:custGeom>
              <a:rect b="b" l="l" r="r" t="t"/>
              <a:pathLst>
                <a:path extrusionOk="0" h="334" w="847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63" y="334"/>
                    <a:pt x="846" y="262"/>
                    <a:pt x="846" y="167"/>
                  </a:cubicBezTo>
                  <a:cubicBezTo>
                    <a:pt x="846" y="84"/>
                    <a:pt x="775" y="0"/>
                    <a:pt x="6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6525572" y="3915357"/>
              <a:ext cx="24666" cy="22311"/>
            </a:xfrm>
            <a:custGeom>
              <a:rect b="b" l="l" r="r" t="t"/>
              <a:pathLst>
                <a:path extrusionOk="0" h="701" w="775">
                  <a:moveTo>
                    <a:pt x="605" y="1"/>
                  </a:moveTo>
                  <a:cubicBezTo>
                    <a:pt x="563" y="1"/>
                    <a:pt x="519" y="16"/>
                    <a:pt x="477" y="46"/>
                  </a:cubicBezTo>
                  <a:lnTo>
                    <a:pt x="108" y="415"/>
                  </a:lnTo>
                  <a:cubicBezTo>
                    <a:pt x="1" y="522"/>
                    <a:pt x="84" y="700"/>
                    <a:pt x="227" y="700"/>
                  </a:cubicBezTo>
                  <a:cubicBezTo>
                    <a:pt x="275" y="700"/>
                    <a:pt x="322" y="677"/>
                    <a:pt x="346" y="653"/>
                  </a:cubicBezTo>
                  <a:lnTo>
                    <a:pt x="715" y="284"/>
                  </a:lnTo>
                  <a:cubicBezTo>
                    <a:pt x="775" y="224"/>
                    <a:pt x="775" y="117"/>
                    <a:pt x="715" y="46"/>
                  </a:cubicBezTo>
                  <a:cubicBezTo>
                    <a:pt x="685" y="16"/>
                    <a:pt x="647" y="1"/>
                    <a:pt x="60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6527099" y="4030191"/>
              <a:ext cx="23139" cy="22661"/>
            </a:xfrm>
            <a:custGeom>
              <a:rect b="b" l="l" r="r" t="t"/>
              <a:pathLst>
                <a:path extrusionOk="0" h="712" w="727">
                  <a:moveTo>
                    <a:pt x="183" y="1"/>
                  </a:moveTo>
                  <a:cubicBezTo>
                    <a:pt x="140" y="1"/>
                    <a:pt x="96" y="15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429" y="664"/>
                  </a:lnTo>
                  <a:cubicBezTo>
                    <a:pt x="466" y="696"/>
                    <a:pt x="505" y="711"/>
                    <a:pt x="543" y="711"/>
                  </a:cubicBezTo>
                  <a:cubicBezTo>
                    <a:pt x="590" y="711"/>
                    <a:pt x="634" y="687"/>
                    <a:pt x="667" y="641"/>
                  </a:cubicBezTo>
                  <a:cubicBezTo>
                    <a:pt x="727" y="569"/>
                    <a:pt x="727" y="486"/>
                    <a:pt x="667" y="426"/>
                  </a:cubicBezTo>
                  <a:lnTo>
                    <a:pt x="298" y="45"/>
                  </a:lnTo>
                  <a:cubicBezTo>
                    <a:pt x="268" y="15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26"/>
          <p:cNvGrpSpPr/>
          <p:nvPr/>
        </p:nvGrpSpPr>
        <p:grpSpPr>
          <a:xfrm>
            <a:off x="1472940" y="2696935"/>
            <a:ext cx="342192" cy="327140"/>
            <a:chOff x="7441465" y="2302860"/>
            <a:chExt cx="342192" cy="327140"/>
          </a:xfrm>
        </p:grpSpPr>
        <p:sp>
          <p:nvSpPr>
            <p:cNvPr id="619" name="Google Shape;619;p26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6"/>
          <p:cNvGrpSpPr/>
          <p:nvPr/>
        </p:nvGrpSpPr>
        <p:grpSpPr>
          <a:xfrm>
            <a:off x="3460823" y="2642579"/>
            <a:ext cx="356634" cy="368400"/>
            <a:chOff x="859265" y="3348175"/>
            <a:chExt cx="312316" cy="368400"/>
          </a:xfrm>
        </p:grpSpPr>
        <p:sp>
          <p:nvSpPr>
            <p:cNvPr id="622" name="Google Shape;622;p26"/>
            <p:cNvSpPr/>
            <p:nvPr/>
          </p:nvSpPr>
          <p:spPr>
            <a:xfrm>
              <a:off x="968792" y="3507102"/>
              <a:ext cx="92498" cy="30589"/>
            </a:xfrm>
            <a:custGeom>
              <a:rect b="b" l="l" r="r" t="t"/>
              <a:pathLst>
                <a:path extrusionOk="0" h="961" w="2906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19" y="104"/>
                    <a:pt x="0" y="247"/>
                    <a:pt x="0" y="413"/>
                  </a:cubicBezTo>
                  <a:lnTo>
                    <a:pt x="0" y="794"/>
                  </a:lnTo>
                  <a:cubicBezTo>
                    <a:pt x="0" y="890"/>
                    <a:pt x="72" y="961"/>
                    <a:pt x="167" y="961"/>
                  </a:cubicBezTo>
                  <a:cubicBezTo>
                    <a:pt x="250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3" y="373"/>
                    <a:pt x="820" y="331"/>
                    <a:pt x="1157" y="331"/>
                  </a:cubicBezTo>
                  <a:cubicBezTo>
                    <a:pt x="1250" y="331"/>
                    <a:pt x="1345" y="334"/>
                    <a:pt x="1441" y="342"/>
                  </a:cubicBezTo>
                  <a:cubicBezTo>
                    <a:pt x="1977" y="366"/>
                    <a:pt x="2346" y="497"/>
                    <a:pt x="2572" y="735"/>
                  </a:cubicBezTo>
                  <a:cubicBezTo>
                    <a:pt x="2602" y="764"/>
                    <a:pt x="2646" y="779"/>
                    <a:pt x="2691" y="779"/>
                  </a:cubicBezTo>
                  <a:cubicBezTo>
                    <a:pt x="2736" y="779"/>
                    <a:pt x="2780" y="764"/>
                    <a:pt x="2810" y="735"/>
                  </a:cubicBezTo>
                  <a:cubicBezTo>
                    <a:pt x="2905" y="675"/>
                    <a:pt x="2905" y="556"/>
                    <a:pt x="2834" y="497"/>
                  </a:cubicBezTo>
                  <a:cubicBezTo>
                    <a:pt x="2432" y="102"/>
                    <a:pt x="1754" y="1"/>
                    <a:pt x="116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911562" y="3458466"/>
              <a:ext cx="206577" cy="258109"/>
            </a:xfrm>
            <a:custGeom>
              <a:rect b="b" l="l" r="r" t="t"/>
              <a:pathLst>
                <a:path extrusionOk="0" h="8109" w="6490">
                  <a:moveTo>
                    <a:pt x="5061" y="322"/>
                  </a:moveTo>
                  <a:lnTo>
                    <a:pt x="5061" y="1953"/>
                  </a:lnTo>
                  <a:cubicBezTo>
                    <a:pt x="5061" y="2203"/>
                    <a:pt x="5001" y="2441"/>
                    <a:pt x="4894" y="2668"/>
                  </a:cubicBezTo>
                  <a:cubicBezTo>
                    <a:pt x="4882" y="2703"/>
                    <a:pt x="4882" y="2715"/>
                    <a:pt x="4882" y="2739"/>
                  </a:cubicBezTo>
                  <a:lnTo>
                    <a:pt x="4882" y="3215"/>
                  </a:lnTo>
                  <a:cubicBezTo>
                    <a:pt x="4882" y="3680"/>
                    <a:pt x="4703" y="4096"/>
                    <a:pt x="4358" y="4430"/>
                  </a:cubicBezTo>
                  <a:cubicBezTo>
                    <a:pt x="4044" y="4712"/>
                    <a:pt x="3660" y="4875"/>
                    <a:pt x="3244" y="4875"/>
                  </a:cubicBezTo>
                  <a:cubicBezTo>
                    <a:pt x="3203" y="4875"/>
                    <a:pt x="3161" y="4873"/>
                    <a:pt x="3120" y="4870"/>
                  </a:cubicBezTo>
                  <a:cubicBezTo>
                    <a:pt x="2275" y="4823"/>
                    <a:pt x="1596" y="4072"/>
                    <a:pt x="1596" y="3180"/>
                  </a:cubicBezTo>
                  <a:lnTo>
                    <a:pt x="1596" y="2763"/>
                  </a:lnTo>
                  <a:cubicBezTo>
                    <a:pt x="1596" y="2727"/>
                    <a:pt x="1596" y="2715"/>
                    <a:pt x="1572" y="2679"/>
                  </a:cubicBezTo>
                  <a:cubicBezTo>
                    <a:pt x="1477" y="2465"/>
                    <a:pt x="1417" y="2227"/>
                    <a:pt x="1417" y="1965"/>
                  </a:cubicBezTo>
                  <a:lnTo>
                    <a:pt x="1417" y="1596"/>
                  </a:lnTo>
                  <a:cubicBezTo>
                    <a:pt x="1417" y="894"/>
                    <a:pt x="1989" y="322"/>
                    <a:pt x="2691" y="322"/>
                  </a:cubicBezTo>
                  <a:close/>
                  <a:moveTo>
                    <a:pt x="4168" y="4989"/>
                  </a:moveTo>
                  <a:lnTo>
                    <a:pt x="4168" y="5299"/>
                  </a:lnTo>
                  <a:lnTo>
                    <a:pt x="3239" y="5930"/>
                  </a:lnTo>
                  <a:lnTo>
                    <a:pt x="2322" y="5299"/>
                  </a:lnTo>
                  <a:lnTo>
                    <a:pt x="2322" y="4989"/>
                  </a:lnTo>
                  <a:cubicBezTo>
                    <a:pt x="2560" y="5120"/>
                    <a:pt x="2822" y="5204"/>
                    <a:pt x="3108" y="5215"/>
                  </a:cubicBezTo>
                  <a:lnTo>
                    <a:pt x="3239" y="5215"/>
                  </a:lnTo>
                  <a:cubicBezTo>
                    <a:pt x="3572" y="5215"/>
                    <a:pt x="3882" y="5144"/>
                    <a:pt x="4168" y="4989"/>
                  </a:cubicBezTo>
                  <a:close/>
                  <a:moveTo>
                    <a:pt x="2191" y="5620"/>
                  </a:moveTo>
                  <a:lnTo>
                    <a:pt x="2989" y="6168"/>
                  </a:lnTo>
                  <a:lnTo>
                    <a:pt x="2560" y="6585"/>
                  </a:lnTo>
                  <a:lnTo>
                    <a:pt x="2548" y="6585"/>
                  </a:lnTo>
                  <a:lnTo>
                    <a:pt x="2024" y="5799"/>
                  </a:lnTo>
                  <a:lnTo>
                    <a:pt x="2191" y="5620"/>
                  </a:lnTo>
                  <a:close/>
                  <a:moveTo>
                    <a:pt x="4299" y="5596"/>
                  </a:moveTo>
                  <a:lnTo>
                    <a:pt x="4465" y="5775"/>
                  </a:lnTo>
                  <a:lnTo>
                    <a:pt x="3941" y="6585"/>
                  </a:lnTo>
                  <a:lnTo>
                    <a:pt x="3929" y="6585"/>
                  </a:lnTo>
                  <a:lnTo>
                    <a:pt x="3501" y="6156"/>
                  </a:lnTo>
                  <a:lnTo>
                    <a:pt x="4299" y="5596"/>
                  </a:lnTo>
                  <a:close/>
                  <a:moveTo>
                    <a:pt x="2703" y="1"/>
                  </a:moveTo>
                  <a:cubicBezTo>
                    <a:pt x="1810" y="1"/>
                    <a:pt x="1084" y="727"/>
                    <a:pt x="1084" y="1620"/>
                  </a:cubicBezTo>
                  <a:lnTo>
                    <a:pt x="1084" y="1977"/>
                  </a:lnTo>
                  <a:cubicBezTo>
                    <a:pt x="1084" y="2263"/>
                    <a:pt x="1143" y="2548"/>
                    <a:pt x="1262" y="2799"/>
                  </a:cubicBezTo>
                  <a:lnTo>
                    <a:pt x="1262" y="3191"/>
                  </a:lnTo>
                  <a:cubicBezTo>
                    <a:pt x="1262" y="3822"/>
                    <a:pt x="1548" y="4394"/>
                    <a:pt x="1989" y="4763"/>
                  </a:cubicBezTo>
                  <a:lnTo>
                    <a:pt x="1989" y="5335"/>
                  </a:lnTo>
                  <a:lnTo>
                    <a:pt x="1679" y="5656"/>
                  </a:lnTo>
                  <a:cubicBezTo>
                    <a:pt x="1655" y="5692"/>
                    <a:pt x="1632" y="5751"/>
                    <a:pt x="1632" y="5787"/>
                  </a:cubicBezTo>
                  <a:lnTo>
                    <a:pt x="596" y="6168"/>
                  </a:lnTo>
                  <a:cubicBezTo>
                    <a:pt x="239" y="6299"/>
                    <a:pt x="0" y="6620"/>
                    <a:pt x="0" y="7013"/>
                  </a:cubicBezTo>
                  <a:lnTo>
                    <a:pt x="0" y="7954"/>
                  </a:lnTo>
                  <a:cubicBezTo>
                    <a:pt x="0" y="8037"/>
                    <a:pt x="72" y="8109"/>
                    <a:pt x="155" y="8109"/>
                  </a:cubicBezTo>
                  <a:cubicBezTo>
                    <a:pt x="250" y="8109"/>
                    <a:pt x="322" y="8037"/>
                    <a:pt x="322" y="7954"/>
                  </a:cubicBezTo>
                  <a:lnTo>
                    <a:pt x="322" y="7013"/>
                  </a:lnTo>
                  <a:cubicBezTo>
                    <a:pt x="322" y="6775"/>
                    <a:pt x="477" y="6561"/>
                    <a:pt x="691" y="6489"/>
                  </a:cubicBezTo>
                  <a:lnTo>
                    <a:pt x="1798" y="6085"/>
                  </a:lnTo>
                  <a:lnTo>
                    <a:pt x="2263" y="6775"/>
                  </a:lnTo>
                  <a:cubicBezTo>
                    <a:pt x="2322" y="6859"/>
                    <a:pt x="2405" y="6918"/>
                    <a:pt x="2513" y="6918"/>
                  </a:cubicBezTo>
                  <a:lnTo>
                    <a:pt x="2536" y="6918"/>
                  </a:lnTo>
                  <a:cubicBezTo>
                    <a:pt x="2632" y="6918"/>
                    <a:pt x="2715" y="6894"/>
                    <a:pt x="2798" y="6823"/>
                  </a:cubicBezTo>
                  <a:lnTo>
                    <a:pt x="3072" y="6537"/>
                  </a:lnTo>
                  <a:lnTo>
                    <a:pt x="3072" y="7930"/>
                  </a:lnTo>
                  <a:cubicBezTo>
                    <a:pt x="3072" y="8025"/>
                    <a:pt x="3156" y="8097"/>
                    <a:pt x="3239" y="8097"/>
                  </a:cubicBezTo>
                  <a:cubicBezTo>
                    <a:pt x="3334" y="8097"/>
                    <a:pt x="3406" y="8025"/>
                    <a:pt x="3406" y="7930"/>
                  </a:cubicBezTo>
                  <a:lnTo>
                    <a:pt x="3406" y="6537"/>
                  </a:lnTo>
                  <a:lnTo>
                    <a:pt x="3691" y="6823"/>
                  </a:lnTo>
                  <a:cubicBezTo>
                    <a:pt x="3751" y="6882"/>
                    <a:pt x="3834" y="6918"/>
                    <a:pt x="3941" y="6918"/>
                  </a:cubicBezTo>
                  <a:lnTo>
                    <a:pt x="3965" y="6918"/>
                  </a:lnTo>
                  <a:cubicBezTo>
                    <a:pt x="4072" y="6906"/>
                    <a:pt x="4168" y="6859"/>
                    <a:pt x="4227" y="6775"/>
                  </a:cubicBezTo>
                  <a:lnTo>
                    <a:pt x="4680" y="6085"/>
                  </a:lnTo>
                  <a:lnTo>
                    <a:pt x="5787" y="6489"/>
                  </a:lnTo>
                  <a:cubicBezTo>
                    <a:pt x="6013" y="6561"/>
                    <a:pt x="6156" y="6775"/>
                    <a:pt x="6156" y="7013"/>
                  </a:cubicBezTo>
                  <a:lnTo>
                    <a:pt x="6156" y="7954"/>
                  </a:lnTo>
                  <a:cubicBezTo>
                    <a:pt x="6156" y="8037"/>
                    <a:pt x="6227" y="8109"/>
                    <a:pt x="6323" y="8109"/>
                  </a:cubicBezTo>
                  <a:cubicBezTo>
                    <a:pt x="6406" y="8109"/>
                    <a:pt x="6489" y="8037"/>
                    <a:pt x="6489" y="7954"/>
                  </a:cubicBezTo>
                  <a:lnTo>
                    <a:pt x="6489" y="7013"/>
                  </a:lnTo>
                  <a:cubicBezTo>
                    <a:pt x="6489" y="6632"/>
                    <a:pt x="6251" y="6299"/>
                    <a:pt x="5906" y="6168"/>
                  </a:cubicBezTo>
                  <a:lnTo>
                    <a:pt x="4870" y="5799"/>
                  </a:lnTo>
                  <a:cubicBezTo>
                    <a:pt x="4870" y="5751"/>
                    <a:pt x="4846" y="5704"/>
                    <a:pt x="4822" y="5656"/>
                  </a:cubicBezTo>
                  <a:lnTo>
                    <a:pt x="4513" y="5335"/>
                  </a:lnTo>
                  <a:lnTo>
                    <a:pt x="4513" y="4787"/>
                  </a:lnTo>
                  <a:cubicBezTo>
                    <a:pt x="4537" y="4751"/>
                    <a:pt x="4572" y="4727"/>
                    <a:pt x="4608" y="4692"/>
                  </a:cubicBezTo>
                  <a:cubicBezTo>
                    <a:pt x="5013" y="4323"/>
                    <a:pt x="5239" y="3787"/>
                    <a:pt x="5239" y="3251"/>
                  </a:cubicBezTo>
                  <a:lnTo>
                    <a:pt x="5239" y="2799"/>
                  </a:lnTo>
                  <a:cubicBezTo>
                    <a:pt x="5358" y="2537"/>
                    <a:pt x="5418" y="2263"/>
                    <a:pt x="5418" y="1977"/>
                  </a:cubicBezTo>
                  <a:lnTo>
                    <a:pt x="5418" y="167"/>
                  </a:lnTo>
                  <a:cubicBezTo>
                    <a:pt x="5418" y="72"/>
                    <a:pt x="5334" y="1"/>
                    <a:pt x="5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946034" y="3694580"/>
              <a:ext cx="10663" cy="21613"/>
            </a:xfrm>
            <a:custGeom>
              <a:rect b="b" l="l" r="r" t="t"/>
              <a:pathLst>
                <a:path extrusionOk="0" h="679" w="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24"/>
                  </a:lnTo>
                  <a:cubicBezTo>
                    <a:pt x="1" y="607"/>
                    <a:pt x="72" y="679"/>
                    <a:pt x="168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073004" y="3694580"/>
              <a:ext cx="10631" cy="21613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524"/>
                  </a:lnTo>
                  <a:cubicBezTo>
                    <a:pt x="0" y="607"/>
                    <a:pt x="72" y="679"/>
                    <a:pt x="167" y="679"/>
                  </a:cubicBezTo>
                  <a:cubicBezTo>
                    <a:pt x="251" y="679"/>
                    <a:pt x="334" y="607"/>
                    <a:pt x="334" y="524"/>
                  </a:cubicBezTo>
                  <a:lnTo>
                    <a:pt x="334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859265" y="3348175"/>
              <a:ext cx="312316" cy="293759"/>
            </a:xfrm>
            <a:custGeom>
              <a:rect b="b" l="l" r="r" t="t"/>
              <a:pathLst>
                <a:path extrusionOk="0" h="9229" w="9812">
                  <a:moveTo>
                    <a:pt x="3275" y="632"/>
                  </a:moveTo>
                  <a:cubicBezTo>
                    <a:pt x="3025" y="846"/>
                    <a:pt x="2786" y="1120"/>
                    <a:pt x="2560" y="1441"/>
                  </a:cubicBezTo>
                  <a:cubicBezTo>
                    <a:pt x="2417" y="1680"/>
                    <a:pt x="2286" y="1918"/>
                    <a:pt x="2179" y="2180"/>
                  </a:cubicBezTo>
                  <a:lnTo>
                    <a:pt x="1239" y="2180"/>
                  </a:lnTo>
                  <a:cubicBezTo>
                    <a:pt x="1762" y="1489"/>
                    <a:pt x="2453" y="941"/>
                    <a:pt x="3275" y="632"/>
                  </a:cubicBezTo>
                  <a:close/>
                  <a:moveTo>
                    <a:pt x="4703" y="346"/>
                  </a:moveTo>
                  <a:lnTo>
                    <a:pt x="4703" y="2180"/>
                  </a:lnTo>
                  <a:lnTo>
                    <a:pt x="2536" y="2180"/>
                  </a:lnTo>
                  <a:cubicBezTo>
                    <a:pt x="3036" y="1132"/>
                    <a:pt x="3810" y="429"/>
                    <a:pt x="4703" y="346"/>
                  </a:cubicBezTo>
                  <a:close/>
                  <a:moveTo>
                    <a:pt x="5049" y="346"/>
                  </a:moveTo>
                  <a:cubicBezTo>
                    <a:pt x="5942" y="418"/>
                    <a:pt x="6715" y="1120"/>
                    <a:pt x="7227" y="2180"/>
                  </a:cubicBezTo>
                  <a:lnTo>
                    <a:pt x="5049" y="2180"/>
                  </a:lnTo>
                  <a:lnTo>
                    <a:pt x="5049" y="346"/>
                  </a:lnTo>
                  <a:close/>
                  <a:moveTo>
                    <a:pt x="6489" y="644"/>
                  </a:moveTo>
                  <a:lnTo>
                    <a:pt x="6489" y="644"/>
                  </a:lnTo>
                  <a:cubicBezTo>
                    <a:pt x="7311" y="953"/>
                    <a:pt x="8013" y="1489"/>
                    <a:pt x="8525" y="2192"/>
                  </a:cubicBezTo>
                  <a:lnTo>
                    <a:pt x="7597" y="2192"/>
                  </a:lnTo>
                  <a:cubicBezTo>
                    <a:pt x="7477" y="1918"/>
                    <a:pt x="7358" y="1680"/>
                    <a:pt x="7204" y="1453"/>
                  </a:cubicBezTo>
                  <a:cubicBezTo>
                    <a:pt x="7001" y="1132"/>
                    <a:pt x="6763" y="858"/>
                    <a:pt x="6489" y="644"/>
                  </a:cubicBezTo>
                  <a:close/>
                  <a:moveTo>
                    <a:pt x="2024" y="2513"/>
                  </a:moveTo>
                  <a:cubicBezTo>
                    <a:pt x="1786" y="3192"/>
                    <a:pt x="1655" y="3930"/>
                    <a:pt x="1632" y="4716"/>
                  </a:cubicBezTo>
                  <a:lnTo>
                    <a:pt x="334" y="4716"/>
                  </a:lnTo>
                  <a:cubicBezTo>
                    <a:pt x="358" y="3918"/>
                    <a:pt x="596" y="3168"/>
                    <a:pt x="1000" y="2513"/>
                  </a:cubicBezTo>
                  <a:close/>
                  <a:moveTo>
                    <a:pt x="8751" y="2513"/>
                  </a:moveTo>
                  <a:cubicBezTo>
                    <a:pt x="9156" y="3156"/>
                    <a:pt x="9394" y="3918"/>
                    <a:pt x="9430" y="4716"/>
                  </a:cubicBezTo>
                  <a:lnTo>
                    <a:pt x="8132" y="4716"/>
                  </a:lnTo>
                  <a:cubicBezTo>
                    <a:pt x="8120" y="3930"/>
                    <a:pt x="7978" y="3192"/>
                    <a:pt x="7728" y="2513"/>
                  </a:cubicBezTo>
                  <a:close/>
                  <a:moveTo>
                    <a:pt x="9430" y="5049"/>
                  </a:moveTo>
                  <a:cubicBezTo>
                    <a:pt x="9394" y="5811"/>
                    <a:pt x="9192" y="6549"/>
                    <a:pt x="8799" y="7192"/>
                  </a:cubicBezTo>
                  <a:cubicBezTo>
                    <a:pt x="8787" y="7204"/>
                    <a:pt x="8775" y="7228"/>
                    <a:pt x="8751" y="7252"/>
                  </a:cubicBezTo>
                  <a:lnTo>
                    <a:pt x="7728" y="7252"/>
                  </a:lnTo>
                  <a:cubicBezTo>
                    <a:pt x="7739" y="7204"/>
                    <a:pt x="7763" y="7156"/>
                    <a:pt x="7775" y="7097"/>
                  </a:cubicBezTo>
                  <a:cubicBezTo>
                    <a:pt x="8001" y="6466"/>
                    <a:pt x="8120" y="5775"/>
                    <a:pt x="8132" y="5049"/>
                  </a:cubicBezTo>
                  <a:close/>
                  <a:moveTo>
                    <a:pt x="1632" y="5061"/>
                  </a:moveTo>
                  <a:cubicBezTo>
                    <a:pt x="1655" y="5775"/>
                    <a:pt x="1762" y="6466"/>
                    <a:pt x="1989" y="7121"/>
                  </a:cubicBezTo>
                  <a:cubicBezTo>
                    <a:pt x="2001" y="7156"/>
                    <a:pt x="2013" y="7216"/>
                    <a:pt x="2024" y="7264"/>
                  </a:cubicBezTo>
                  <a:lnTo>
                    <a:pt x="989" y="7264"/>
                  </a:lnTo>
                  <a:cubicBezTo>
                    <a:pt x="584" y="6609"/>
                    <a:pt x="358" y="5847"/>
                    <a:pt x="334" y="5061"/>
                  </a:cubicBezTo>
                  <a:close/>
                  <a:moveTo>
                    <a:pt x="4882" y="1"/>
                  </a:moveTo>
                  <a:cubicBezTo>
                    <a:pt x="3572" y="1"/>
                    <a:pt x="2358" y="513"/>
                    <a:pt x="1429" y="1430"/>
                  </a:cubicBezTo>
                  <a:cubicBezTo>
                    <a:pt x="512" y="2358"/>
                    <a:pt x="0" y="3573"/>
                    <a:pt x="0" y="4882"/>
                  </a:cubicBezTo>
                  <a:cubicBezTo>
                    <a:pt x="0" y="6716"/>
                    <a:pt x="1012" y="8371"/>
                    <a:pt x="2644" y="9216"/>
                  </a:cubicBezTo>
                  <a:cubicBezTo>
                    <a:pt x="2667" y="9228"/>
                    <a:pt x="2679" y="9228"/>
                    <a:pt x="2715" y="9228"/>
                  </a:cubicBezTo>
                  <a:cubicBezTo>
                    <a:pt x="2775" y="9228"/>
                    <a:pt x="2834" y="9204"/>
                    <a:pt x="2858" y="9145"/>
                  </a:cubicBezTo>
                  <a:cubicBezTo>
                    <a:pt x="2905" y="9050"/>
                    <a:pt x="2882" y="8966"/>
                    <a:pt x="2786" y="8919"/>
                  </a:cubicBezTo>
                  <a:cubicBezTo>
                    <a:pt x="2167" y="8585"/>
                    <a:pt x="1643" y="8133"/>
                    <a:pt x="1239" y="7597"/>
                  </a:cubicBezTo>
                  <a:lnTo>
                    <a:pt x="2179" y="7597"/>
                  </a:lnTo>
                  <a:cubicBezTo>
                    <a:pt x="2382" y="8049"/>
                    <a:pt x="2644" y="8466"/>
                    <a:pt x="2941" y="8800"/>
                  </a:cubicBezTo>
                  <a:cubicBezTo>
                    <a:pt x="2972" y="8837"/>
                    <a:pt x="3013" y="8855"/>
                    <a:pt x="3057" y="8855"/>
                  </a:cubicBezTo>
                  <a:cubicBezTo>
                    <a:pt x="3097" y="8855"/>
                    <a:pt x="3140" y="8840"/>
                    <a:pt x="3179" y="8811"/>
                  </a:cubicBezTo>
                  <a:cubicBezTo>
                    <a:pt x="3251" y="8752"/>
                    <a:pt x="3251" y="8645"/>
                    <a:pt x="3191" y="8573"/>
                  </a:cubicBezTo>
                  <a:cubicBezTo>
                    <a:pt x="2941" y="8288"/>
                    <a:pt x="2727" y="7966"/>
                    <a:pt x="2548" y="7597"/>
                  </a:cubicBezTo>
                  <a:cubicBezTo>
                    <a:pt x="2644" y="7573"/>
                    <a:pt x="2703" y="7514"/>
                    <a:pt x="2703" y="7430"/>
                  </a:cubicBezTo>
                  <a:cubicBezTo>
                    <a:pt x="2703" y="7335"/>
                    <a:pt x="2620" y="7264"/>
                    <a:pt x="2536" y="7264"/>
                  </a:cubicBezTo>
                  <a:lnTo>
                    <a:pt x="2417" y="7264"/>
                  </a:lnTo>
                  <a:cubicBezTo>
                    <a:pt x="2167" y="6609"/>
                    <a:pt x="2001" y="5847"/>
                    <a:pt x="1977" y="5061"/>
                  </a:cubicBezTo>
                  <a:lnTo>
                    <a:pt x="2179" y="5061"/>
                  </a:lnTo>
                  <a:cubicBezTo>
                    <a:pt x="2263" y="5061"/>
                    <a:pt x="2346" y="4990"/>
                    <a:pt x="2346" y="4894"/>
                  </a:cubicBezTo>
                  <a:cubicBezTo>
                    <a:pt x="2346" y="4811"/>
                    <a:pt x="2263" y="4740"/>
                    <a:pt x="2179" y="4740"/>
                  </a:cubicBezTo>
                  <a:lnTo>
                    <a:pt x="1977" y="4740"/>
                  </a:lnTo>
                  <a:cubicBezTo>
                    <a:pt x="2001" y="3930"/>
                    <a:pt x="2155" y="3192"/>
                    <a:pt x="2417" y="2537"/>
                  </a:cubicBezTo>
                  <a:lnTo>
                    <a:pt x="4739" y="2537"/>
                  </a:lnTo>
                  <a:lnTo>
                    <a:pt x="4739" y="2906"/>
                  </a:lnTo>
                  <a:cubicBezTo>
                    <a:pt x="4739" y="2989"/>
                    <a:pt x="4810" y="3073"/>
                    <a:pt x="4894" y="3073"/>
                  </a:cubicBezTo>
                  <a:cubicBezTo>
                    <a:pt x="4989" y="3073"/>
                    <a:pt x="5061" y="2989"/>
                    <a:pt x="5061" y="2906"/>
                  </a:cubicBezTo>
                  <a:lnTo>
                    <a:pt x="5061" y="2537"/>
                  </a:lnTo>
                  <a:lnTo>
                    <a:pt x="7382" y="2537"/>
                  </a:lnTo>
                  <a:cubicBezTo>
                    <a:pt x="7632" y="3168"/>
                    <a:pt x="7787" y="3930"/>
                    <a:pt x="7811" y="4740"/>
                  </a:cubicBezTo>
                  <a:lnTo>
                    <a:pt x="7620" y="4740"/>
                  </a:lnTo>
                  <a:cubicBezTo>
                    <a:pt x="7537" y="4740"/>
                    <a:pt x="7454" y="4811"/>
                    <a:pt x="7454" y="4894"/>
                  </a:cubicBezTo>
                  <a:cubicBezTo>
                    <a:pt x="7454" y="4990"/>
                    <a:pt x="7537" y="5061"/>
                    <a:pt x="7620" y="5061"/>
                  </a:cubicBezTo>
                  <a:lnTo>
                    <a:pt x="7811" y="5061"/>
                  </a:lnTo>
                  <a:cubicBezTo>
                    <a:pt x="7799" y="5847"/>
                    <a:pt x="7656" y="6609"/>
                    <a:pt x="7382" y="7264"/>
                  </a:cubicBezTo>
                  <a:lnTo>
                    <a:pt x="7263" y="7264"/>
                  </a:lnTo>
                  <a:cubicBezTo>
                    <a:pt x="7180" y="7264"/>
                    <a:pt x="7096" y="7335"/>
                    <a:pt x="7096" y="7430"/>
                  </a:cubicBezTo>
                  <a:cubicBezTo>
                    <a:pt x="7096" y="7514"/>
                    <a:pt x="7156" y="7597"/>
                    <a:pt x="7251" y="7597"/>
                  </a:cubicBezTo>
                  <a:cubicBezTo>
                    <a:pt x="7073" y="7966"/>
                    <a:pt x="6846" y="8311"/>
                    <a:pt x="6608" y="8573"/>
                  </a:cubicBezTo>
                  <a:cubicBezTo>
                    <a:pt x="6549" y="8645"/>
                    <a:pt x="6549" y="8752"/>
                    <a:pt x="6620" y="8811"/>
                  </a:cubicBezTo>
                  <a:cubicBezTo>
                    <a:pt x="6656" y="8847"/>
                    <a:pt x="6704" y="8859"/>
                    <a:pt x="6739" y="8859"/>
                  </a:cubicBezTo>
                  <a:cubicBezTo>
                    <a:pt x="6787" y="8859"/>
                    <a:pt x="6835" y="8847"/>
                    <a:pt x="6882" y="8800"/>
                  </a:cubicBezTo>
                  <a:cubicBezTo>
                    <a:pt x="7180" y="8466"/>
                    <a:pt x="7442" y="8049"/>
                    <a:pt x="7632" y="7597"/>
                  </a:cubicBezTo>
                  <a:lnTo>
                    <a:pt x="8573" y="7597"/>
                  </a:lnTo>
                  <a:cubicBezTo>
                    <a:pt x="8204" y="8085"/>
                    <a:pt x="7739" y="8514"/>
                    <a:pt x="7192" y="8823"/>
                  </a:cubicBezTo>
                  <a:cubicBezTo>
                    <a:pt x="7120" y="8871"/>
                    <a:pt x="7085" y="8978"/>
                    <a:pt x="7132" y="9061"/>
                  </a:cubicBezTo>
                  <a:cubicBezTo>
                    <a:pt x="7163" y="9116"/>
                    <a:pt x="7215" y="9145"/>
                    <a:pt x="7274" y="9145"/>
                  </a:cubicBezTo>
                  <a:cubicBezTo>
                    <a:pt x="7305" y="9145"/>
                    <a:pt x="7338" y="9137"/>
                    <a:pt x="7370" y="9121"/>
                  </a:cubicBezTo>
                  <a:cubicBezTo>
                    <a:pt x="8097" y="8704"/>
                    <a:pt x="8704" y="8097"/>
                    <a:pt x="9144" y="7371"/>
                  </a:cubicBezTo>
                  <a:cubicBezTo>
                    <a:pt x="9585" y="6621"/>
                    <a:pt x="9811" y="5763"/>
                    <a:pt x="9811" y="4894"/>
                  </a:cubicBezTo>
                  <a:cubicBezTo>
                    <a:pt x="9763" y="3585"/>
                    <a:pt x="9263" y="2346"/>
                    <a:pt x="8335" y="1430"/>
                  </a:cubicBezTo>
                  <a:cubicBezTo>
                    <a:pt x="7418" y="513"/>
                    <a:pt x="6192" y="1"/>
                    <a:pt x="48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7"/>
          <p:cNvSpPr txBox="1"/>
          <p:nvPr>
            <p:ph idx="4" type="ctrTitle"/>
          </p:nvPr>
        </p:nvSpPr>
        <p:spPr>
          <a:xfrm>
            <a:off x="923625" y="2161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ENTENDIENDO EL PROBLEMA</a:t>
            </a:r>
            <a:endParaRPr/>
          </a:p>
        </p:txBody>
      </p:sp>
      <p:sp>
        <p:nvSpPr>
          <p:cNvPr id="632" name="Google Shape;632;p27"/>
          <p:cNvSpPr txBox="1"/>
          <p:nvPr>
            <p:ph idx="2" type="ctrTitle"/>
          </p:nvPr>
        </p:nvSpPr>
        <p:spPr>
          <a:xfrm>
            <a:off x="910575" y="793963"/>
            <a:ext cx="74796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DIVERSIDAD DE PROVEEDORES Y TIPOS DE COMPRAS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1492609" y="306021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>
            <a:off x="7557100" y="1542527"/>
            <a:ext cx="1467441" cy="1353079"/>
            <a:chOff x="6630539" y="2917502"/>
            <a:chExt cx="371777" cy="349434"/>
          </a:xfrm>
        </p:grpSpPr>
        <p:sp>
          <p:nvSpPr>
            <p:cNvPr id="636" name="Google Shape;636;p27"/>
            <p:cNvSpPr/>
            <p:nvPr/>
          </p:nvSpPr>
          <p:spPr>
            <a:xfrm>
              <a:off x="6689292" y="3043093"/>
              <a:ext cx="92109" cy="30586"/>
            </a:xfrm>
            <a:custGeom>
              <a:rect b="b" l="l" r="r" t="t"/>
              <a:pathLst>
                <a:path extrusionOk="0" h="961" w="2894">
                  <a:moveTo>
                    <a:pt x="1164" y="1"/>
                  </a:moveTo>
                  <a:cubicBezTo>
                    <a:pt x="816" y="1"/>
                    <a:pt x="501" y="36"/>
                    <a:pt x="298" y="67"/>
                  </a:cubicBezTo>
                  <a:cubicBezTo>
                    <a:pt x="119" y="91"/>
                    <a:pt x="0" y="246"/>
                    <a:pt x="0" y="401"/>
                  </a:cubicBezTo>
                  <a:lnTo>
                    <a:pt x="0" y="794"/>
                  </a:lnTo>
                  <a:cubicBezTo>
                    <a:pt x="0" y="877"/>
                    <a:pt x="72" y="960"/>
                    <a:pt x="155" y="960"/>
                  </a:cubicBezTo>
                  <a:cubicBezTo>
                    <a:pt x="250" y="960"/>
                    <a:pt x="322" y="877"/>
                    <a:pt x="322" y="794"/>
                  </a:cubicBezTo>
                  <a:lnTo>
                    <a:pt x="322" y="401"/>
                  </a:lnTo>
                  <a:cubicBezTo>
                    <a:pt x="322" y="401"/>
                    <a:pt x="322" y="389"/>
                    <a:pt x="334" y="389"/>
                  </a:cubicBezTo>
                  <a:cubicBezTo>
                    <a:pt x="511" y="361"/>
                    <a:pt x="812" y="318"/>
                    <a:pt x="1157" y="318"/>
                  </a:cubicBezTo>
                  <a:cubicBezTo>
                    <a:pt x="1253" y="318"/>
                    <a:pt x="1352" y="321"/>
                    <a:pt x="1453" y="329"/>
                  </a:cubicBezTo>
                  <a:cubicBezTo>
                    <a:pt x="1989" y="365"/>
                    <a:pt x="2382" y="496"/>
                    <a:pt x="2596" y="734"/>
                  </a:cubicBezTo>
                  <a:cubicBezTo>
                    <a:pt x="2626" y="764"/>
                    <a:pt x="2670" y="779"/>
                    <a:pt x="2715" y="779"/>
                  </a:cubicBezTo>
                  <a:cubicBezTo>
                    <a:pt x="2760" y="779"/>
                    <a:pt x="2804" y="764"/>
                    <a:pt x="2834" y="734"/>
                  </a:cubicBezTo>
                  <a:cubicBezTo>
                    <a:pt x="2894" y="675"/>
                    <a:pt x="2894" y="567"/>
                    <a:pt x="2834" y="508"/>
                  </a:cubicBezTo>
                  <a:cubicBezTo>
                    <a:pt x="2437" y="103"/>
                    <a:pt x="1753" y="1"/>
                    <a:pt x="116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6630539" y="2993315"/>
              <a:ext cx="208852" cy="273621"/>
            </a:xfrm>
            <a:custGeom>
              <a:rect b="b" l="l" r="r" t="t"/>
              <a:pathLst>
                <a:path extrusionOk="0" h="8597" w="6562">
                  <a:moveTo>
                    <a:pt x="5132" y="334"/>
                  </a:moveTo>
                  <a:lnTo>
                    <a:pt x="5132" y="1988"/>
                  </a:lnTo>
                  <a:cubicBezTo>
                    <a:pt x="5132" y="2239"/>
                    <a:pt x="5073" y="2477"/>
                    <a:pt x="4966" y="2703"/>
                  </a:cubicBezTo>
                  <a:cubicBezTo>
                    <a:pt x="4954" y="2727"/>
                    <a:pt x="4954" y="2739"/>
                    <a:pt x="4954" y="2774"/>
                  </a:cubicBezTo>
                  <a:lnTo>
                    <a:pt x="4954" y="3262"/>
                  </a:lnTo>
                  <a:cubicBezTo>
                    <a:pt x="4954" y="3727"/>
                    <a:pt x="4763" y="4155"/>
                    <a:pt x="4430" y="4465"/>
                  </a:cubicBezTo>
                  <a:cubicBezTo>
                    <a:pt x="4108" y="4765"/>
                    <a:pt x="3713" y="4920"/>
                    <a:pt x="3275" y="4920"/>
                  </a:cubicBezTo>
                  <a:cubicBezTo>
                    <a:pt x="3243" y="4920"/>
                    <a:pt x="3212" y="4919"/>
                    <a:pt x="3180" y="4917"/>
                  </a:cubicBezTo>
                  <a:cubicBezTo>
                    <a:pt x="2299" y="4882"/>
                    <a:pt x="1620" y="4120"/>
                    <a:pt x="1620" y="3215"/>
                  </a:cubicBezTo>
                  <a:lnTo>
                    <a:pt x="1620" y="2786"/>
                  </a:lnTo>
                  <a:cubicBezTo>
                    <a:pt x="1620" y="2762"/>
                    <a:pt x="1620" y="2739"/>
                    <a:pt x="1608" y="2715"/>
                  </a:cubicBezTo>
                  <a:cubicBezTo>
                    <a:pt x="1501" y="2489"/>
                    <a:pt x="1441" y="2239"/>
                    <a:pt x="1441" y="2000"/>
                  </a:cubicBezTo>
                  <a:lnTo>
                    <a:pt x="1441" y="1631"/>
                  </a:lnTo>
                  <a:cubicBezTo>
                    <a:pt x="1441" y="917"/>
                    <a:pt x="2025" y="334"/>
                    <a:pt x="2739" y="334"/>
                  </a:cubicBezTo>
                  <a:close/>
                  <a:moveTo>
                    <a:pt x="4204" y="5048"/>
                  </a:moveTo>
                  <a:lnTo>
                    <a:pt x="4204" y="5358"/>
                  </a:lnTo>
                  <a:lnTo>
                    <a:pt x="3287" y="6001"/>
                  </a:lnTo>
                  <a:lnTo>
                    <a:pt x="2358" y="5358"/>
                  </a:lnTo>
                  <a:lnTo>
                    <a:pt x="2358" y="5048"/>
                  </a:lnTo>
                  <a:cubicBezTo>
                    <a:pt x="2596" y="5179"/>
                    <a:pt x="2870" y="5263"/>
                    <a:pt x="3156" y="5275"/>
                  </a:cubicBezTo>
                  <a:lnTo>
                    <a:pt x="3287" y="5275"/>
                  </a:lnTo>
                  <a:cubicBezTo>
                    <a:pt x="3608" y="5275"/>
                    <a:pt x="3930" y="5203"/>
                    <a:pt x="4204" y="5048"/>
                  </a:cubicBezTo>
                  <a:close/>
                  <a:moveTo>
                    <a:pt x="2203" y="5668"/>
                  </a:moveTo>
                  <a:lnTo>
                    <a:pt x="3001" y="6227"/>
                  </a:lnTo>
                  <a:lnTo>
                    <a:pt x="2584" y="6656"/>
                  </a:lnTo>
                  <a:lnTo>
                    <a:pt x="2573" y="6656"/>
                  </a:lnTo>
                  <a:lnTo>
                    <a:pt x="2037" y="5858"/>
                  </a:lnTo>
                  <a:lnTo>
                    <a:pt x="2203" y="5668"/>
                  </a:lnTo>
                  <a:close/>
                  <a:moveTo>
                    <a:pt x="4359" y="5668"/>
                  </a:moveTo>
                  <a:lnTo>
                    <a:pt x="4525" y="5858"/>
                  </a:lnTo>
                  <a:lnTo>
                    <a:pt x="4001" y="6656"/>
                  </a:lnTo>
                  <a:lnTo>
                    <a:pt x="3989" y="6656"/>
                  </a:lnTo>
                  <a:lnTo>
                    <a:pt x="3549" y="6227"/>
                  </a:lnTo>
                  <a:lnTo>
                    <a:pt x="4359" y="5668"/>
                  </a:lnTo>
                  <a:close/>
                  <a:moveTo>
                    <a:pt x="2739" y="0"/>
                  </a:moveTo>
                  <a:cubicBezTo>
                    <a:pt x="1822" y="0"/>
                    <a:pt x="1096" y="738"/>
                    <a:pt x="1096" y="1643"/>
                  </a:cubicBezTo>
                  <a:lnTo>
                    <a:pt x="1096" y="2012"/>
                  </a:lnTo>
                  <a:cubicBezTo>
                    <a:pt x="1096" y="2298"/>
                    <a:pt x="1156" y="2584"/>
                    <a:pt x="1275" y="2846"/>
                  </a:cubicBezTo>
                  <a:lnTo>
                    <a:pt x="1275" y="3239"/>
                  </a:lnTo>
                  <a:cubicBezTo>
                    <a:pt x="1275" y="3870"/>
                    <a:pt x="1561" y="4453"/>
                    <a:pt x="2001" y="4822"/>
                  </a:cubicBezTo>
                  <a:lnTo>
                    <a:pt x="2001" y="5406"/>
                  </a:lnTo>
                  <a:lnTo>
                    <a:pt x="1692" y="5739"/>
                  </a:lnTo>
                  <a:cubicBezTo>
                    <a:pt x="1668" y="5763"/>
                    <a:pt x="1644" y="5822"/>
                    <a:pt x="1644" y="5870"/>
                  </a:cubicBezTo>
                  <a:lnTo>
                    <a:pt x="596" y="6251"/>
                  </a:lnTo>
                  <a:cubicBezTo>
                    <a:pt x="239" y="6394"/>
                    <a:pt x="1" y="6727"/>
                    <a:pt x="1" y="7108"/>
                  </a:cubicBezTo>
                  <a:lnTo>
                    <a:pt x="1" y="8418"/>
                  </a:lnTo>
                  <a:cubicBezTo>
                    <a:pt x="1" y="8501"/>
                    <a:pt x="72" y="8573"/>
                    <a:pt x="156" y="8573"/>
                  </a:cubicBezTo>
                  <a:cubicBezTo>
                    <a:pt x="251" y="8573"/>
                    <a:pt x="322" y="8501"/>
                    <a:pt x="322" y="8418"/>
                  </a:cubicBezTo>
                  <a:lnTo>
                    <a:pt x="322" y="7108"/>
                  </a:lnTo>
                  <a:cubicBezTo>
                    <a:pt x="322" y="6870"/>
                    <a:pt x="477" y="6656"/>
                    <a:pt x="691" y="6584"/>
                  </a:cubicBezTo>
                  <a:lnTo>
                    <a:pt x="1811" y="6179"/>
                  </a:lnTo>
                  <a:lnTo>
                    <a:pt x="2275" y="6882"/>
                  </a:lnTo>
                  <a:cubicBezTo>
                    <a:pt x="2334" y="6965"/>
                    <a:pt x="2418" y="7025"/>
                    <a:pt x="2525" y="7025"/>
                  </a:cubicBezTo>
                  <a:lnTo>
                    <a:pt x="2561" y="7025"/>
                  </a:lnTo>
                  <a:cubicBezTo>
                    <a:pt x="2644" y="7025"/>
                    <a:pt x="2739" y="7001"/>
                    <a:pt x="2811" y="6930"/>
                  </a:cubicBezTo>
                  <a:lnTo>
                    <a:pt x="3096" y="6644"/>
                  </a:lnTo>
                  <a:lnTo>
                    <a:pt x="3096" y="8430"/>
                  </a:lnTo>
                  <a:cubicBezTo>
                    <a:pt x="3096" y="8513"/>
                    <a:pt x="3168" y="8596"/>
                    <a:pt x="3251" y="8596"/>
                  </a:cubicBezTo>
                  <a:cubicBezTo>
                    <a:pt x="3346" y="8596"/>
                    <a:pt x="3418" y="8513"/>
                    <a:pt x="3418" y="8430"/>
                  </a:cubicBezTo>
                  <a:lnTo>
                    <a:pt x="3418" y="6644"/>
                  </a:lnTo>
                  <a:lnTo>
                    <a:pt x="3704" y="6930"/>
                  </a:lnTo>
                  <a:cubicBezTo>
                    <a:pt x="3763" y="6989"/>
                    <a:pt x="3870" y="7025"/>
                    <a:pt x="3954" y="7025"/>
                  </a:cubicBezTo>
                  <a:lnTo>
                    <a:pt x="3989" y="7025"/>
                  </a:lnTo>
                  <a:cubicBezTo>
                    <a:pt x="4085" y="7013"/>
                    <a:pt x="4180" y="6953"/>
                    <a:pt x="4239" y="6882"/>
                  </a:cubicBezTo>
                  <a:lnTo>
                    <a:pt x="4704" y="6179"/>
                  </a:lnTo>
                  <a:lnTo>
                    <a:pt x="5811" y="6584"/>
                  </a:lnTo>
                  <a:cubicBezTo>
                    <a:pt x="6037" y="6656"/>
                    <a:pt x="6192" y="6882"/>
                    <a:pt x="6192" y="7108"/>
                  </a:cubicBezTo>
                  <a:lnTo>
                    <a:pt x="6192" y="8418"/>
                  </a:lnTo>
                  <a:cubicBezTo>
                    <a:pt x="6192" y="8501"/>
                    <a:pt x="6264" y="8573"/>
                    <a:pt x="6347" y="8573"/>
                  </a:cubicBezTo>
                  <a:cubicBezTo>
                    <a:pt x="6442" y="8573"/>
                    <a:pt x="6514" y="8501"/>
                    <a:pt x="6514" y="8418"/>
                  </a:cubicBezTo>
                  <a:lnTo>
                    <a:pt x="6514" y="7108"/>
                  </a:lnTo>
                  <a:cubicBezTo>
                    <a:pt x="6561" y="6703"/>
                    <a:pt x="6323" y="6370"/>
                    <a:pt x="5966" y="6239"/>
                  </a:cubicBezTo>
                  <a:lnTo>
                    <a:pt x="4906" y="5858"/>
                  </a:lnTo>
                  <a:cubicBezTo>
                    <a:pt x="4906" y="5810"/>
                    <a:pt x="4894" y="5763"/>
                    <a:pt x="4859" y="5715"/>
                  </a:cubicBezTo>
                  <a:lnTo>
                    <a:pt x="4549" y="5394"/>
                  </a:lnTo>
                  <a:lnTo>
                    <a:pt x="4549" y="4822"/>
                  </a:lnTo>
                  <a:cubicBezTo>
                    <a:pt x="4585" y="4798"/>
                    <a:pt x="4609" y="4763"/>
                    <a:pt x="4656" y="4739"/>
                  </a:cubicBezTo>
                  <a:cubicBezTo>
                    <a:pt x="5061" y="4370"/>
                    <a:pt x="5275" y="3822"/>
                    <a:pt x="5275" y="3274"/>
                  </a:cubicBezTo>
                  <a:lnTo>
                    <a:pt x="5275" y="2834"/>
                  </a:lnTo>
                  <a:cubicBezTo>
                    <a:pt x="5394" y="2560"/>
                    <a:pt x="5454" y="2286"/>
                    <a:pt x="5454" y="2000"/>
                  </a:cubicBezTo>
                  <a:lnTo>
                    <a:pt x="5454" y="167"/>
                  </a:lnTo>
                  <a:cubicBezTo>
                    <a:pt x="5454" y="83"/>
                    <a:pt x="5382" y="0"/>
                    <a:pt x="5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6665804" y="3232053"/>
              <a:ext cx="10630" cy="33737"/>
            </a:xfrm>
            <a:custGeom>
              <a:rect b="b" l="l" r="r" t="t"/>
              <a:pathLst>
                <a:path extrusionOk="0" h="1060" w="334">
                  <a:moveTo>
                    <a:pt x="167" y="0"/>
                  </a:moveTo>
                  <a:cubicBezTo>
                    <a:pt x="83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83" y="1060"/>
                    <a:pt x="167" y="1060"/>
                  </a:cubicBezTo>
                  <a:cubicBezTo>
                    <a:pt x="262" y="1060"/>
                    <a:pt x="333" y="988"/>
                    <a:pt x="333" y="893"/>
                  </a:cubicBezTo>
                  <a:lnTo>
                    <a:pt x="333" y="167"/>
                  </a:lnTo>
                  <a:cubicBezTo>
                    <a:pt x="333" y="83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6793877" y="3232053"/>
              <a:ext cx="10248" cy="33737"/>
            </a:xfrm>
            <a:custGeom>
              <a:rect b="b" l="l" r="r" t="t"/>
              <a:pathLst>
                <a:path extrusionOk="0" h="1060" w="322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893"/>
                  </a:lnTo>
                  <a:cubicBezTo>
                    <a:pt x="0" y="988"/>
                    <a:pt x="72" y="1060"/>
                    <a:pt x="167" y="1060"/>
                  </a:cubicBezTo>
                  <a:cubicBezTo>
                    <a:pt x="250" y="1060"/>
                    <a:pt x="322" y="988"/>
                    <a:pt x="322" y="893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6828347" y="2952766"/>
              <a:ext cx="173969" cy="181162"/>
            </a:xfrm>
            <a:custGeom>
              <a:rect b="b" l="l" r="r" t="t"/>
              <a:pathLst>
                <a:path extrusionOk="0" h="5692" w="5466">
                  <a:moveTo>
                    <a:pt x="3847" y="0"/>
                  </a:moveTo>
                  <a:cubicBezTo>
                    <a:pt x="3751" y="0"/>
                    <a:pt x="3680" y="72"/>
                    <a:pt x="3680" y="167"/>
                  </a:cubicBezTo>
                  <a:cubicBezTo>
                    <a:pt x="3680" y="250"/>
                    <a:pt x="3751" y="322"/>
                    <a:pt x="3847" y="322"/>
                  </a:cubicBezTo>
                  <a:lnTo>
                    <a:pt x="4751" y="322"/>
                  </a:lnTo>
                  <a:cubicBezTo>
                    <a:pt x="4954" y="322"/>
                    <a:pt x="5121" y="488"/>
                    <a:pt x="5121" y="703"/>
                  </a:cubicBezTo>
                  <a:lnTo>
                    <a:pt x="5121" y="3643"/>
                  </a:lnTo>
                  <a:cubicBezTo>
                    <a:pt x="5121" y="3858"/>
                    <a:pt x="4954" y="4013"/>
                    <a:pt x="4751" y="4013"/>
                  </a:cubicBezTo>
                  <a:lnTo>
                    <a:pt x="2918" y="4013"/>
                  </a:lnTo>
                  <a:cubicBezTo>
                    <a:pt x="2894" y="4013"/>
                    <a:pt x="2846" y="4036"/>
                    <a:pt x="2811" y="4048"/>
                  </a:cubicBezTo>
                  <a:lnTo>
                    <a:pt x="1180" y="5239"/>
                  </a:lnTo>
                  <a:lnTo>
                    <a:pt x="1180" y="5239"/>
                  </a:lnTo>
                  <a:lnTo>
                    <a:pt x="1430" y="4227"/>
                  </a:lnTo>
                  <a:cubicBezTo>
                    <a:pt x="1442" y="4179"/>
                    <a:pt x="1430" y="4120"/>
                    <a:pt x="1406" y="4072"/>
                  </a:cubicBezTo>
                  <a:cubicBezTo>
                    <a:pt x="1370" y="4036"/>
                    <a:pt x="1311" y="4013"/>
                    <a:pt x="1263" y="4013"/>
                  </a:cubicBezTo>
                  <a:lnTo>
                    <a:pt x="715" y="4013"/>
                  </a:lnTo>
                  <a:cubicBezTo>
                    <a:pt x="513" y="4013"/>
                    <a:pt x="346" y="3858"/>
                    <a:pt x="346" y="3643"/>
                  </a:cubicBezTo>
                  <a:lnTo>
                    <a:pt x="346" y="715"/>
                  </a:lnTo>
                  <a:cubicBezTo>
                    <a:pt x="346" y="500"/>
                    <a:pt x="513" y="345"/>
                    <a:pt x="715" y="345"/>
                  </a:cubicBezTo>
                  <a:lnTo>
                    <a:pt x="1620" y="345"/>
                  </a:lnTo>
                  <a:cubicBezTo>
                    <a:pt x="1715" y="345"/>
                    <a:pt x="1787" y="262"/>
                    <a:pt x="1787" y="179"/>
                  </a:cubicBezTo>
                  <a:cubicBezTo>
                    <a:pt x="1787" y="84"/>
                    <a:pt x="1715" y="12"/>
                    <a:pt x="1620" y="12"/>
                  </a:cubicBezTo>
                  <a:lnTo>
                    <a:pt x="715" y="12"/>
                  </a:lnTo>
                  <a:cubicBezTo>
                    <a:pt x="310" y="12"/>
                    <a:pt x="1" y="345"/>
                    <a:pt x="1" y="726"/>
                  </a:cubicBezTo>
                  <a:lnTo>
                    <a:pt x="1" y="3643"/>
                  </a:lnTo>
                  <a:cubicBezTo>
                    <a:pt x="1" y="4048"/>
                    <a:pt x="334" y="4358"/>
                    <a:pt x="715" y="4358"/>
                  </a:cubicBezTo>
                  <a:lnTo>
                    <a:pt x="1049" y="4358"/>
                  </a:lnTo>
                  <a:lnTo>
                    <a:pt x="787" y="5370"/>
                  </a:lnTo>
                  <a:cubicBezTo>
                    <a:pt x="763" y="5477"/>
                    <a:pt x="811" y="5596"/>
                    <a:pt x="894" y="5656"/>
                  </a:cubicBezTo>
                  <a:cubicBezTo>
                    <a:pt x="941" y="5679"/>
                    <a:pt x="989" y="5691"/>
                    <a:pt x="1049" y="5691"/>
                  </a:cubicBezTo>
                  <a:cubicBezTo>
                    <a:pt x="1108" y="5691"/>
                    <a:pt x="1144" y="5679"/>
                    <a:pt x="1192" y="5656"/>
                  </a:cubicBezTo>
                  <a:lnTo>
                    <a:pt x="2954" y="4370"/>
                  </a:lnTo>
                  <a:lnTo>
                    <a:pt x="4716" y="4370"/>
                  </a:lnTo>
                  <a:cubicBezTo>
                    <a:pt x="5121" y="4370"/>
                    <a:pt x="5430" y="4048"/>
                    <a:pt x="5430" y="3655"/>
                  </a:cubicBezTo>
                  <a:lnTo>
                    <a:pt x="5430" y="726"/>
                  </a:lnTo>
                  <a:cubicBezTo>
                    <a:pt x="5466" y="322"/>
                    <a:pt x="5132" y="0"/>
                    <a:pt x="47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6898463" y="2917502"/>
              <a:ext cx="34151" cy="104999"/>
            </a:xfrm>
            <a:custGeom>
              <a:rect b="b" l="l" r="r" t="t"/>
              <a:pathLst>
                <a:path extrusionOk="0" h="3299" w="1073">
                  <a:moveTo>
                    <a:pt x="715" y="346"/>
                  </a:moveTo>
                  <a:lnTo>
                    <a:pt x="548" y="2930"/>
                  </a:lnTo>
                  <a:lnTo>
                    <a:pt x="513" y="2930"/>
                  </a:lnTo>
                  <a:lnTo>
                    <a:pt x="346" y="346"/>
                  </a:lnTo>
                  <a:close/>
                  <a:moveTo>
                    <a:pt x="167" y="1"/>
                  </a:moveTo>
                  <a:cubicBezTo>
                    <a:pt x="120" y="1"/>
                    <a:pt x="72" y="25"/>
                    <a:pt x="48" y="60"/>
                  </a:cubicBezTo>
                  <a:cubicBezTo>
                    <a:pt x="12" y="96"/>
                    <a:pt x="1" y="144"/>
                    <a:pt x="1" y="203"/>
                  </a:cubicBezTo>
                  <a:lnTo>
                    <a:pt x="179" y="3132"/>
                  </a:lnTo>
                  <a:cubicBezTo>
                    <a:pt x="179" y="3216"/>
                    <a:pt x="251" y="3299"/>
                    <a:pt x="346" y="3299"/>
                  </a:cubicBezTo>
                  <a:lnTo>
                    <a:pt x="715" y="3299"/>
                  </a:lnTo>
                  <a:cubicBezTo>
                    <a:pt x="798" y="3299"/>
                    <a:pt x="882" y="3216"/>
                    <a:pt x="882" y="3132"/>
                  </a:cubicBezTo>
                  <a:lnTo>
                    <a:pt x="1060" y="203"/>
                  </a:lnTo>
                  <a:cubicBezTo>
                    <a:pt x="1072" y="144"/>
                    <a:pt x="1048" y="96"/>
                    <a:pt x="1013" y="60"/>
                  </a:cubicBezTo>
                  <a:cubicBezTo>
                    <a:pt x="989" y="37"/>
                    <a:pt x="941" y="1"/>
                    <a:pt x="8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6898081" y="3028548"/>
              <a:ext cx="34151" cy="34119"/>
            </a:xfrm>
            <a:custGeom>
              <a:rect b="b" l="l" r="r" t="t"/>
              <a:pathLst>
                <a:path extrusionOk="0" h="1072" w="1073">
                  <a:moveTo>
                    <a:pt x="536" y="346"/>
                  </a:moveTo>
                  <a:cubicBezTo>
                    <a:pt x="644" y="346"/>
                    <a:pt x="727" y="429"/>
                    <a:pt x="727" y="536"/>
                  </a:cubicBezTo>
                  <a:cubicBezTo>
                    <a:pt x="727" y="631"/>
                    <a:pt x="655" y="727"/>
                    <a:pt x="536" y="727"/>
                  </a:cubicBezTo>
                  <a:cubicBezTo>
                    <a:pt x="429" y="727"/>
                    <a:pt x="346" y="631"/>
                    <a:pt x="346" y="536"/>
                  </a:cubicBezTo>
                  <a:cubicBezTo>
                    <a:pt x="346" y="429"/>
                    <a:pt x="429" y="346"/>
                    <a:pt x="536" y="346"/>
                  </a:cubicBezTo>
                  <a:close/>
                  <a:moveTo>
                    <a:pt x="536" y="0"/>
                  </a:moveTo>
                  <a:cubicBezTo>
                    <a:pt x="239" y="0"/>
                    <a:pt x="1" y="239"/>
                    <a:pt x="1" y="536"/>
                  </a:cubicBezTo>
                  <a:cubicBezTo>
                    <a:pt x="1" y="834"/>
                    <a:pt x="239" y="1072"/>
                    <a:pt x="536" y="1072"/>
                  </a:cubicBezTo>
                  <a:cubicBezTo>
                    <a:pt x="834" y="1072"/>
                    <a:pt x="1072" y="834"/>
                    <a:pt x="1072" y="536"/>
                  </a:cubicBezTo>
                  <a:cubicBezTo>
                    <a:pt x="1072" y="239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27"/>
          <p:cNvSpPr txBox="1"/>
          <p:nvPr/>
        </p:nvSpPr>
        <p:spPr>
          <a:xfrm>
            <a:off x="976525" y="1370800"/>
            <a:ext cx="74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INCUMPLIMIENTO DE LAS FECHAS DE ENTREGA: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1492600" y="1924900"/>
            <a:ext cx="719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PARADA / RETRASOS DE PRODUCCIÓN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5" name="Google Shape;645;p27"/>
          <p:cNvSpPr txBox="1"/>
          <p:nvPr/>
        </p:nvSpPr>
        <p:spPr>
          <a:xfrm>
            <a:off x="1492600" y="2575050"/>
            <a:ext cx="64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INCUMPLIMIENTO DE PEDIDOS A CLIENTES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6" name="Google Shape;646;p27"/>
          <p:cNvSpPr txBox="1"/>
          <p:nvPr/>
        </p:nvSpPr>
        <p:spPr>
          <a:xfrm>
            <a:off x="1545500" y="3120800"/>
            <a:ext cx="542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EXTRA COSTOS DE MANO DE OBRA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7" name="Google Shape;647;p27"/>
          <p:cNvSpPr txBox="1"/>
          <p:nvPr/>
        </p:nvSpPr>
        <p:spPr>
          <a:xfrm>
            <a:off x="1505650" y="3674900"/>
            <a:ext cx="792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STAFF DE COMPRAS RESOLVIENDO PROBLEMAS OPERATIVOS 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1492600" y="4229000"/>
            <a:ext cx="606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INEFICIENCIA EN LOS STOCK DE SEGURIDAD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9" name="Google Shape;649;p27"/>
          <p:cNvSpPr/>
          <p:nvPr/>
        </p:nvSpPr>
        <p:spPr>
          <a:xfrm>
            <a:off x="1046938" y="2068079"/>
            <a:ext cx="332123" cy="267750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1046938" y="2718229"/>
            <a:ext cx="332123" cy="267750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1046938" y="3263979"/>
            <a:ext cx="332123" cy="267750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1046938" y="3809729"/>
            <a:ext cx="332123" cy="267750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1046938" y="4372179"/>
            <a:ext cx="332123" cy="267750"/>
          </a:xfrm>
          <a:custGeom>
            <a:rect b="b" l="l" r="r" t="t"/>
            <a:pathLst>
              <a:path extrusionOk="0" h="2179" w="2626">
                <a:moveTo>
                  <a:pt x="0" y="1"/>
                </a:moveTo>
                <a:lnTo>
                  <a:pt x="887" y="1090"/>
                </a:lnTo>
                <a:lnTo>
                  <a:pt x="0" y="2179"/>
                </a:lnTo>
                <a:lnTo>
                  <a:pt x="1644" y="2179"/>
                </a:lnTo>
                <a:lnTo>
                  <a:pt x="2625" y="1090"/>
                </a:lnTo>
                <a:lnTo>
                  <a:pt x="1644" y="1"/>
                </a:lnTo>
                <a:close/>
              </a:path>
            </a:pathLst>
          </a:custGeom>
          <a:solidFill>
            <a:srgbClr val="FF0000"/>
          </a:solidFill>
          <a:ln cap="flat" cmpd="sng" w="9525">
            <a:solidFill>
              <a:srgbClr val="869F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8"/>
          <p:cNvSpPr/>
          <p:nvPr/>
        </p:nvSpPr>
        <p:spPr>
          <a:xfrm>
            <a:off x="7636613" y="4557825"/>
            <a:ext cx="509700" cy="52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8"/>
          <p:cNvSpPr/>
          <p:nvPr/>
        </p:nvSpPr>
        <p:spPr>
          <a:xfrm>
            <a:off x="4795975" y="4556250"/>
            <a:ext cx="509700" cy="52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8"/>
          <p:cNvSpPr/>
          <p:nvPr/>
        </p:nvSpPr>
        <p:spPr>
          <a:xfrm>
            <a:off x="424288" y="2401725"/>
            <a:ext cx="753000" cy="646800"/>
          </a:xfrm>
          <a:prstGeom prst="roundRect">
            <a:avLst>
              <a:gd fmla="val 16667" name="adj"/>
            </a:avLst>
          </a:prstGeom>
          <a:solidFill>
            <a:srgbClr val="FFC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8"/>
          <p:cNvSpPr/>
          <p:nvPr/>
        </p:nvSpPr>
        <p:spPr>
          <a:xfrm>
            <a:off x="417050" y="1621825"/>
            <a:ext cx="753000" cy="646800"/>
          </a:xfrm>
          <a:prstGeom prst="roundRect">
            <a:avLst>
              <a:gd fmla="val 16667" name="adj"/>
            </a:avLst>
          </a:prstGeom>
          <a:solidFill>
            <a:srgbClr val="FFC8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"/>
          <p:cNvSpPr txBox="1"/>
          <p:nvPr>
            <p:ph type="title"/>
          </p:nvPr>
        </p:nvSpPr>
        <p:spPr>
          <a:xfrm>
            <a:off x="1741925" y="546375"/>
            <a:ext cx="64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MULTINACIONAL INDUSTRIAL </a:t>
            </a:r>
            <a:endParaRPr sz="4200"/>
          </a:p>
        </p:txBody>
      </p:sp>
      <p:sp>
        <p:nvSpPr>
          <p:cNvPr id="663" name="Google Shape;663;p28"/>
          <p:cNvSpPr txBox="1"/>
          <p:nvPr>
            <p:ph type="title"/>
          </p:nvPr>
        </p:nvSpPr>
        <p:spPr>
          <a:xfrm>
            <a:off x="1287825" y="1459563"/>
            <a:ext cx="64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MÁS DE 32.000 EMPLEADOS</a:t>
            </a:r>
            <a:r>
              <a:rPr lang="en" sz="4200"/>
              <a:t> </a:t>
            </a:r>
            <a:endParaRPr sz="4200"/>
          </a:p>
        </p:txBody>
      </p:sp>
      <p:sp>
        <p:nvSpPr>
          <p:cNvPr id="664" name="Google Shape;664;p28"/>
          <p:cNvSpPr txBox="1"/>
          <p:nvPr>
            <p:ph type="title"/>
          </p:nvPr>
        </p:nvSpPr>
        <p:spPr>
          <a:xfrm>
            <a:off x="1287825" y="2268513"/>
            <a:ext cx="64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OPERACIÓN EN 50 PAÍSES</a:t>
            </a:r>
            <a:r>
              <a:rPr lang="en" sz="4200"/>
              <a:t> </a:t>
            </a:r>
            <a:endParaRPr sz="4200"/>
          </a:p>
        </p:txBody>
      </p:sp>
      <p:sp>
        <p:nvSpPr>
          <p:cNvPr id="665" name="Google Shape;665;p28"/>
          <p:cNvSpPr txBox="1"/>
          <p:nvPr>
            <p:ph type="title"/>
          </p:nvPr>
        </p:nvSpPr>
        <p:spPr>
          <a:xfrm>
            <a:off x="1501050" y="3162450"/>
            <a:ext cx="64044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REGIÓN </a:t>
            </a:r>
            <a:r>
              <a:rPr lang="en" sz="3900"/>
              <a:t>LATINOAMÉRICA</a:t>
            </a:r>
            <a:r>
              <a:rPr lang="en" sz="4200"/>
              <a:t> </a:t>
            </a:r>
            <a:endParaRPr sz="4200"/>
          </a:p>
        </p:txBody>
      </p:sp>
      <p:sp>
        <p:nvSpPr>
          <p:cNvPr id="666" name="Google Shape;666;p28"/>
          <p:cNvSpPr txBox="1"/>
          <p:nvPr>
            <p:ph type="title"/>
          </p:nvPr>
        </p:nvSpPr>
        <p:spPr>
          <a:xfrm>
            <a:off x="405450" y="3905675"/>
            <a:ext cx="85956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ARGENTINA | COLOMBIA | CHILE | BRASIL | MÉXICO</a:t>
            </a:r>
            <a:r>
              <a:rPr lang="en" sz="3600"/>
              <a:t> </a:t>
            </a:r>
            <a:endParaRPr sz="3600"/>
          </a:p>
        </p:txBody>
      </p:sp>
      <p:grpSp>
        <p:nvGrpSpPr>
          <p:cNvPr id="667" name="Google Shape;667;p28"/>
          <p:cNvGrpSpPr/>
          <p:nvPr/>
        </p:nvGrpSpPr>
        <p:grpSpPr>
          <a:xfrm>
            <a:off x="521138" y="1656047"/>
            <a:ext cx="559293" cy="520261"/>
            <a:chOff x="3576626" y="1975821"/>
            <a:chExt cx="284251" cy="351694"/>
          </a:xfrm>
        </p:grpSpPr>
        <p:sp>
          <p:nvSpPr>
            <p:cNvPr id="668" name="Google Shape;668;p28"/>
            <p:cNvSpPr/>
            <p:nvPr/>
          </p:nvSpPr>
          <p:spPr>
            <a:xfrm>
              <a:off x="3576626" y="2145971"/>
              <a:ext cx="284251" cy="181544"/>
            </a:xfrm>
            <a:custGeom>
              <a:rect b="b" l="l" r="r" t="t"/>
              <a:pathLst>
                <a:path extrusionOk="0" h="5704" w="8931">
                  <a:moveTo>
                    <a:pt x="3001" y="346"/>
                  </a:moveTo>
                  <a:cubicBezTo>
                    <a:pt x="3096" y="346"/>
                    <a:pt x="3179" y="370"/>
                    <a:pt x="3263" y="453"/>
                  </a:cubicBezTo>
                  <a:cubicBezTo>
                    <a:pt x="3334" y="525"/>
                    <a:pt x="3358" y="608"/>
                    <a:pt x="3358" y="703"/>
                  </a:cubicBezTo>
                  <a:lnTo>
                    <a:pt x="3358" y="1132"/>
                  </a:lnTo>
                  <a:cubicBezTo>
                    <a:pt x="3358" y="1311"/>
                    <a:pt x="3263" y="1477"/>
                    <a:pt x="3096" y="1584"/>
                  </a:cubicBezTo>
                  <a:cubicBezTo>
                    <a:pt x="3048" y="1608"/>
                    <a:pt x="3025" y="1656"/>
                    <a:pt x="3025" y="1715"/>
                  </a:cubicBezTo>
                  <a:lnTo>
                    <a:pt x="3025" y="1894"/>
                  </a:lnTo>
                  <a:lnTo>
                    <a:pt x="2644" y="1894"/>
                  </a:lnTo>
                  <a:lnTo>
                    <a:pt x="2644" y="1715"/>
                  </a:lnTo>
                  <a:cubicBezTo>
                    <a:pt x="2644" y="1656"/>
                    <a:pt x="2620" y="1608"/>
                    <a:pt x="2572" y="1584"/>
                  </a:cubicBezTo>
                  <a:cubicBezTo>
                    <a:pt x="2405" y="1489"/>
                    <a:pt x="2310" y="1311"/>
                    <a:pt x="2310" y="1132"/>
                  </a:cubicBezTo>
                  <a:lnTo>
                    <a:pt x="2310" y="703"/>
                  </a:lnTo>
                  <a:cubicBezTo>
                    <a:pt x="2310" y="513"/>
                    <a:pt x="2465" y="346"/>
                    <a:pt x="2667" y="346"/>
                  </a:cubicBezTo>
                  <a:close/>
                  <a:moveTo>
                    <a:pt x="6096" y="346"/>
                  </a:moveTo>
                  <a:cubicBezTo>
                    <a:pt x="6192" y="346"/>
                    <a:pt x="6275" y="370"/>
                    <a:pt x="6358" y="453"/>
                  </a:cubicBezTo>
                  <a:cubicBezTo>
                    <a:pt x="6430" y="525"/>
                    <a:pt x="6454" y="608"/>
                    <a:pt x="6454" y="703"/>
                  </a:cubicBezTo>
                  <a:lnTo>
                    <a:pt x="6454" y="1132"/>
                  </a:lnTo>
                  <a:cubicBezTo>
                    <a:pt x="6454" y="1311"/>
                    <a:pt x="6370" y="1477"/>
                    <a:pt x="6192" y="1584"/>
                  </a:cubicBezTo>
                  <a:cubicBezTo>
                    <a:pt x="6144" y="1608"/>
                    <a:pt x="6120" y="1656"/>
                    <a:pt x="6120" y="1715"/>
                  </a:cubicBezTo>
                  <a:lnTo>
                    <a:pt x="6120" y="1894"/>
                  </a:lnTo>
                  <a:lnTo>
                    <a:pt x="5739" y="1894"/>
                  </a:lnTo>
                  <a:lnTo>
                    <a:pt x="5739" y="1715"/>
                  </a:lnTo>
                  <a:cubicBezTo>
                    <a:pt x="5739" y="1656"/>
                    <a:pt x="5715" y="1608"/>
                    <a:pt x="5668" y="1584"/>
                  </a:cubicBezTo>
                  <a:cubicBezTo>
                    <a:pt x="5501" y="1489"/>
                    <a:pt x="5406" y="1311"/>
                    <a:pt x="5406" y="1132"/>
                  </a:cubicBezTo>
                  <a:lnTo>
                    <a:pt x="5406" y="703"/>
                  </a:lnTo>
                  <a:cubicBezTo>
                    <a:pt x="5406" y="513"/>
                    <a:pt x="5561" y="346"/>
                    <a:pt x="5763" y="346"/>
                  </a:cubicBezTo>
                  <a:close/>
                  <a:moveTo>
                    <a:pt x="1453" y="2061"/>
                  </a:moveTo>
                  <a:cubicBezTo>
                    <a:pt x="1548" y="2061"/>
                    <a:pt x="1632" y="2084"/>
                    <a:pt x="1715" y="2156"/>
                  </a:cubicBezTo>
                  <a:cubicBezTo>
                    <a:pt x="1786" y="2239"/>
                    <a:pt x="1810" y="2323"/>
                    <a:pt x="1810" y="2418"/>
                  </a:cubicBezTo>
                  <a:lnTo>
                    <a:pt x="1810" y="2846"/>
                  </a:lnTo>
                  <a:cubicBezTo>
                    <a:pt x="1810" y="3037"/>
                    <a:pt x="1715" y="3204"/>
                    <a:pt x="1548" y="3287"/>
                  </a:cubicBezTo>
                  <a:cubicBezTo>
                    <a:pt x="1501" y="3323"/>
                    <a:pt x="1477" y="3370"/>
                    <a:pt x="1477" y="3430"/>
                  </a:cubicBezTo>
                  <a:lnTo>
                    <a:pt x="1477" y="3608"/>
                  </a:lnTo>
                  <a:lnTo>
                    <a:pt x="1096" y="3608"/>
                  </a:lnTo>
                  <a:lnTo>
                    <a:pt x="1096" y="3430"/>
                  </a:lnTo>
                  <a:cubicBezTo>
                    <a:pt x="1096" y="3370"/>
                    <a:pt x="1072" y="3323"/>
                    <a:pt x="1024" y="3287"/>
                  </a:cubicBezTo>
                  <a:cubicBezTo>
                    <a:pt x="858" y="3204"/>
                    <a:pt x="762" y="3025"/>
                    <a:pt x="762" y="2846"/>
                  </a:cubicBezTo>
                  <a:lnTo>
                    <a:pt x="762" y="2418"/>
                  </a:lnTo>
                  <a:cubicBezTo>
                    <a:pt x="762" y="2215"/>
                    <a:pt x="917" y="2061"/>
                    <a:pt x="1120" y="2061"/>
                  </a:cubicBezTo>
                  <a:close/>
                  <a:moveTo>
                    <a:pt x="4549" y="2061"/>
                  </a:moveTo>
                  <a:cubicBezTo>
                    <a:pt x="4644" y="2061"/>
                    <a:pt x="4727" y="2084"/>
                    <a:pt x="4810" y="2156"/>
                  </a:cubicBezTo>
                  <a:cubicBezTo>
                    <a:pt x="4882" y="2239"/>
                    <a:pt x="4906" y="2323"/>
                    <a:pt x="4906" y="2418"/>
                  </a:cubicBezTo>
                  <a:lnTo>
                    <a:pt x="4906" y="2846"/>
                  </a:lnTo>
                  <a:cubicBezTo>
                    <a:pt x="4906" y="3025"/>
                    <a:pt x="4810" y="3204"/>
                    <a:pt x="4644" y="3287"/>
                  </a:cubicBezTo>
                  <a:cubicBezTo>
                    <a:pt x="4596" y="3323"/>
                    <a:pt x="4572" y="3370"/>
                    <a:pt x="4572" y="3430"/>
                  </a:cubicBezTo>
                  <a:lnTo>
                    <a:pt x="4572" y="3608"/>
                  </a:lnTo>
                  <a:lnTo>
                    <a:pt x="4191" y="3608"/>
                  </a:lnTo>
                  <a:lnTo>
                    <a:pt x="4191" y="3430"/>
                  </a:lnTo>
                  <a:cubicBezTo>
                    <a:pt x="4191" y="3370"/>
                    <a:pt x="4168" y="3323"/>
                    <a:pt x="4120" y="3287"/>
                  </a:cubicBezTo>
                  <a:cubicBezTo>
                    <a:pt x="3953" y="3204"/>
                    <a:pt x="3858" y="3025"/>
                    <a:pt x="3858" y="2846"/>
                  </a:cubicBezTo>
                  <a:lnTo>
                    <a:pt x="3858" y="2418"/>
                  </a:lnTo>
                  <a:cubicBezTo>
                    <a:pt x="3858" y="2215"/>
                    <a:pt x="4013" y="2061"/>
                    <a:pt x="4215" y="2061"/>
                  </a:cubicBezTo>
                  <a:close/>
                  <a:moveTo>
                    <a:pt x="7668" y="2061"/>
                  </a:moveTo>
                  <a:cubicBezTo>
                    <a:pt x="7751" y="2061"/>
                    <a:pt x="7847" y="2084"/>
                    <a:pt x="7918" y="2156"/>
                  </a:cubicBezTo>
                  <a:cubicBezTo>
                    <a:pt x="7989" y="2239"/>
                    <a:pt x="8025" y="2323"/>
                    <a:pt x="8025" y="2418"/>
                  </a:cubicBezTo>
                  <a:lnTo>
                    <a:pt x="8025" y="2846"/>
                  </a:lnTo>
                  <a:cubicBezTo>
                    <a:pt x="8001" y="3025"/>
                    <a:pt x="7918" y="3204"/>
                    <a:pt x="7751" y="3287"/>
                  </a:cubicBezTo>
                  <a:cubicBezTo>
                    <a:pt x="7704" y="3323"/>
                    <a:pt x="7680" y="3370"/>
                    <a:pt x="7680" y="3430"/>
                  </a:cubicBezTo>
                  <a:lnTo>
                    <a:pt x="7680" y="3608"/>
                  </a:lnTo>
                  <a:lnTo>
                    <a:pt x="7311" y="3608"/>
                  </a:lnTo>
                  <a:lnTo>
                    <a:pt x="7311" y="3430"/>
                  </a:lnTo>
                  <a:cubicBezTo>
                    <a:pt x="7311" y="3370"/>
                    <a:pt x="7275" y="3323"/>
                    <a:pt x="7227" y="3287"/>
                  </a:cubicBezTo>
                  <a:cubicBezTo>
                    <a:pt x="7073" y="3204"/>
                    <a:pt x="6966" y="3025"/>
                    <a:pt x="6966" y="2846"/>
                  </a:cubicBezTo>
                  <a:lnTo>
                    <a:pt x="6966" y="2418"/>
                  </a:lnTo>
                  <a:cubicBezTo>
                    <a:pt x="6966" y="2215"/>
                    <a:pt x="7132" y="2061"/>
                    <a:pt x="7323" y="2061"/>
                  </a:cubicBezTo>
                  <a:close/>
                  <a:moveTo>
                    <a:pt x="5787" y="1"/>
                  </a:moveTo>
                  <a:cubicBezTo>
                    <a:pt x="5418" y="1"/>
                    <a:pt x="5120" y="310"/>
                    <a:pt x="5120" y="691"/>
                  </a:cubicBezTo>
                  <a:lnTo>
                    <a:pt x="5120" y="1120"/>
                  </a:lnTo>
                  <a:cubicBezTo>
                    <a:pt x="5120" y="1382"/>
                    <a:pt x="5251" y="1644"/>
                    <a:pt x="5465" y="1799"/>
                  </a:cubicBezTo>
                  <a:lnTo>
                    <a:pt x="5465" y="1953"/>
                  </a:lnTo>
                  <a:lnTo>
                    <a:pt x="5180" y="2073"/>
                  </a:lnTo>
                  <a:cubicBezTo>
                    <a:pt x="5144" y="2025"/>
                    <a:pt x="5120" y="1977"/>
                    <a:pt x="5072" y="1942"/>
                  </a:cubicBezTo>
                  <a:cubicBezTo>
                    <a:pt x="4941" y="1799"/>
                    <a:pt x="4775" y="1739"/>
                    <a:pt x="4596" y="1739"/>
                  </a:cubicBezTo>
                  <a:lnTo>
                    <a:pt x="4251" y="1739"/>
                  </a:lnTo>
                  <a:cubicBezTo>
                    <a:pt x="4001" y="1739"/>
                    <a:pt x="3798" y="1882"/>
                    <a:pt x="3679" y="2073"/>
                  </a:cubicBezTo>
                  <a:lnTo>
                    <a:pt x="3394" y="1953"/>
                  </a:lnTo>
                  <a:lnTo>
                    <a:pt x="3394" y="1799"/>
                  </a:lnTo>
                  <a:cubicBezTo>
                    <a:pt x="3596" y="1644"/>
                    <a:pt x="3739" y="1382"/>
                    <a:pt x="3739" y="1120"/>
                  </a:cubicBezTo>
                  <a:lnTo>
                    <a:pt x="3739" y="691"/>
                  </a:lnTo>
                  <a:cubicBezTo>
                    <a:pt x="3739" y="513"/>
                    <a:pt x="3656" y="334"/>
                    <a:pt x="3537" y="215"/>
                  </a:cubicBezTo>
                  <a:cubicBezTo>
                    <a:pt x="3406" y="72"/>
                    <a:pt x="3239" y="13"/>
                    <a:pt x="3060" y="13"/>
                  </a:cubicBezTo>
                  <a:lnTo>
                    <a:pt x="2727" y="13"/>
                  </a:lnTo>
                  <a:cubicBezTo>
                    <a:pt x="2346" y="13"/>
                    <a:pt x="2048" y="334"/>
                    <a:pt x="2048" y="703"/>
                  </a:cubicBezTo>
                  <a:lnTo>
                    <a:pt x="2048" y="1132"/>
                  </a:lnTo>
                  <a:cubicBezTo>
                    <a:pt x="2048" y="1406"/>
                    <a:pt x="2191" y="1656"/>
                    <a:pt x="2394" y="1822"/>
                  </a:cubicBezTo>
                  <a:lnTo>
                    <a:pt x="2394" y="1965"/>
                  </a:lnTo>
                  <a:lnTo>
                    <a:pt x="2108" y="2084"/>
                  </a:lnTo>
                  <a:cubicBezTo>
                    <a:pt x="2084" y="2037"/>
                    <a:pt x="2048" y="2001"/>
                    <a:pt x="2013" y="1953"/>
                  </a:cubicBezTo>
                  <a:cubicBezTo>
                    <a:pt x="1870" y="1822"/>
                    <a:pt x="1715" y="1763"/>
                    <a:pt x="1536" y="1763"/>
                  </a:cubicBezTo>
                  <a:lnTo>
                    <a:pt x="1191" y="1763"/>
                  </a:lnTo>
                  <a:cubicBezTo>
                    <a:pt x="822" y="1763"/>
                    <a:pt x="524" y="2073"/>
                    <a:pt x="524" y="2442"/>
                  </a:cubicBezTo>
                  <a:lnTo>
                    <a:pt x="524" y="2870"/>
                  </a:lnTo>
                  <a:cubicBezTo>
                    <a:pt x="524" y="3144"/>
                    <a:pt x="655" y="3394"/>
                    <a:pt x="858" y="3561"/>
                  </a:cubicBezTo>
                  <a:lnTo>
                    <a:pt x="858" y="3704"/>
                  </a:lnTo>
                  <a:lnTo>
                    <a:pt x="429" y="3882"/>
                  </a:lnTo>
                  <a:cubicBezTo>
                    <a:pt x="179" y="3989"/>
                    <a:pt x="0" y="4239"/>
                    <a:pt x="0" y="4513"/>
                  </a:cubicBezTo>
                  <a:lnTo>
                    <a:pt x="0" y="5537"/>
                  </a:lnTo>
                  <a:cubicBezTo>
                    <a:pt x="0" y="5632"/>
                    <a:pt x="72" y="5704"/>
                    <a:pt x="167" y="5704"/>
                  </a:cubicBezTo>
                  <a:cubicBezTo>
                    <a:pt x="250" y="5704"/>
                    <a:pt x="322" y="5632"/>
                    <a:pt x="322" y="5537"/>
                  </a:cubicBezTo>
                  <a:lnTo>
                    <a:pt x="322" y="4513"/>
                  </a:lnTo>
                  <a:cubicBezTo>
                    <a:pt x="322" y="4358"/>
                    <a:pt x="417" y="4228"/>
                    <a:pt x="548" y="4180"/>
                  </a:cubicBezTo>
                  <a:lnTo>
                    <a:pt x="1060" y="3977"/>
                  </a:lnTo>
                  <a:lnTo>
                    <a:pt x="1679" y="3977"/>
                  </a:lnTo>
                  <a:lnTo>
                    <a:pt x="2191" y="4180"/>
                  </a:lnTo>
                  <a:cubicBezTo>
                    <a:pt x="2322" y="4239"/>
                    <a:pt x="2405" y="4358"/>
                    <a:pt x="2405" y="4513"/>
                  </a:cubicBezTo>
                  <a:lnTo>
                    <a:pt x="2405" y="5537"/>
                  </a:lnTo>
                  <a:cubicBezTo>
                    <a:pt x="2405" y="5632"/>
                    <a:pt x="2489" y="5704"/>
                    <a:pt x="2572" y="5704"/>
                  </a:cubicBezTo>
                  <a:cubicBezTo>
                    <a:pt x="2667" y="5704"/>
                    <a:pt x="2739" y="5632"/>
                    <a:pt x="2739" y="5537"/>
                  </a:cubicBezTo>
                  <a:lnTo>
                    <a:pt x="2739" y="4513"/>
                  </a:lnTo>
                  <a:cubicBezTo>
                    <a:pt x="2739" y="4228"/>
                    <a:pt x="2572" y="3989"/>
                    <a:pt x="2310" y="3882"/>
                  </a:cubicBezTo>
                  <a:lnTo>
                    <a:pt x="1870" y="3704"/>
                  </a:lnTo>
                  <a:lnTo>
                    <a:pt x="1870" y="3561"/>
                  </a:lnTo>
                  <a:cubicBezTo>
                    <a:pt x="2084" y="3394"/>
                    <a:pt x="2215" y="3144"/>
                    <a:pt x="2215" y="2870"/>
                  </a:cubicBezTo>
                  <a:lnTo>
                    <a:pt x="2215" y="2442"/>
                  </a:lnTo>
                  <a:lnTo>
                    <a:pt x="2215" y="2418"/>
                  </a:lnTo>
                  <a:lnTo>
                    <a:pt x="2608" y="2263"/>
                  </a:lnTo>
                  <a:lnTo>
                    <a:pt x="3227" y="2263"/>
                  </a:lnTo>
                  <a:lnTo>
                    <a:pt x="3620" y="2418"/>
                  </a:lnTo>
                  <a:lnTo>
                    <a:pt x="3620" y="2442"/>
                  </a:lnTo>
                  <a:lnTo>
                    <a:pt x="3620" y="2870"/>
                  </a:lnTo>
                  <a:cubicBezTo>
                    <a:pt x="3620" y="3144"/>
                    <a:pt x="3751" y="3394"/>
                    <a:pt x="3953" y="3561"/>
                  </a:cubicBezTo>
                  <a:lnTo>
                    <a:pt x="3953" y="3704"/>
                  </a:lnTo>
                  <a:lnTo>
                    <a:pt x="3525" y="3882"/>
                  </a:lnTo>
                  <a:cubicBezTo>
                    <a:pt x="3275" y="3989"/>
                    <a:pt x="3096" y="4239"/>
                    <a:pt x="3096" y="4513"/>
                  </a:cubicBezTo>
                  <a:lnTo>
                    <a:pt x="3096" y="5537"/>
                  </a:lnTo>
                  <a:cubicBezTo>
                    <a:pt x="3096" y="5632"/>
                    <a:pt x="3167" y="5704"/>
                    <a:pt x="3263" y="5704"/>
                  </a:cubicBezTo>
                  <a:cubicBezTo>
                    <a:pt x="3346" y="5704"/>
                    <a:pt x="3417" y="5632"/>
                    <a:pt x="3417" y="5537"/>
                  </a:cubicBezTo>
                  <a:lnTo>
                    <a:pt x="3417" y="4513"/>
                  </a:lnTo>
                  <a:cubicBezTo>
                    <a:pt x="3417" y="4358"/>
                    <a:pt x="3513" y="4228"/>
                    <a:pt x="3644" y="4180"/>
                  </a:cubicBezTo>
                  <a:lnTo>
                    <a:pt x="4156" y="3977"/>
                  </a:lnTo>
                  <a:lnTo>
                    <a:pt x="4775" y="3977"/>
                  </a:lnTo>
                  <a:lnTo>
                    <a:pt x="5287" y="4180"/>
                  </a:lnTo>
                  <a:cubicBezTo>
                    <a:pt x="5418" y="4239"/>
                    <a:pt x="5501" y="4358"/>
                    <a:pt x="5501" y="4513"/>
                  </a:cubicBezTo>
                  <a:lnTo>
                    <a:pt x="5501" y="5537"/>
                  </a:lnTo>
                  <a:cubicBezTo>
                    <a:pt x="5501" y="5632"/>
                    <a:pt x="5584" y="5704"/>
                    <a:pt x="5668" y="5704"/>
                  </a:cubicBezTo>
                  <a:cubicBezTo>
                    <a:pt x="5763" y="5704"/>
                    <a:pt x="5834" y="5632"/>
                    <a:pt x="5834" y="5537"/>
                  </a:cubicBezTo>
                  <a:lnTo>
                    <a:pt x="5834" y="4513"/>
                  </a:lnTo>
                  <a:cubicBezTo>
                    <a:pt x="5834" y="4228"/>
                    <a:pt x="5668" y="3989"/>
                    <a:pt x="5406" y="3882"/>
                  </a:cubicBezTo>
                  <a:lnTo>
                    <a:pt x="4965" y="3704"/>
                  </a:lnTo>
                  <a:lnTo>
                    <a:pt x="4965" y="3561"/>
                  </a:lnTo>
                  <a:cubicBezTo>
                    <a:pt x="5180" y="3394"/>
                    <a:pt x="5311" y="3144"/>
                    <a:pt x="5311" y="2870"/>
                  </a:cubicBezTo>
                  <a:lnTo>
                    <a:pt x="5311" y="2442"/>
                  </a:lnTo>
                  <a:lnTo>
                    <a:pt x="5311" y="2418"/>
                  </a:lnTo>
                  <a:lnTo>
                    <a:pt x="5703" y="2263"/>
                  </a:lnTo>
                  <a:lnTo>
                    <a:pt x="6323" y="2263"/>
                  </a:lnTo>
                  <a:lnTo>
                    <a:pt x="6715" y="2418"/>
                  </a:lnTo>
                  <a:lnTo>
                    <a:pt x="6715" y="2442"/>
                  </a:lnTo>
                  <a:lnTo>
                    <a:pt x="6715" y="2870"/>
                  </a:lnTo>
                  <a:cubicBezTo>
                    <a:pt x="6715" y="3144"/>
                    <a:pt x="6846" y="3394"/>
                    <a:pt x="7049" y="3561"/>
                  </a:cubicBezTo>
                  <a:lnTo>
                    <a:pt x="7049" y="3704"/>
                  </a:lnTo>
                  <a:lnTo>
                    <a:pt x="6620" y="3882"/>
                  </a:lnTo>
                  <a:cubicBezTo>
                    <a:pt x="6370" y="3989"/>
                    <a:pt x="6192" y="4239"/>
                    <a:pt x="6192" y="4513"/>
                  </a:cubicBezTo>
                  <a:lnTo>
                    <a:pt x="6192" y="5537"/>
                  </a:lnTo>
                  <a:cubicBezTo>
                    <a:pt x="6192" y="5632"/>
                    <a:pt x="6263" y="5704"/>
                    <a:pt x="6358" y="5704"/>
                  </a:cubicBezTo>
                  <a:cubicBezTo>
                    <a:pt x="6442" y="5704"/>
                    <a:pt x="6513" y="5632"/>
                    <a:pt x="6513" y="5537"/>
                  </a:cubicBezTo>
                  <a:lnTo>
                    <a:pt x="6513" y="4513"/>
                  </a:lnTo>
                  <a:cubicBezTo>
                    <a:pt x="6513" y="4358"/>
                    <a:pt x="6608" y="4228"/>
                    <a:pt x="6739" y="4180"/>
                  </a:cubicBezTo>
                  <a:lnTo>
                    <a:pt x="7251" y="3977"/>
                  </a:lnTo>
                  <a:lnTo>
                    <a:pt x="7870" y="3977"/>
                  </a:lnTo>
                  <a:lnTo>
                    <a:pt x="8382" y="4180"/>
                  </a:lnTo>
                  <a:cubicBezTo>
                    <a:pt x="8513" y="4239"/>
                    <a:pt x="8597" y="4358"/>
                    <a:pt x="8597" y="4513"/>
                  </a:cubicBezTo>
                  <a:lnTo>
                    <a:pt x="8597" y="5537"/>
                  </a:lnTo>
                  <a:cubicBezTo>
                    <a:pt x="8597" y="5632"/>
                    <a:pt x="8680" y="5704"/>
                    <a:pt x="8763" y="5704"/>
                  </a:cubicBezTo>
                  <a:cubicBezTo>
                    <a:pt x="8859" y="5704"/>
                    <a:pt x="8930" y="5632"/>
                    <a:pt x="8930" y="5537"/>
                  </a:cubicBezTo>
                  <a:lnTo>
                    <a:pt x="8930" y="4513"/>
                  </a:lnTo>
                  <a:cubicBezTo>
                    <a:pt x="8859" y="4204"/>
                    <a:pt x="8680" y="3942"/>
                    <a:pt x="8418" y="3847"/>
                  </a:cubicBezTo>
                  <a:lnTo>
                    <a:pt x="7989" y="3668"/>
                  </a:lnTo>
                  <a:lnTo>
                    <a:pt x="7989" y="3513"/>
                  </a:lnTo>
                  <a:cubicBezTo>
                    <a:pt x="8204" y="3346"/>
                    <a:pt x="8335" y="3096"/>
                    <a:pt x="8335" y="2835"/>
                  </a:cubicBezTo>
                  <a:lnTo>
                    <a:pt x="8335" y="2394"/>
                  </a:lnTo>
                  <a:cubicBezTo>
                    <a:pt x="8335" y="2215"/>
                    <a:pt x="8263" y="2037"/>
                    <a:pt x="8144" y="1918"/>
                  </a:cubicBezTo>
                  <a:cubicBezTo>
                    <a:pt x="8001" y="1787"/>
                    <a:pt x="7847" y="1727"/>
                    <a:pt x="7668" y="1727"/>
                  </a:cubicBezTo>
                  <a:lnTo>
                    <a:pt x="7323" y="1727"/>
                  </a:lnTo>
                  <a:cubicBezTo>
                    <a:pt x="7073" y="1727"/>
                    <a:pt x="6858" y="1858"/>
                    <a:pt x="6739" y="2061"/>
                  </a:cubicBezTo>
                  <a:lnTo>
                    <a:pt x="6454" y="1942"/>
                  </a:lnTo>
                  <a:lnTo>
                    <a:pt x="6454" y="1787"/>
                  </a:lnTo>
                  <a:cubicBezTo>
                    <a:pt x="6668" y="1620"/>
                    <a:pt x="6799" y="1370"/>
                    <a:pt x="6799" y="1108"/>
                  </a:cubicBezTo>
                  <a:lnTo>
                    <a:pt x="6799" y="668"/>
                  </a:lnTo>
                  <a:cubicBezTo>
                    <a:pt x="6799" y="489"/>
                    <a:pt x="6727" y="310"/>
                    <a:pt x="6608" y="191"/>
                  </a:cubicBezTo>
                  <a:cubicBezTo>
                    <a:pt x="6477" y="60"/>
                    <a:pt x="6311" y="1"/>
                    <a:pt x="6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3656195" y="1975821"/>
              <a:ext cx="120149" cy="164134"/>
            </a:xfrm>
            <a:custGeom>
              <a:rect b="b" l="l" r="r" t="t"/>
              <a:pathLst>
                <a:path extrusionOk="0" h="5157" w="3775">
                  <a:moveTo>
                    <a:pt x="2049" y="334"/>
                  </a:moveTo>
                  <a:cubicBezTo>
                    <a:pt x="2239" y="334"/>
                    <a:pt x="2406" y="501"/>
                    <a:pt x="2406" y="691"/>
                  </a:cubicBezTo>
                  <a:lnTo>
                    <a:pt x="2406" y="1037"/>
                  </a:lnTo>
                  <a:cubicBezTo>
                    <a:pt x="2406" y="1334"/>
                    <a:pt x="2168" y="1549"/>
                    <a:pt x="1882" y="1549"/>
                  </a:cubicBezTo>
                  <a:cubicBezTo>
                    <a:pt x="1869" y="1550"/>
                    <a:pt x="1855" y="1550"/>
                    <a:pt x="1842" y="1550"/>
                  </a:cubicBezTo>
                  <a:cubicBezTo>
                    <a:pt x="1575" y="1550"/>
                    <a:pt x="1358" y="1321"/>
                    <a:pt x="1358" y="1037"/>
                  </a:cubicBezTo>
                  <a:lnTo>
                    <a:pt x="1358" y="691"/>
                  </a:lnTo>
                  <a:cubicBezTo>
                    <a:pt x="1358" y="501"/>
                    <a:pt x="1513" y="334"/>
                    <a:pt x="1715" y="334"/>
                  </a:cubicBezTo>
                  <a:close/>
                  <a:moveTo>
                    <a:pt x="2049" y="1870"/>
                  </a:moveTo>
                  <a:lnTo>
                    <a:pt x="2049" y="1965"/>
                  </a:lnTo>
                  <a:cubicBezTo>
                    <a:pt x="2072" y="2025"/>
                    <a:pt x="2084" y="2073"/>
                    <a:pt x="2108" y="2132"/>
                  </a:cubicBezTo>
                  <a:lnTo>
                    <a:pt x="1894" y="2358"/>
                  </a:lnTo>
                  <a:lnTo>
                    <a:pt x="1870" y="2358"/>
                  </a:lnTo>
                  <a:lnTo>
                    <a:pt x="1656" y="2132"/>
                  </a:lnTo>
                  <a:cubicBezTo>
                    <a:pt x="1679" y="2085"/>
                    <a:pt x="1691" y="2025"/>
                    <a:pt x="1691" y="1965"/>
                  </a:cubicBezTo>
                  <a:lnTo>
                    <a:pt x="1691" y="1870"/>
                  </a:lnTo>
                  <a:cubicBezTo>
                    <a:pt x="1751" y="1882"/>
                    <a:pt x="1810" y="1882"/>
                    <a:pt x="1870" y="1882"/>
                  </a:cubicBezTo>
                  <a:cubicBezTo>
                    <a:pt x="1929" y="1882"/>
                    <a:pt x="1989" y="1882"/>
                    <a:pt x="2049" y="1870"/>
                  </a:cubicBezTo>
                  <a:close/>
                  <a:moveTo>
                    <a:pt x="2382" y="2323"/>
                  </a:moveTo>
                  <a:lnTo>
                    <a:pt x="2668" y="2454"/>
                  </a:lnTo>
                  <a:cubicBezTo>
                    <a:pt x="2727" y="2489"/>
                    <a:pt x="2763" y="2549"/>
                    <a:pt x="2763" y="2620"/>
                  </a:cubicBezTo>
                  <a:lnTo>
                    <a:pt x="2763" y="2942"/>
                  </a:lnTo>
                  <a:lnTo>
                    <a:pt x="1025" y="2942"/>
                  </a:lnTo>
                  <a:lnTo>
                    <a:pt x="1025" y="2620"/>
                  </a:lnTo>
                  <a:lnTo>
                    <a:pt x="1013" y="2620"/>
                  </a:lnTo>
                  <a:cubicBezTo>
                    <a:pt x="1013" y="2549"/>
                    <a:pt x="1060" y="2489"/>
                    <a:pt x="1120" y="2454"/>
                  </a:cubicBezTo>
                  <a:lnTo>
                    <a:pt x="1394" y="2323"/>
                  </a:lnTo>
                  <a:lnTo>
                    <a:pt x="1656" y="2585"/>
                  </a:lnTo>
                  <a:cubicBezTo>
                    <a:pt x="1715" y="2632"/>
                    <a:pt x="1799" y="2680"/>
                    <a:pt x="1894" y="2680"/>
                  </a:cubicBezTo>
                  <a:cubicBezTo>
                    <a:pt x="1977" y="2680"/>
                    <a:pt x="2049" y="2656"/>
                    <a:pt x="2132" y="2585"/>
                  </a:cubicBezTo>
                  <a:lnTo>
                    <a:pt x="2382" y="2323"/>
                  </a:lnTo>
                  <a:close/>
                  <a:moveTo>
                    <a:pt x="3334" y="3263"/>
                  </a:moveTo>
                  <a:lnTo>
                    <a:pt x="3156" y="3632"/>
                  </a:lnTo>
                  <a:lnTo>
                    <a:pt x="596" y="3632"/>
                  </a:lnTo>
                  <a:lnTo>
                    <a:pt x="417" y="3263"/>
                  </a:lnTo>
                  <a:close/>
                  <a:moveTo>
                    <a:pt x="1715" y="1"/>
                  </a:moveTo>
                  <a:cubicBezTo>
                    <a:pt x="1334" y="1"/>
                    <a:pt x="1025" y="299"/>
                    <a:pt x="1025" y="691"/>
                  </a:cubicBezTo>
                  <a:lnTo>
                    <a:pt x="1025" y="1025"/>
                  </a:lnTo>
                  <a:cubicBezTo>
                    <a:pt x="1025" y="1311"/>
                    <a:pt x="1156" y="1549"/>
                    <a:pt x="1370" y="1715"/>
                  </a:cubicBezTo>
                  <a:lnTo>
                    <a:pt x="1370" y="1954"/>
                  </a:lnTo>
                  <a:lnTo>
                    <a:pt x="1370" y="1965"/>
                  </a:lnTo>
                  <a:lnTo>
                    <a:pt x="965" y="2180"/>
                  </a:lnTo>
                  <a:cubicBezTo>
                    <a:pt x="786" y="2263"/>
                    <a:pt x="679" y="2430"/>
                    <a:pt x="679" y="2620"/>
                  </a:cubicBezTo>
                  <a:lnTo>
                    <a:pt x="679" y="2942"/>
                  </a:lnTo>
                  <a:lnTo>
                    <a:pt x="155" y="2942"/>
                  </a:lnTo>
                  <a:cubicBezTo>
                    <a:pt x="96" y="2942"/>
                    <a:pt x="60" y="2966"/>
                    <a:pt x="24" y="3013"/>
                  </a:cubicBezTo>
                  <a:cubicBezTo>
                    <a:pt x="1" y="3061"/>
                    <a:pt x="1" y="3120"/>
                    <a:pt x="24" y="3180"/>
                  </a:cubicBezTo>
                  <a:lnTo>
                    <a:pt x="370" y="3859"/>
                  </a:lnTo>
                  <a:cubicBezTo>
                    <a:pt x="394" y="3918"/>
                    <a:pt x="453" y="3954"/>
                    <a:pt x="513" y="3954"/>
                  </a:cubicBezTo>
                  <a:lnTo>
                    <a:pt x="691" y="3954"/>
                  </a:lnTo>
                  <a:lnTo>
                    <a:pt x="691" y="4990"/>
                  </a:lnTo>
                  <a:cubicBezTo>
                    <a:pt x="691" y="5085"/>
                    <a:pt x="775" y="5156"/>
                    <a:pt x="858" y="5156"/>
                  </a:cubicBezTo>
                  <a:cubicBezTo>
                    <a:pt x="953" y="5156"/>
                    <a:pt x="1025" y="5085"/>
                    <a:pt x="1025" y="4990"/>
                  </a:cubicBezTo>
                  <a:lnTo>
                    <a:pt x="1025" y="3954"/>
                  </a:lnTo>
                  <a:lnTo>
                    <a:pt x="2763" y="3954"/>
                  </a:lnTo>
                  <a:lnTo>
                    <a:pt x="2763" y="4990"/>
                  </a:lnTo>
                  <a:cubicBezTo>
                    <a:pt x="2763" y="5085"/>
                    <a:pt x="2846" y="5156"/>
                    <a:pt x="2930" y="5156"/>
                  </a:cubicBezTo>
                  <a:cubicBezTo>
                    <a:pt x="3025" y="5156"/>
                    <a:pt x="3096" y="5085"/>
                    <a:pt x="3096" y="4990"/>
                  </a:cubicBezTo>
                  <a:lnTo>
                    <a:pt x="3096" y="3954"/>
                  </a:lnTo>
                  <a:lnTo>
                    <a:pt x="3275" y="3954"/>
                  </a:lnTo>
                  <a:cubicBezTo>
                    <a:pt x="3334" y="3954"/>
                    <a:pt x="3394" y="3918"/>
                    <a:pt x="3418" y="3859"/>
                  </a:cubicBezTo>
                  <a:lnTo>
                    <a:pt x="3763" y="3180"/>
                  </a:lnTo>
                  <a:cubicBezTo>
                    <a:pt x="3775" y="3132"/>
                    <a:pt x="3763" y="3073"/>
                    <a:pt x="3751" y="3013"/>
                  </a:cubicBezTo>
                  <a:cubicBezTo>
                    <a:pt x="3715" y="2966"/>
                    <a:pt x="3680" y="2942"/>
                    <a:pt x="3620" y="2942"/>
                  </a:cubicBezTo>
                  <a:lnTo>
                    <a:pt x="3084" y="2942"/>
                  </a:lnTo>
                  <a:lnTo>
                    <a:pt x="3084" y="2620"/>
                  </a:lnTo>
                  <a:cubicBezTo>
                    <a:pt x="3084" y="2430"/>
                    <a:pt x="2977" y="2251"/>
                    <a:pt x="2799" y="2180"/>
                  </a:cubicBezTo>
                  <a:lnTo>
                    <a:pt x="2394" y="1965"/>
                  </a:lnTo>
                  <a:lnTo>
                    <a:pt x="2394" y="1954"/>
                  </a:lnTo>
                  <a:lnTo>
                    <a:pt x="2394" y="1715"/>
                  </a:lnTo>
                  <a:cubicBezTo>
                    <a:pt x="2608" y="1561"/>
                    <a:pt x="2739" y="1311"/>
                    <a:pt x="2739" y="1025"/>
                  </a:cubicBezTo>
                  <a:lnTo>
                    <a:pt x="2739" y="691"/>
                  </a:lnTo>
                  <a:cubicBezTo>
                    <a:pt x="2739" y="310"/>
                    <a:pt x="2441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3700149" y="2113380"/>
              <a:ext cx="32241" cy="10280"/>
            </a:xfrm>
            <a:custGeom>
              <a:rect b="b" l="l" r="r" t="t"/>
              <a:pathLst>
                <a:path extrusionOk="0" h="323" w="1013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846" y="322"/>
                  </a:lnTo>
                  <a:cubicBezTo>
                    <a:pt x="941" y="322"/>
                    <a:pt x="1013" y="251"/>
                    <a:pt x="1013" y="168"/>
                  </a:cubicBezTo>
                  <a:cubicBezTo>
                    <a:pt x="1013" y="72"/>
                    <a:pt x="941" y="1"/>
                    <a:pt x="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28"/>
          <p:cNvGrpSpPr/>
          <p:nvPr/>
        </p:nvGrpSpPr>
        <p:grpSpPr>
          <a:xfrm>
            <a:off x="521147" y="2464995"/>
            <a:ext cx="559275" cy="520259"/>
            <a:chOff x="2640993" y="3357835"/>
            <a:chExt cx="365348" cy="364966"/>
          </a:xfrm>
        </p:grpSpPr>
        <p:sp>
          <p:nvSpPr>
            <p:cNvPr id="672" name="Google Shape;672;p28"/>
            <p:cNvSpPr/>
            <p:nvPr/>
          </p:nvSpPr>
          <p:spPr>
            <a:xfrm>
              <a:off x="2640993" y="3455227"/>
              <a:ext cx="365348" cy="267574"/>
            </a:xfrm>
            <a:custGeom>
              <a:rect b="b" l="l" r="r" t="t"/>
              <a:pathLst>
                <a:path extrusionOk="0" h="8407" w="11479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2724763" y="3357835"/>
              <a:ext cx="280050" cy="136476"/>
            </a:xfrm>
            <a:custGeom>
              <a:rect b="b" l="l" r="r" t="t"/>
              <a:pathLst>
                <a:path extrusionOk="0" h="4288" w="8799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2771359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2794084" y="3655327"/>
              <a:ext cx="10280" cy="21611"/>
            </a:xfrm>
            <a:custGeom>
              <a:rect b="b" l="l" r="r" t="t"/>
              <a:pathLst>
                <a:path extrusionOk="0" h="679" w="323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2816840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2839947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2862672" y="3655327"/>
              <a:ext cx="10662" cy="21611"/>
            </a:xfrm>
            <a:custGeom>
              <a:rect b="b" l="l" r="r" t="t"/>
              <a:pathLst>
                <a:path extrusionOk="0" h="679" w="335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2885429" y="3655327"/>
              <a:ext cx="11012" cy="21611"/>
            </a:xfrm>
            <a:custGeom>
              <a:rect b="b" l="l" r="r" t="t"/>
              <a:pathLst>
                <a:path extrusionOk="0" h="679" w="34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2908535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2931292" y="3655327"/>
              <a:ext cx="10630" cy="21611"/>
            </a:xfrm>
            <a:custGeom>
              <a:rect b="b" l="l" r="r" t="t"/>
              <a:pathLst>
                <a:path extrusionOk="0" h="679" w="334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138873" y="197021"/>
            <a:ext cx="1451359" cy="1170445"/>
            <a:chOff x="6644304" y="3073628"/>
            <a:chExt cx="576302" cy="511871"/>
          </a:xfrm>
        </p:grpSpPr>
        <p:grpSp>
          <p:nvGrpSpPr>
            <p:cNvPr id="683" name="Google Shape;683;p28"/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684" name="Google Shape;684;p28"/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685" name="Google Shape;685;p28"/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rect b="b" l="l" r="r" t="t"/>
                  <a:pathLst>
                    <a:path extrusionOk="0" h="54723" w="41379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5F819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8"/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rect b="b" l="l" r="r" t="t"/>
                  <a:pathLst>
                    <a:path extrusionOk="0" h="36872" w="33022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cap="flat" cmpd="sng" w="9525">
                  <a:solidFill>
                    <a:srgbClr val="5F819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rect b="b" l="l" r="r" t="t"/>
                  <a:pathLst>
                    <a:path extrusionOk="0" h="26421" w="10062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5F819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8"/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rect b="b" l="l" r="r" t="t"/>
                  <a:pathLst>
                    <a:path extrusionOk="0" h="2026" w="8234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5F819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8"/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rect b="b" l="l" r="r" t="t"/>
                  <a:pathLst>
                    <a:path extrusionOk="0" h="2467" w="6602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rgbClr val="5F819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0" name="Google Shape;690;p28"/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rect b="b" l="l" r="r" t="t"/>
                <a:pathLst>
                  <a:path extrusionOk="0" h="9869" w="17744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rect b="b" l="l" r="r" t="t"/>
                <a:pathLst>
                  <a:path extrusionOk="0" h="13333" w="13611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rect b="b" l="l" r="r" t="t"/>
                <a:pathLst>
                  <a:path extrusionOk="0" h="2556" w="3656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rect b="b" l="l" r="r" t="t"/>
                <a:pathLst>
                  <a:path extrusionOk="0" h="1908" w="4206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5F819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4" name="Google Shape;694;p28"/>
            <p:cNvSpPr/>
            <p:nvPr/>
          </p:nvSpPr>
          <p:spPr>
            <a:xfrm>
              <a:off x="6644304" y="3073628"/>
              <a:ext cx="576302" cy="511871"/>
            </a:xfrm>
            <a:custGeom>
              <a:rect b="b" l="l" r="r" t="t"/>
              <a:pathLst>
                <a:path extrusionOk="0" h="88751" w="99879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28"/>
          <p:cNvGrpSpPr/>
          <p:nvPr/>
        </p:nvGrpSpPr>
        <p:grpSpPr>
          <a:xfrm>
            <a:off x="4842672" y="4654830"/>
            <a:ext cx="405315" cy="324627"/>
            <a:chOff x="5216456" y="3725484"/>
            <a:chExt cx="356196" cy="265631"/>
          </a:xfrm>
        </p:grpSpPr>
        <p:sp>
          <p:nvSpPr>
            <p:cNvPr id="696" name="Google Shape;696;p2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28"/>
          <p:cNvSpPr/>
          <p:nvPr/>
        </p:nvSpPr>
        <p:spPr>
          <a:xfrm>
            <a:off x="3222300" y="4557038"/>
            <a:ext cx="509700" cy="52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>
            <a:off x="3268997" y="4655617"/>
            <a:ext cx="405315" cy="324627"/>
            <a:chOff x="5216456" y="3725484"/>
            <a:chExt cx="356196" cy="265631"/>
          </a:xfrm>
        </p:grpSpPr>
        <p:sp>
          <p:nvSpPr>
            <p:cNvPr id="700" name="Google Shape;700;p2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28"/>
          <p:cNvSpPr/>
          <p:nvPr/>
        </p:nvSpPr>
        <p:spPr>
          <a:xfrm>
            <a:off x="1080425" y="4556250"/>
            <a:ext cx="509700" cy="52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28"/>
          <p:cNvGrpSpPr/>
          <p:nvPr/>
        </p:nvGrpSpPr>
        <p:grpSpPr>
          <a:xfrm>
            <a:off x="1127122" y="4654830"/>
            <a:ext cx="405315" cy="324627"/>
            <a:chOff x="5216456" y="3725484"/>
            <a:chExt cx="356196" cy="265631"/>
          </a:xfrm>
        </p:grpSpPr>
        <p:sp>
          <p:nvSpPr>
            <p:cNvPr id="704" name="Google Shape;704;p2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8"/>
          <p:cNvGrpSpPr/>
          <p:nvPr/>
        </p:nvGrpSpPr>
        <p:grpSpPr>
          <a:xfrm>
            <a:off x="7636614" y="4590914"/>
            <a:ext cx="509714" cy="454033"/>
            <a:chOff x="3979435" y="1976585"/>
            <a:chExt cx="345265" cy="349848"/>
          </a:xfrm>
        </p:grpSpPr>
        <p:sp>
          <p:nvSpPr>
            <p:cNvPr id="707" name="Google Shape;707;p28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28"/>
          <p:cNvSpPr/>
          <p:nvPr/>
        </p:nvSpPr>
        <p:spPr>
          <a:xfrm>
            <a:off x="6144038" y="4556238"/>
            <a:ext cx="509700" cy="520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28"/>
          <p:cNvGrpSpPr/>
          <p:nvPr/>
        </p:nvGrpSpPr>
        <p:grpSpPr>
          <a:xfrm>
            <a:off x="6144039" y="4589327"/>
            <a:ext cx="509714" cy="454033"/>
            <a:chOff x="3979435" y="1976585"/>
            <a:chExt cx="345265" cy="349848"/>
          </a:xfrm>
        </p:grpSpPr>
        <p:sp>
          <p:nvSpPr>
            <p:cNvPr id="726" name="Google Shape;726;p28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rgbClr val="999999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28"/>
          <p:cNvSpPr/>
          <p:nvPr/>
        </p:nvSpPr>
        <p:spPr>
          <a:xfrm flipH="1">
            <a:off x="1741921" y="3181725"/>
            <a:ext cx="559379" cy="724305"/>
          </a:xfrm>
          <a:custGeom>
            <a:rect b="b" l="l" r="r" t="t"/>
            <a:pathLst>
              <a:path extrusionOk="0" h="195758" w="133027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F46440"/>
          </a:solidFill>
          <a:ln cap="flat" cmpd="sng" w="9525">
            <a:solidFill>
              <a:srgbClr val="E3E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0" y="767525"/>
            <a:ext cx="124777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900" y="1858450"/>
            <a:ext cx="2144550" cy="269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100" y="2064475"/>
            <a:ext cx="5301576" cy="22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29"/>
          <p:cNvSpPr txBox="1"/>
          <p:nvPr/>
        </p:nvSpPr>
        <p:spPr>
          <a:xfrm>
            <a:off x="824450" y="4620000"/>
            <a:ext cx="14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Sin nulls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0"/>
          <p:cNvSpPr txBox="1"/>
          <p:nvPr>
            <p:ph idx="4294967295" type="ctrTitle"/>
          </p:nvPr>
        </p:nvSpPr>
        <p:spPr>
          <a:xfrm>
            <a:off x="2319050" y="0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pic>
        <p:nvPicPr>
          <p:cNvPr id="757" name="Google Shape;7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0788"/>
            <a:ext cx="8839201" cy="288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1"/>
          <p:cNvSpPr txBox="1"/>
          <p:nvPr>
            <p:ph idx="4294967295" type="ctrTitle"/>
          </p:nvPr>
        </p:nvSpPr>
        <p:spPr>
          <a:xfrm>
            <a:off x="2208150" y="46050"/>
            <a:ext cx="4727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pic>
        <p:nvPicPr>
          <p:cNvPr id="763" name="Google Shape;7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3900"/>
            <a:ext cx="8839201" cy="367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