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drewmvd/trip-advisor-hotel-revie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8593-34F5-2345-A993-A0EC6AC8F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Tripadvisor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108A-F0FB-D64D-9E4C-0331C9940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892844" cy="1086237"/>
          </a:xfrm>
        </p:spPr>
        <p:txBody>
          <a:bodyPr>
            <a:normAutofit fontScale="92500" lnSpcReduction="10000"/>
          </a:bodyPr>
          <a:lstStyle/>
          <a:p>
            <a:r>
              <a:rPr lang="en-ES" dirty="0"/>
              <a:t>Predicció del ”rating” a partir de comentaris</a:t>
            </a:r>
          </a:p>
          <a:p>
            <a:r>
              <a:rPr lang="en-GB" b="1" dirty="0">
                <a:hlinkClick r:id="rId2"/>
              </a:rPr>
              <a:t>https://www.kaggle.com/andrewmvd/trip-advisor-hotel-reviews</a:t>
            </a:r>
            <a:endParaRPr lang="en-GB" b="1" dirty="0"/>
          </a:p>
          <a:p>
            <a:r>
              <a:rPr lang="en-GB" b="1" dirty="0"/>
              <a:t>Gerard </a:t>
            </a:r>
            <a:r>
              <a:rPr lang="en-GB" b="1" dirty="0" err="1"/>
              <a:t>Burgués</a:t>
            </a:r>
            <a:r>
              <a:rPr lang="en-GB" b="1" dirty="0"/>
              <a:t> Llavall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1724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C2BEA3-7BCB-CA48-B9A1-7A6A2A87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CONCLUsió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78996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9FDA-1A0C-9E40-BF06-02DDFC87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Introducció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26C8F-32ED-BA44-89BB-C5368573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594" y="2064321"/>
            <a:ext cx="7444811" cy="27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89AB2-4FF9-3448-911D-32BE18FF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2115743"/>
            <a:ext cx="4405291" cy="25991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42527-84BF-7D4F-B3BC-EC756A6B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03" y="1708255"/>
            <a:ext cx="4405288" cy="34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1BD5-9195-5C42-A080-6069ECDB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166" y="3032161"/>
            <a:ext cx="5121668" cy="793678"/>
          </a:xfrm>
        </p:spPr>
        <p:txBody>
          <a:bodyPr/>
          <a:lstStyle/>
          <a:p>
            <a:r>
              <a:rPr lang="en-ES" dirty="0"/>
              <a:t>Que volem resoldre?</a:t>
            </a:r>
          </a:p>
        </p:txBody>
      </p:sp>
    </p:spTree>
    <p:extLst>
      <p:ext uri="{BB962C8B-B14F-4D97-AF65-F5344CB8AC3E}">
        <p14:creationId xmlns:p14="http://schemas.microsoft.com/office/powerpoint/2010/main" val="347523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68DF-60A9-9A4E-8352-2AE3AA5D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07BC-18DF-3D4D-B1D0-DCF13612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Lower Case</a:t>
            </a:r>
          </a:p>
          <a:p>
            <a:r>
              <a:rPr lang="en-ES" dirty="0"/>
              <a:t>Stop Words</a:t>
            </a:r>
          </a:p>
          <a:p>
            <a:r>
              <a:rPr lang="en-ES" dirty="0"/>
              <a:t>Lemmanize</a:t>
            </a:r>
          </a:p>
          <a:p>
            <a:r>
              <a:rPr lang="en-ES" dirty="0"/>
              <a:t>Stemmer</a:t>
            </a:r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00391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BD7-CB51-1844-9E84-4ABB2181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872"/>
          </a:xfrm>
        </p:spPr>
        <p:txBody>
          <a:bodyPr/>
          <a:lstStyle/>
          <a:p>
            <a:r>
              <a:rPr lang="en-ES" dirty="0"/>
              <a:t>Resultats </a:t>
            </a:r>
            <a:r>
              <a:rPr lang="en-GB" dirty="0"/>
              <a:t>I</a:t>
            </a:r>
            <a:r>
              <a:rPr lang="en-ES" dirty="0"/>
              <a:t>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EBFF7-ECC7-BA41-88C8-D346D920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90800"/>
            <a:ext cx="6793583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B4272-9F94-BC42-894D-6226D13BC05D}"/>
              </a:ext>
            </a:extLst>
          </p:cNvPr>
          <p:cNvSpPr txBox="1"/>
          <p:nvPr/>
        </p:nvSpPr>
        <p:spPr>
          <a:xfrm>
            <a:off x="1371600" y="1812642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Gaussian Na</a:t>
            </a:r>
            <a:r>
              <a:rPr lang="en-GB" dirty="0" err="1"/>
              <a:t>ï</a:t>
            </a:r>
            <a:r>
              <a:rPr lang="en-ES" dirty="0"/>
              <a:t>ve Bayes vs Bernoulli Na</a:t>
            </a:r>
            <a:r>
              <a:rPr lang="en-GB" dirty="0"/>
              <a:t>i</a:t>
            </a:r>
            <a:r>
              <a:rPr lang="en-ES" dirty="0"/>
              <a:t>ve Bayes</a:t>
            </a:r>
          </a:p>
        </p:txBody>
      </p:sp>
    </p:spTree>
    <p:extLst>
      <p:ext uri="{BB962C8B-B14F-4D97-AF65-F5344CB8AC3E}">
        <p14:creationId xmlns:p14="http://schemas.microsoft.com/office/powerpoint/2010/main" val="415346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BD7-CB51-1844-9E84-4ABB2181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872"/>
          </a:xfrm>
        </p:spPr>
        <p:txBody>
          <a:bodyPr/>
          <a:lstStyle/>
          <a:p>
            <a:r>
              <a:rPr lang="en-ES" dirty="0"/>
              <a:t>Resultats </a:t>
            </a:r>
            <a:r>
              <a:rPr lang="en-GB" dirty="0"/>
              <a:t>I</a:t>
            </a:r>
            <a:r>
              <a:rPr lang="en-ES" dirty="0"/>
              <a:t>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B4272-9F94-BC42-894D-6226D13BC05D}"/>
              </a:ext>
            </a:extLst>
          </p:cNvPr>
          <p:cNvSpPr txBox="1"/>
          <p:nvPr/>
        </p:nvSpPr>
        <p:spPr>
          <a:xfrm>
            <a:off x="1371600" y="1751159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n-E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B0103E3-2CE1-1445-9CC7-16AF269CC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91064"/>
            <a:ext cx="6053249" cy="875872"/>
          </a:xfrm>
        </p:spPr>
      </p:pic>
    </p:spTree>
    <p:extLst>
      <p:ext uri="{BB962C8B-B14F-4D97-AF65-F5344CB8AC3E}">
        <p14:creationId xmlns:p14="http://schemas.microsoft.com/office/powerpoint/2010/main" val="34378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E184B-60B1-D043-BC0D-D74FB2F2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ES" dirty="0"/>
              <a:t>K</a:t>
            </a:r>
            <a:r>
              <a:rPr lang="en-GB" dirty="0"/>
              <a:t>m</a:t>
            </a:r>
            <a:r>
              <a:rPr lang="en-ES" dirty="0"/>
              <a:t>eans Anàlisis amb PCA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BEE89-FD8F-DC4F-9157-F41D3459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70984"/>
            <a:ext cx="5291668" cy="285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0EC21-C60F-E54F-BE00-934E6C838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87" y="643467"/>
            <a:ext cx="4854223" cy="29125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AB2602-EE88-4FB3-9E64-3258F07C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5BBBB-38B5-5E4C-AAB6-4BA120AF0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41" y="3718668"/>
            <a:ext cx="4390195" cy="25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1F8B-A146-CE48-8DFA-83EB533D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 err="1"/>
              <a:t>Kmeans</a:t>
            </a:r>
            <a:r>
              <a:rPr lang="en-US" sz="6000" cap="all" dirty="0"/>
              <a:t> </a:t>
            </a:r>
            <a:r>
              <a:rPr lang="en-US" sz="6000" cap="all" dirty="0" err="1"/>
              <a:t>Anàlisis</a:t>
            </a:r>
            <a:r>
              <a:rPr lang="en-US" sz="6000" cap="all" dirty="0"/>
              <a:t> </a:t>
            </a:r>
            <a:r>
              <a:rPr lang="en-US" sz="6000" cap="all" dirty="0" err="1"/>
              <a:t>amb</a:t>
            </a:r>
            <a:r>
              <a:rPr lang="en-US" sz="6000" cap="all" dirty="0"/>
              <a:t>       T-SNE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AAA21A-09DD-894D-93B7-DC190CBF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02533"/>
            <a:ext cx="5659222" cy="34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2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</TotalTime>
  <Words>67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Tripadvisor prediction</vt:lpstr>
      <vt:lpstr>Introducció</vt:lpstr>
      <vt:lpstr>PowerPoint Presentation</vt:lpstr>
      <vt:lpstr>Que volem resoldre?</vt:lpstr>
      <vt:lpstr>Preprocessing</vt:lpstr>
      <vt:lpstr>Resultats I Model</vt:lpstr>
      <vt:lpstr>Resultats I Model</vt:lpstr>
      <vt:lpstr>Kmeans Anàlisis amb PCA</vt:lpstr>
      <vt:lpstr>Kmeans Anàlisis amb       T-SNE</vt:lpstr>
      <vt:lpstr>CONCLUsió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Tripadvisor prediction</dc:title>
  <dc:creator>Gerard Burgués Llavall</dc:creator>
  <cp:lastModifiedBy>Gerard Burgués Llavall</cp:lastModifiedBy>
  <cp:revision>1</cp:revision>
  <dcterms:created xsi:type="dcterms:W3CDTF">2021-12-12T13:46:50Z</dcterms:created>
  <dcterms:modified xsi:type="dcterms:W3CDTF">2021-12-12T14:05:16Z</dcterms:modified>
</cp:coreProperties>
</file>