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1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c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3240" y="301680"/>
            <a:ext cx="9146880" cy="4493520"/>
          </a:xfrm>
          <a:custGeom>
            <a:avLst/>
            <a:gdLst/>
            <a:ahLst/>
            <a:rect l="l" t="t" r="r" b="b"/>
            <a:pathLst>
              <a:path w="366002" h="149344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5760" y="759960"/>
            <a:ext cx="9140760" cy="3766680"/>
          </a:xfrm>
          <a:custGeom>
            <a:avLst/>
            <a:gdLst/>
            <a:ahLst/>
            <a:rect l="l" t="t" r="r" b="b"/>
            <a:pathLst>
              <a:path w="365766" h="150792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351080"/>
            <a:ext cx="9153000" cy="2885760"/>
          </a:xfrm>
          <a:custGeom>
            <a:avLst/>
            <a:gdLst/>
            <a:ahLst/>
            <a:rect l="l" t="t" r="r" b="b"/>
            <a:pathLst>
              <a:path w="366243" h="106157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-6120" y="0"/>
            <a:ext cx="9164880" cy="5159880"/>
            <a:chOff x="-6120" y="0"/>
            <a:chExt cx="9164880" cy="5159880"/>
          </a:xfrm>
        </p:grpSpPr>
        <p:sp>
          <p:nvSpPr>
            <p:cNvPr id="42" name="CustomShape 2"/>
            <p:cNvSpPr/>
            <p:nvPr/>
          </p:nvSpPr>
          <p:spPr>
            <a:xfrm>
              <a:off x="0" y="0"/>
              <a:ext cx="8549640" cy="132984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2563560" y="0"/>
              <a:ext cx="6577200" cy="126936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-6120" y="0"/>
              <a:ext cx="7295040" cy="146844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3596040" y="4667040"/>
              <a:ext cx="5087520" cy="47340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5524920" y="4692600"/>
              <a:ext cx="3633840" cy="46728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7521480" y="4023000"/>
              <a:ext cx="1631520" cy="113688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-6120" y="0"/>
            <a:ext cx="9165600" cy="5160600"/>
            <a:chOff x="-6120" y="0"/>
            <a:chExt cx="9165600" cy="5160600"/>
          </a:xfrm>
        </p:grpSpPr>
        <p:sp>
          <p:nvSpPr>
            <p:cNvPr id="88" name="CustomShape 2"/>
            <p:cNvSpPr/>
            <p:nvPr/>
          </p:nvSpPr>
          <p:spPr>
            <a:xfrm>
              <a:off x="0" y="0"/>
              <a:ext cx="8550360" cy="13305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2563560" y="0"/>
              <a:ext cx="6577920" cy="12700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-6120" y="0"/>
              <a:ext cx="7295760" cy="14691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3596040" y="4667040"/>
              <a:ext cx="5088240" cy="4741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6"/>
            <p:cNvSpPr/>
            <p:nvPr/>
          </p:nvSpPr>
          <p:spPr>
            <a:xfrm>
              <a:off x="5524920" y="4692600"/>
              <a:ext cx="3634560" cy="4680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7521480" y="4023000"/>
              <a:ext cx="1632240" cy="11376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2520" y="0"/>
            <a:ext cx="5206320" cy="98028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-6120" y="0"/>
            <a:ext cx="4442040" cy="108252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6375600" y="4745880"/>
            <a:ext cx="2545560" cy="39780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7341120" y="4767480"/>
            <a:ext cx="1818000" cy="39240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8340840" y="4204080"/>
            <a:ext cx="815040" cy="95580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1559160" y="-6120"/>
            <a:ext cx="4113360" cy="94176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-2520" y="0"/>
            <a:ext cx="5206320" cy="98028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-6120" y="0"/>
            <a:ext cx="4442040" cy="108252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6375600" y="4745880"/>
            <a:ext cx="2545560" cy="39780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7341120" y="4767480"/>
            <a:ext cx="1818000" cy="39240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"/>
          <p:cNvSpPr/>
          <p:nvPr/>
        </p:nvSpPr>
        <p:spPr>
          <a:xfrm>
            <a:off x="8340840" y="4204080"/>
            <a:ext cx="815040" cy="95580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1559160" y="-6120"/>
            <a:ext cx="4113360" cy="94176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"/>
          <p:cNvGrpSpPr/>
          <p:nvPr/>
        </p:nvGrpSpPr>
        <p:grpSpPr>
          <a:xfrm>
            <a:off x="-6120" y="0"/>
            <a:ext cx="9164880" cy="5159880"/>
            <a:chOff x="-6120" y="0"/>
            <a:chExt cx="9164880" cy="5159880"/>
          </a:xfrm>
        </p:grpSpPr>
        <p:sp>
          <p:nvSpPr>
            <p:cNvPr id="221" name="CustomShape 2"/>
            <p:cNvSpPr/>
            <p:nvPr/>
          </p:nvSpPr>
          <p:spPr>
            <a:xfrm>
              <a:off x="0" y="0"/>
              <a:ext cx="8549640" cy="132984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3"/>
            <p:cNvSpPr/>
            <p:nvPr/>
          </p:nvSpPr>
          <p:spPr>
            <a:xfrm>
              <a:off x="2563560" y="0"/>
              <a:ext cx="6577200" cy="126936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4"/>
            <p:cNvSpPr/>
            <p:nvPr/>
          </p:nvSpPr>
          <p:spPr>
            <a:xfrm>
              <a:off x="-6120" y="0"/>
              <a:ext cx="7295040" cy="146844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5"/>
            <p:cNvSpPr/>
            <p:nvPr/>
          </p:nvSpPr>
          <p:spPr>
            <a:xfrm>
              <a:off x="3596040" y="4667040"/>
              <a:ext cx="5087520" cy="47340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"/>
            <p:cNvSpPr/>
            <p:nvPr/>
          </p:nvSpPr>
          <p:spPr>
            <a:xfrm>
              <a:off x="5524920" y="4692600"/>
              <a:ext cx="3633840" cy="46728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7"/>
            <p:cNvSpPr/>
            <p:nvPr/>
          </p:nvSpPr>
          <p:spPr>
            <a:xfrm>
              <a:off x="7521480" y="4023000"/>
              <a:ext cx="1631520" cy="113688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-6120" y="0"/>
            <a:ext cx="9164880" cy="5159880"/>
            <a:chOff x="-6120" y="0"/>
            <a:chExt cx="9164880" cy="5159880"/>
          </a:xfrm>
        </p:grpSpPr>
        <p:sp>
          <p:nvSpPr>
            <p:cNvPr id="266" name="CustomShape 2"/>
            <p:cNvSpPr/>
            <p:nvPr/>
          </p:nvSpPr>
          <p:spPr>
            <a:xfrm>
              <a:off x="0" y="0"/>
              <a:ext cx="8549640" cy="132984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3"/>
            <p:cNvSpPr/>
            <p:nvPr/>
          </p:nvSpPr>
          <p:spPr>
            <a:xfrm>
              <a:off x="2563560" y="0"/>
              <a:ext cx="6577200" cy="126936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4"/>
            <p:cNvSpPr/>
            <p:nvPr/>
          </p:nvSpPr>
          <p:spPr>
            <a:xfrm>
              <a:off x="-6120" y="0"/>
              <a:ext cx="7295040" cy="146844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3596040" y="4667040"/>
              <a:ext cx="5087520" cy="47340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5524920" y="4692600"/>
              <a:ext cx="3633840" cy="46728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7521480" y="4023000"/>
              <a:ext cx="1631520" cy="113688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-2520" y="0"/>
            <a:ext cx="5206320" cy="98028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-6120" y="0"/>
            <a:ext cx="4442040" cy="108252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6375600" y="4745880"/>
            <a:ext cx="2545560" cy="39780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7341120" y="4767480"/>
            <a:ext cx="1818000" cy="39240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"/>
          <p:cNvSpPr/>
          <p:nvPr/>
        </p:nvSpPr>
        <p:spPr>
          <a:xfrm>
            <a:off x="8340840" y="4204080"/>
            <a:ext cx="815040" cy="95580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"/>
          <p:cNvSpPr/>
          <p:nvPr/>
        </p:nvSpPr>
        <p:spPr>
          <a:xfrm>
            <a:off x="1559160" y="-6120"/>
            <a:ext cx="4113360" cy="94176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1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719000" y="1991880"/>
            <a:ext cx="57027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4800" spc="-1" strike="noStrike">
                <a:solidFill>
                  <a:srgbClr val="ffffff"/>
                </a:solidFill>
                <a:latin typeface="Raleway"/>
                <a:ea typeface="Raleway"/>
              </a:rPr>
              <a:t>DesCards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0" y="2815560"/>
            <a:ext cx="914112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4c52"/>
                </a:solidFill>
                <a:latin typeface="Karla"/>
                <a:ea typeface="Karla"/>
              </a:rPr>
              <a:t>Flashcard generator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9010E3A5-9998-4ADA-A30C-097D5E2393DD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3600000" y="1008000"/>
            <a:ext cx="2761200" cy="395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48D8E4F1-9809-4F20-A572-0E976531A4D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1224000" y="1080000"/>
            <a:ext cx="6765120" cy="371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3895FE82-6670-42DA-BFF6-6E9C4FABD907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859680" y="1080000"/>
            <a:ext cx="7407000" cy="35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90C8D98B-CF50-4F1A-8B11-99256E8A091F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1872000" y="1129680"/>
            <a:ext cx="6112080" cy="369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886680" y="398520"/>
            <a:ext cx="73674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Mikroserwisy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904680" y="1467000"/>
            <a:ext cx="2404440" cy="13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Front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interakcj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z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ytkownikiem, przegl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danie fiszek, generowanie widoków oraz komunikacj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z pozosta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ymi serwisami.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404160" y="1467000"/>
            <a:ext cx="2568960" cy="13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Users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uwierzytelnianie oraz przechowuje dane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ytkowników zwi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zane z logowaniem.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939640" y="1467000"/>
            <a:ext cx="2409480" cy="13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Flashcards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dodawanie, edycj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oraz przechowywanie fiszek oraz informacji o nich.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904680" y="3048120"/>
            <a:ext cx="2404440" cy="13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Generator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automatyczne tworzenie fiszek na podstawie przekazanych mu zapyta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ń</a:t>
            </a:r>
            <a:r>
              <a:rPr b="0" lang="en" sz="1200" spc="-1" strike="noStrike">
                <a:solidFill>
                  <a:srgbClr val="004c52"/>
                </a:solidFill>
                <a:latin typeface="franklin gothic"/>
                <a:ea typeface="Karla"/>
              </a:rPr>
              <a:t>,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korzystaj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 z danych znalezionych online.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404160" y="3048120"/>
            <a:ext cx="2340360" cy="13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Browser Extension ?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Umo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liwia bardzo szybkie tworzenie nowych fiszek z poziomu przegl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darki internetowej.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FDDD0C98-F622-454B-B1B8-22B8ED7AA77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886680" y="398520"/>
            <a:ext cx="73674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automatyczne tworzenie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4F6F0817-750B-490E-906B-779A2B7DE8D0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511280" y="1836000"/>
            <a:ext cx="6082200" cy="250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886680" y="398520"/>
            <a:ext cx="73674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automatyczne tworzenie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7C64C5CB-993D-48FA-BFE5-5EA0B46F91C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720000" y="1800000"/>
            <a:ext cx="8169120" cy="22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886680" y="398520"/>
            <a:ext cx="73674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ręczne tworzenie i edycja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C6E0CBF0-9BBF-4FD1-9277-D30E103C2DA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1424520" y="1831680"/>
            <a:ext cx="6204960" cy="205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886680" y="398520"/>
            <a:ext cx="73674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przeglądanie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2C3864E5-0BBC-4723-B7E6-EAF04216ABBD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1460520" y="1832040"/>
            <a:ext cx="6204600" cy="205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064680" y="1513080"/>
            <a:ext cx="553068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6000" spc="-1" strike="noStrike">
                <a:solidFill>
                  <a:srgbClr val="abe33f"/>
                </a:solidFill>
                <a:latin typeface="Raleway"/>
                <a:ea typeface="Raleway"/>
              </a:rPr>
              <a:t>Dziękujemy!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064680" y="2636280"/>
            <a:ext cx="5530680" cy="21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3600" spc="-1" strike="noStrike">
                <a:solidFill>
                  <a:srgbClr val="004c52"/>
                </a:solidFill>
                <a:latin typeface="Raleway"/>
                <a:ea typeface="Karla"/>
              </a:rPr>
              <a:t>Jakieś pytania?</a:t>
            </a:r>
            <a:endParaRPr b="0" lang="en-GB" sz="3600" spc="-1" strike="noStrike">
              <a:latin typeface="Raleway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3600" spc="-1" strike="noStrike">
              <a:latin typeface="Raleway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4c52"/>
                </a:solidFill>
                <a:latin typeface="Raleway"/>
                <a:ea typeface="Karla"/>
              </a:rPr>
              <a:t>Gerard Dróżdż</a:t>
            </a:r>
            <a:endParaRPr b="0" lang="en-GB" sz="1800" spc="-1" strike="noStrike">
              <a:latin typeface="Raleway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4c52"/>
                </a:solidFill>
                <a:latin typeface="Raleway"/>
                <a:ea typeface="Karla"/>
              </a:rPr>
              <a:t>Artur Matyjasek</a:t>
            </a:r>
            <a:endParaRPr b="0" lang="en-GB" sz="1800" spc="-1" strike="noStrike">
              <a:latin typeface="Raleway"/>
            </a:endParaRPr>
          </a:p>
        </p:txBody>
      </p:sp>
      <p:grpSp>
        <p:nvGrpSpPr>
          <p:cNvPr id="407" name="Group 3"/>
          <p:cNvGrpSpPr/>
          <p:nvPr/>
        </p:nvGrpSpPr>
        <p:grpSpPr>
          <a:xfrm>
            <a:off x="685800" y="1814400"/>
            <a:ext cx="1678680" cy="1176480"/>
            <a:chOff x="685800" y="1814400"/>
            <a:chExt cx="1678680" cy="1176480"/>
          </a:xfrm>
        </p:grpSpPr>
        <p:sp>
          <p:nvSpPr>
            <p:cNvPr id="408" name="CustomShape 4"/>
            <p:cNvSpPr/>
            <p:nvPr/>
          </p:nvSpPr>
          <p:spPr>
            <a:xfrm>
              <a:off x="685800" y="1814400"/>
              <a:ext cx="1678680" cy="70992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5"/>
            <p:cNvSpPr/>
            <p:nvPr/>
          </p:nvSpPr>
          <p:spPr>
            <a:xfrm>
              <a:off x="685800" y="1972800"/>
              <a:ext cx="1678680" cy="101808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0" name="CustomShape 6"/>
          <p:cNvSpPr/>
          <p:nvPr/>
        </p:nvSpPr>
        <p:spPr>
          <a:xfrm>
            <a:off x="1681920" y="2683080"/>
            <a:ext cx="1271520" cy="11566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7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2357476B-947F-4FB7-868A-E86964FD1776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886680" y="398520"/>
            <a:ext cx="73674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Najwygodniejszy generator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886680" y="1592280"/>
            <a:ext cx="3215880" cy="28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ae9d"/>
                </a:solidFill>
                <a:latin typeface="Raleway"/>
                <a:ea typeface="Karla"/>
              </a:rPr>
              <a:t>UCZ SIĘ OPTYMALNIE</a:t>
            </a:r>
            <a:endParaRPr b="0" lang="en-GB" sz="1200" spc="-1" strike="noStrike">
              <a:latin typeface="Karl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DesCards minimalizuje czas, który po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wi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casz na szukanie informacji i przygotowywanie materia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ów do nauki.</a:t>
            </a:r>
            <a:endParaRPr b="0" lang="en-GB" sz="1200" spc="-1" strike="noStrike">
              <a:latin typeface="Karl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Wystarczy, 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 powiesz mu czego chcesz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nauczy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, praktycznie bez przerywania 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tego co w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nie robisz, a on ca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prac</a:t>
            </a:r>
            <a:r>
              <a:rPr b="0" lang="en" sz="1100" spc="-1" strike="noStrike">
                <a:solidFill>
                  <a:srgbClr val="004c52"/>
                </a:solidFill>
                <a:latin typeface="franklic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wykona za Ciebie.</a:t>
            </a:r>
            <a:endParaRPr b="0" lang="en-GB" sz="1200" spc="-1" strike="noStrike">
              <a:latin typeface="Karl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Dzi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 temu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w pe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 skupi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tylko na nauce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.</a:t>
            </a:r>
            <a:endParaRPr b="0" lang="en-GB" sz="1200" spc="-1" strike="noStrike">
              <a:latin typeface="Karla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4242960" y="1556280"/>
            <a:ext cx="3749040" cy="28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ae9d"/>
                </a:solidFill>
                <a:latin typeface="Raleway"/>
                <a:ea typeface="Karla"/>
              </a:rPr>
              <a:t>UCZ SIĘ O CZYM CHCESZ</a:t>
            </a:r>
            <a:endParaRPr b="0" lang="en-GB" sz="1200" spc="-1" strike="noStrike">
              <a:latin typeface="Karl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DesCards pozwala Ci 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fiszki na ka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dy temat.</a:t>
            </a:r>
            <a:endParaRPr b="0" lang="en-GB" sz="1200" spc="-1" strike="noStrike">
              <a:latin typeface="Karl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Ponadto posiada specjalne wsparcie dla wielu ró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nych dziedzin i typów informacji takich jak “wydarzenia historyczne”, “ludzie”, czy “ksi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ki”.</a:t>
            </a:r>
            <a:endParaRPr b="0" lang="en-GB" sz="1200" spc="-1" strike="noStrike">
              <a:latin typeface="Karl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Dzi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 temu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stworzy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od razu kilka fiszek dotycz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cych konkretnych aspektów twojego wyszukiwania, takich jak “data”, “miejsce urodzenia” czy “autor”.</a:t>
            </a:r>
            <a:endParaRPr b="0" lang="en-GB" sz="1200" spc="-1" strike="noStrike">
              <a:latin typeface="Karla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886680" y="3753360"/>
            <a:ext cx="686304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71CEC374-921C-4771-BB76-F0A3606FADB4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627;p39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87800" cy="547200"/>
          </a:xfrm>
          <a:prstGeom prst="rect">
            <a:avLst/>
          </a:prstGeom>
          <a:ln>
            <a:noFill/>
          </a:ln>
        </p:spPr>
      </p:pic>
      <p:sp>
        <p:nvSpPr>
          <p:cNvPr id="413" name="CustomShape 1"/>
          <p:cNvSpPr/>
          <p:nvPr/>
        </p:nvSpPr>
        <p:spPr>
          <a:xfrm>
            <a:off x="1106280" y="2209680"/>
            <a:ext cx="6928560" cy="2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414" name="Group 2"/>
          <p:cNvGrpSpPr/>
          <p:nvPr/>
        </p:nvGrpSpPr>
        <p:grpSpPr>
          <a:xfrm>
            <a:off x="690480" y="3290040"/>
            <a:ext cx="7759800" cy="889200"/>
            <a:chOff x="690480" y="3290040"/>
            <a:chExt cx="7759800" cy="889200"/>
          </a:xfrm>
        </p:grpSpPr>
        <p:grpSp>
          <p:nvGrpSpPr>
            <p:cNvPr id="415" name="Group 3"/>
            <p:cNvGrpSpPr/>
            <p:nvPr/>
          </p:nvGrpSpPr>
          <p:grpSpPr>
            <a:xfrm>
              <a:off x="4735080" y="3290040"/>
              <a:ext cx="1692720" cy="889200"/>
              <a:chOff x="4735080" y="3290040"/>
              <a:chExt cx="1692720" cy="889200"/>
            </a:xfrm>
          </p:grpSpPr>
          <p:sp>
            <p:nvSpPr>
              <p:cNvPr id="416" name="CustomShape 4"/>
              <p:cNvSpPr/>
              <p:nvPr/>
            </p:nvSpPr>
            <p:spPr>
              <a:xfrm>
                <a:off x="4735080" y="3545640"/>
                <a:ext cx="1692720" cy="63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17" name="CustomShape 5"/>
              <p:cNvSpPr/>
              <p:nvPr/>
            </p:nvSpPr>
            <p:spPr>
              <a:xfrm>
                <a:off x="5492880" y="3290040"/>
                <a:ext cx="177480" cy="17784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8" name="Group 6"/>
            <p:cNvGrpSpPr/>
            <p:nvPr/>
          </p:nvGrpSpPr>
          <p:grpSpPr>
            <a:xfrm>
              <a:off x="2712960" y="3290400"/>
              <a:ext cx="1692720" cy="888840"/>
              <a:chOff x="2712960" y="3290400"/>
              <a:chExt cx="1692720" cy="888840"/>
            </a:xfrm>
          </p:grpSpPr>
          <p:sp>
            <p:nvSpPr>
              <p:cNvPr id="419" name="CustomShape 7"/>
              <p:cNvSpPr/>
              <p:nvPr/>
            </p:nvSpPr>
            <p:spPr>
              <a:xfrm>
                <a:off x="2712960" y="3545640"/>
                <a:ext cx="1692720" cy="63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0" name="CustomShape 8"/>
              <p:cNvSpPr/>
              <p:nvPr/>
            </p:nvSpPr>
            <p:spPr>
              <a:xfrm>
                <a:off x="3459240" y="3290400"/>
                <a:ext cx="200160" cy="17748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1" name="Group 9"/>
            <p:cNvGrpSpPr/>
            <p:nvPr/>
          </p:nvGrpSpPr>
          <p:grpSpPr>
            <a:xfrm>
              <a:off x="6757560" y="3290040"/>
              <a:ext cx="1692720" cy="889200"/>
              <a:chOff x="6757560" y="3290040"/>
              <a:chExt cx="1692720" cy="889200"/>
            </a:xfrm>
          </p:grpSpPr>
          <p:sp>
            <p:nvSpPr>
              <p:cNvPr id="422" name="CustomShape 10"/>
              <p:cNvSpPr/>
              <p:nvPr/>
            </p:nvSpPr>
            <p:spPr>
              <a:xfrm>
                <a:off x="6757560" y="3545640"/>
                <a:ext cx="1692720" cy="63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3" name="CustomShape 11"/>
              <p:cNvSpPr/>
              <p:nvPr/>
            </p:nvSpPr>
            <p:spPr>
              <a:xfrm>
                <a:off x="7515000" y="3290040"/>
                <a:ext cx="177480" cy="17784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4" name="Group 12"/>
            <p:cNvGrpSpPr/>
            <p:nvPr/>
          </p:nvGrpSpPr>
          <p:grpSpPr>
            <a:xfrm>
              <a:off x="690480" y="3290400"/>
              <a:ext cx="1692720" cy="888840"/>
              <a:chOff x="690480" y="3290400"/>
              <a:chExt cx="1692720" cy="888840"/>
            </a:xfrm>
          </p:grpSpPr>
          <p:sp>
            <p:nvSpPr>
              <p:cNvPr id="425" name="CustomShape 13"/>
              <p:cNvSpPr/>
              <p:nvPr/>
            </p:nvSpPr>
            <p:spPr>
              <a:xfrm>
                <a:off x="690480" y="3545640"/>
                <a:ext cx="1692720" cy="63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6" name="CustomShape 14"/>
              <p:cNvSpPr/>
              <p:nvPr/>
            </p:nvSpPr>
            <p:spPr>
              <a:xfrm>
                <a:off x="1425240" y="3290400"/>
                <a:ext cx="223560" cy="17748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886680" y="398520"/>
            <a:ext cx="7368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Jak to działa?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870840" y="1972800"/>
            <a:ext cx="2362680" cy="29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1. Wpisz frazę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Jest to po prostu nazwa rzeczy, o której chcesz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czego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dowiedzie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lub konkretne pytanie. Możesz te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wybra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konkretne aspekty jak “data” lub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modyfikatorów zapytania. Wszystko zajmuje co najwy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ej kilka sekund.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357360" y="1972800"/>
            <a:ext cx="2362680" cy="29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2.  Wróć do swoich spraw</a:t>
            </a:r>
            <a:endParaRPr b="0" lang="en-GB" sz="1400" spc="-1" strike="noStrike">
              <a:latin typeface="Book antiqu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Gotowe! DesCards sam stworzy za chwil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odpowiednie fiszki na podstawie Twojego zapytania i umie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ci je w Twojej bazie, gdzie będziesz móg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je pó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niej znale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.</a:t>
            </a:r>
            <a:endParaRPr b="0" lang="en-GB" sz="1200" spc="-1" strike="noStrike">
              <a:latin typeface="Book antiqua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5843880" y="1972800"/>
            <a:ext cx="2362680" cy="29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3. Ucz się</a:t>
            </a:r>
            <a:endParaRPr b="0" lang="en-GB" sz="1400" spc="-1" strike="noStrike">
              <a:latin typeface="Karl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Odwied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baz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stworzonych fiszek w dowolnej chwili, aby je pobra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i eksportowa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do Twojej ulubionej aplikacji do fiszek (np. Anki) lub uczy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z nich z poziomu naszej aplikacji.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tam tak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 edytowa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stworzone fiszki lub 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asne.</a:t>
            </a:r>
            <a:endParaRPr b="0" lang="en-GB" sz="1200" spc="-1" strike="noStrike">
              <a:latin typeface="Karla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27000" y="4749840"/>
            <a:ext cx="5461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C22E9FBF-6CFB-43FE-B7A2-6AB424EC6A4E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530DDA25-E3B3-45AF-A6E6-3E9B8AE9674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828000" y="1104840"/>
            <a:ext cx="7125120" cy="371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1C21D50E-EF09-488A-BF7B-68842D193A30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568320" y="999360"/>
            <a:ext cx="2796480" cy="396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107201DD-8107-46B2-84D3-38CDC4A22377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3571920" y="1008000"/>
            <a:ext cx="2791080" cy="395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989ABC1E-9EF7-43B6-94D2-BD2F6FDD9C3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567960" y="1008000"/>
            <a:ext cx="2788200" cy="39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BC17D3DF-422E-4046-9247-6199A189061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1688040" y="1080000"/>
            <a:ext cx="5581080" cy="38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54B5CF35-1CF0-45F8-A0C3-9184C60D7728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3600000" y="1008000"/>
            <a:ext cx="2761200" cy="395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2020-04-29T07:47:53Z</dcterms:modified>
  <cp:revision>21</cp:revision>
  <dc:subject/>
  <dc:title/>
</cp:coreProperties>
</file>