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c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2520" y="301680"/>
            <a:ext cx="9146160" cy="4492800"/>
          </a:xfrm>
          <a:custGeom>
            <a:avLst/>
            <a:gdLst/>
            <a:ahLst/>
            <a:rect l="l" t="t" r="r" b="b"/>
            <a:pathLst>
              <a:path w="366002" h="149344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5760" y="759960"/>
            <a:ext cx="9140040" cy="3765960"/>
          </a:xfrm>
          <a:custGeom>
            <a:avLst/>
            <a:gdLst/>
            <a:ahLst/>
            <a:rect l="l" t="t" r="r" b="b"/>
            <a:pathLst>
              <a:path w="365766" h="150792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351080"/>
            <a:ext cx="9152280" cy="2885040"/>
          </a:xfrm>
          <a:custGeom>
            <a:avLst/>
            <a:gdLst/>
            <a:ahLst/>
            <a:rect l="l" t="t" r="r" b="b"/>
            <a:pathLst>
              <a:path w="366243" h="106157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-6120" y="0"/>
            <a:ext cx="9164160" cy="5159160"/>
            <a:chOff x="-6120" y="0"/>
            <a:chExt cx="9164160" cy="5159160"/>
          </a:xfrm>
        </p:grpSpPr>
        <p:sp>
          <p:nvSpPr>
            <p:cNvPr id="42" name="CustomShape 2"/>
            <p:cNvSpPr/>
            <p:nvPr/>
          </p:nvSpPr>
          <p:spPr>
            <a:xfrm>
              <a:off x="0" y="0"/>
              <a:ext cx="8548920" cy="132912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563560" y="0"/>
              <a:ext cx="6576480" cy="126864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-6120" y="0"/>
              <a:ext cx="7294320" cy="146772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596040" y="4667040"/>
              <a:ext cx="5086800" cy="47268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5524920" y="4692600"/>
              <a:ext cx="3633120" cy="46656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7521480" y="4023000"/>
              <a:ext cx="1630800" cy="113616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-6120" y="0"/>
            <a:ext cx="9164880" cy="5159880"/>
            <a:chOff x="-6120" y="0"/>
            <a:chExt cx="9164880" cy="5159880"/>
          </a:xfrm>
        </p:grpSpPr>
        <p:sp>
          <p:nvSpPr>
            <p:cNvPr id="88" name="CustomShape 2"/>
            <p:cNvSpPr/>
            <p:nvPr/>
          </p:nvSpPr>
          <p:spPr>
            <a:xfrm>
              <a:off x="0" y="0"/>
              <a:ext cx="8549640" cy="132984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2563560" y="0"/>
              <a:ext cx="6577200" cy="126936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-6120" y="0"/>
              <a:ext cx="7295040" cy="146844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3596040" y="4667040"/>
              <a:ext cx="5087520" cy="47340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6"/>
            <p:cNvSpPr/>
            <p:nvPr/>
          </p:nvSpPr>
          <p:spPr>
            <a:xfrm>
              <a:off x="5524920" y="4692600"/>
              <a:ext cx="3633840" cy="46728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>
              <a:off x="7521480" y="4023000"/>
              <a:ext cx="1631520" cy="113688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2520" y="0"/>
            <a:ext cx="5205600" cy="97956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-6120" y="0"/>
            <a:ext cx="4441320" cy="108180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6375600" y="4745880"/>
            <a:ext cx="2544840" cy="39708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7341120" y="4767480"/>
            <a:ext cx="1817280" cy="39168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8340840" y="4204080"/>
            <a:ext cx="814320" cy="95508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1559160" y="-6120"/>
            <a:ext cx="4112640" cy="94104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-2520" y="0"/>
            <a:ext cx="5205600" cy="97956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-6120" y="0"/>
            <a:ext cx="4441320" cy="108180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6375600" y="4745880"/>
            <a:ext cx="2544840" cy="39708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7341120" y="4767480"/>
            <a:ext cx="1817280" cy="39168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"/>
          <p:cNvSpPr/>
          <p:nvPr/>
        </p:nvSpPr>
        <p:spPr>
          <a:xfrm>
            <a:off x="8340840" y="4204080"/>
            <a:ext cx="814320" cy="95508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1559160" y="-6120"/>
            <a:ext cx="4112640" cy="94104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-6120" y="0"/>
            <a:ext cx="9164160" cy="5159160"/>
            <a:chOff x="-6120" y="0"/>
            <a:chExt cx="9164160" cy="5159160"/>
          </a:xfrm>
        </p:grpSpPr>
        <p:sp>
          <p:nvSpPr>
            <p:cNvPr id="221" name="CustomShape 2"/>
            <p:cNvSpPr/>
            <p:nvPr/>
          </p:nvSpPr>
          <p:spPr>
            <a:xfrm>
              <a:off x="0" y="0"/>
              <a:ext cx="8548920" cy="132912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>
              <a:off x="2563560" y="0"/>
              <a:ext cx="6576480" cy="126864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"/>
            <p:cNvSpPr/>
            <p:nvPr/>
          </p:nvSpPr>
          <p:spPr>
            <a:xfrm>
              <a:off x="-6120" y="0"/>
              <a:ext cx="7294320" cy="146772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"/>
            <p:cNvSpPr/>
            <p:nvPr/>
          </p:nvSpPr>
          <p:spPr>
            <a:xfrm>
              <a:off x="3596040" y="4667040"/>
              <a:ext cx="5086800" cy="47268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>
              <a:off x="5524920" y="4692600"/>
              <a:ext cx="3633120" cy="46656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7521480" y="4023000"/>
              <a:ext cx="1630800" cy="113616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-6120" y="0"/>
            <a:ext cx="9164160" cy="5159160"/>
            <a:chOff x="-6120" y="0"/>
            <a:chExt cx="9164160" cy="5159160"/>
          </a:xfrm>
        </p:grpSpPr>
        <p:sp>
          <p:nvSpPr>
            <p:cNvPr id="266" name="CustomShape 2"/>
            <p:cNvSpPr/>
            <p:nvPr/>
          </p:nvSpPr>
          <p:spPr>
            <a:xfrm>
              <a:off x="0" y="0"/>
              <a:ext cx="8548920" cy="1329120"/>
            </a:xfrm>
            <a:custGeom>
              <a:avLst/>
              <a:gdLst/>
              <a:ahLst/>
              <a:rect l="l" t="t" r="r" b="b"/>
              <a:pathLst>
                <a:path w="342116" h="5332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3"/>
            <p:cNvSpPr/>
            <p:nvPr/>
          </p:nvSpPr>
          <p:spPr>
            <a:xfrm>
              <a:off x="2563560" y="0"/>
              <a:ext cx="6576480" cy="1268640"/>
            </a:xfrm>
            <a:custGeom>
              <a:avLst/>
              <a:gdLst/>
              <a:ahLst/>
              <a:rect l="l" t="t" r="r" b="b"/>
              <a:pathLst>
                <a:path w="263222" h="50907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4"/>
            <p:cNvSpPr/>
            <p:nvPr/>
          </p:nvSpPr>
          <p:spPr>
            <a:xfrm>
              <a:off x="-6120" y="0"/>
              <a:ext cx="7294320" cy="1467720"/>
            </a:xfrm>
            <a:custGeom>
              <a:avLst/>
              <a:gdLst/>
              <a:ahLst/>
              <a:rect l="l" t="t" r="r" b="b"/>
              <a:pathLst>
                <a:path w="291932" h="58628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3596040" y="4667040"/>
              <a:ext cx="5086800" cy="472680"/>
            </a:xfrm>
            <a:custGeom>
              <a:avLst/>
              <a:gdLst/>
              <a:ahLst/>
              <a:rect l="l" t="t" r="r" b="b"/>
              <a:pathLst>
                <a:path w="203628" h="1906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5524920" y="4692600"/>
              <a:ext cx="3633120" cy="466560"/>
            </a:xfrm>
            <a:custGeom>
              <a:avLst/>
              <a:gdLst/>
              <a:ahLst/>
              <a:rect l="l" t="t" r="r" b="b"/>
              <a:pathLst>
                <a:path w="145484" h="18819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7521480" y="4023000"/>
              <a:ext cx="1630800" cy="1136160"/>
            </a:xfrm>
            <a:custGeom>
              <a:avLst/>
              <a:gdLst/>
              <a:ahLst/>
              <a:rect l="l" t="t" r="r" b="b"/>
              <a:pathLst>
                <a:path w="65384" h="45599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-2520" y="0"/>
            <a:ext cx="5205600" cy="979560"/>
          </a:xfrm>
          <a:custGeom>
            <a:avLst/>
            <a:gdLst/>
            <a:ahLst/>
            <a:rect l="l" t="t" r="r" b="b"/>
            <a:pathLst>
              <a:path w="342116" h="5332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"/>
          <p:cNvSpPr/>
          <p:nvPr/>
        </p:nvSpPr>
        <p:spPr>
          <a:xfrm>
            <a:off x="-6120" y="0"/>
            <a:ext cx="4441320" cy="1081800"/>
          </a:xfrm>
          <a:custGeom>
            <a:avLst/>
            <a:gdLst/>
            <a:ahLst/>
            <a:rect l="l" t="t" r="r" b="b"/>
            <a:pathLst>
              <a:path w="291932" h="58628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375600" y="4745880"/>
            <a:ext cx="2544840" cy="397080"/>
          </a:xfrm>
          <a:custGeom>
            <a:avLst/>
            <a:gdLst/>
            <a:ahLst/>
            <a:rect l="l" t="t" r="r" b="b"/>
            <a:pathLst>
              <a:path w="203628" h="1906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7341120" y="4767480"/>
            <a:ext cx="1817280" cy="391680"/>
          </a:xfrm>
          <a:custGeom>
            <a:avLst/>
            <a:gdLst/>
            <a:ahLst/>
            <a:rect l="l" t="t" r="r" b="b"/>
            <a:pathLst>
              <a:path w="145484" h="18819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8340840" y="4204080"/>
            <a:ext cx="814320" cy="955080"/>
          </a:xfrm>
          <a:custGeom>
            <a:avLst/>
            <a:gdLst/>
            <a:ahLst/>
            <a:rect l="l" t="t" r="r" b="b"/>
            <a:pathLst>
              <a:path w="65384" h="45599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"/>
          <p:cNvSpPr/>
          <p:nvPr/>
        </p:nvSpPr>
        <p:spPr>
          <a:xfrm>
            <a:off x="1559160" y="-6120"/>
            <a:ext cx="4112640" cy="941040"/>
          </a:xfrm>
          <a:custGeom>
            <a:avLst/>
            <a:gdLst/>
            <a:ahLst/>
            <a:rect l="l" t="t" r="r" b="b"/>
            <a:pathLst>
              <a:path w="164671" h="37795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1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719000" y="1991880"/>
            <a:ext cx="57020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4800" spc="-1" strike="noStrike">
                <a:solidFill>
                  <a:srgbClr val="ffffff"/>
                </a:solidFill>
                <a:latin typeface="Raleway"/>
                <a:ea typeface="Raleway"/>
              </a:rPr>
              <a:t>DesCards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0" y="2815560"/>
            <a:ext cx="91404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4c52"/>
                </a:solidFill>
                <a:latin typeface="Karla"/>
                <a:ea typeface="Karla"/>
              </a:rPr>
              <a:t>Flashcard generator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723BA645-5157-4778-B779-FC6B5086D3D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048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FDCB10BC-D120-46A6-A740-43D9B50D2588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224000" y="1080000"/>
            <a:ext cx="6764400" cy="371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5D67CE84-957F-4403-AEE9-83A247F54526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859680" y="1080000"/>
            <a:ext cx="7406280" cy="35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6FE92AC7-F4B0-4662-AFC0-86A2D1ACEA1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872000" y="1129680"/>
            <a:ext cx="6111360" cy="369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Mikroserwisy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904680" y="1467000"/>
            <a:ext cx="240372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Front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interakcj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ytkownikiem,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danie fiszek oraz generowanie widoków.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404160" y="1467000"/>
            <a:ext cx="256824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Users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uwierzytelnianie oraz przechowuje dane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ytkowników zwi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zane</a:t>
            </a:r>
            <a:br/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 logowaniem.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939640" y="1467000"/>
            <a:ext cx="240876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Flashcards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dodawanie, edycj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 i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przechowywanie fiszek oraz informacji o nich.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904680" y="3048120"/>
            <a:ext cx="240372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Generator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Odpowiada za automatyczne tworzenie fiszek na podstawie przekazanych mu zapyta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ń</a:t>
            </a:r>
            <a:r>
              <a:rPr b="0" lang="en" sz="1200" spc="-1" strike="noStrike">
                <a:solidFill>
                  <a:srgbClr val="004c52"/>
                </a:solidFill>
                <a:latin typeface="franklin gothic"/>
                <a:ea typeface="Karla"/>
              </a:rPr>
              <a:t>,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korzystaj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 z danych znalezionych online.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3404160" y="3048120"/>
            <a:ext cx="2339640" cy="13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Karla"/>
                <a:ea typeface="Karla"/>
              </a:rPr>
              <a:t>Browser Extension ?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Umo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liwia bardzo szybkie tworzenie nowych fiszek </a:t>
            </a:r>
            <a:br/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z poziomu przegl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darki internetowej.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A3228A66-0EDF-43C7-8564-FAD214EEC9C9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1152000" y="4464000"/>
            <a:ext cx="1728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900" spc="-1" strike="noStrike">
                <a:latin typeface="Arial"/>
              </a:rPr>
              <a:t>synchroniczna (HTTP)</a:t>
            </a:r>
            <a:endParaRPr b="0" i="1" lang="en-GB" sz="9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C4200FAA-3CD3-4EDE-B127-9FC2C5D0C65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1440000" y="1748160"/>
            <a:ext cx="6407640" cy="2643480"/>
          </a:xfrm>
          <a:prstGeom prst="rect">
            <a:avLst/>
          </a:prstGeom>
          <a:ln>
            <a:noFill/>
          </a:ln>
        </p:spPr>
      </p:pic>
      <p:sp>
        <p:nvSpPr>
          <p:cNvPr id="397" name="Line 4"/>
          <p:cNvSpPr/>
          <p:nvPr/>
        </p:nvSpPr>
        <p:spPr>
          <a:xfrm>
            <a:off x="432000" y="4572000"/>
            <a:ext cx="57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5"/>
          <p:cNvSpPr/>
          <p:nvPr/>
        </p:nvSpPr>
        <p:spPr>
          <a:xfrm>
            <a:off x="432000" y="4788000"/>
            <a:ext cx="576000" cy="0"/>
          </a:xfrm>
          <a:prstGeom prst="line">
            <a:avLst/>
          </a:prstGeom>
          <a:ln>
            <a:solidFill>
              <a:srgbClr val="000000"/>
            </a:solidFill>
            <a:custDash>
              <a:ds d="1100000" sp="500000"/>
              <a:ds d="1100000" sp="500000"/>
            </a:custDash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TextShape 6"/>
          <p:cNvSpPr txBox="1"/>
          <p:nvPr/>
        </p:nvSpPr>
        <p:spPr>
          <a:xfrm>
            <a:off x="1152000" y="4680000"/>
            <a:ext cx="1872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900" spc="-1" strike="noStrike">
                <a:latin typeface="Arial"/>
              </a:rPr>
              <a:t>asynchroniczna (RabbitMQ)</a:t>
            </a:r>
            <a:endParaRPr b="0" i="1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automatyczne tworzenie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749901C-05BE-4AB3-8D61-C4CC36C5BC31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648000" y="1716840"/>
            <a:ext cx="813564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ręczne tworzenie i edycja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39B46529-5353-4DEC-BCDA-11D5DF7AB3C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212120" y="1831680"/>
            <a:ext cx="664812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Komunikacja – przeglądanie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64BC105-3251-472F-9697-334D7A69695F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1188000" y="1832040"/>
            <a:ext cx="6647760" cy="219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064680" y="1513080"/>
            <a:ext cx="55299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6000" spc="-1" strike="noStrike">
                <a:solidFill>
                  <a:srgbClr val="abe33f"/>
                </a:solidFill>
                <a:latin typeface="Raleway"/>
                <a:ea typeface="Raleway"/>
              </a:rPr>
              <a:t>Dziękujemy!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064680" y="2636280"/>
            <a:ext cx="55299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3600" spc="-1" strike="noStrike">
                <a:solidFill>
                  <a:srgbClr val="004c52"/>
                </a:solidFill>
                <a:latin typeface="Raleway"/>
                <a:ea typeface="Karla"/>
              </a:rPr>
              <a:t>Jakieś pytania?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Gerard Dróżdż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800" spc="-1" strike="noStrike">
                <a:solidFill>
                  <a:srgbClr val="004c52"/>
                </a:solidFill>
                <a:latin typeface="Raleway"/>
                <a:ea typeface="Karla"/>
              </a:rPr>
              <a:t>Artur Matyjasek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11" name="Group 3"/>
          <p:cNvGrpSpPr/>
          <p:nvPr/>
        </p:nvGrpSpPr>
        <p:grpSpPr>
          <a:xfrm>
            <a:off x="685800" y="1814400"/>
            <a:ext cx="1677960" cy="1175760"/>
            <a:chOff x="685800" y="1814400"/>
            <a:chExt cx="1677960" cy="1175760"/>
          </a:xfrm>
        </p:grpSpPr>
        <p:sp>
          <p:nvSpPr>
            <p:cNvPr id="412" name="CustomShape 4"/>
            <p:cNvSpPr/>
            <p:nvPr/>
          </p:nvSpPr>
          <p:spPr>
            <a:xfrm>
              <a:off x="685800" y="1814400"/>
              <a:ext cx="1677960" cy="70920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5"/>
            <p:cNvSpPr/>
            <p:nvPr/>
          </p:nvSpPr>
          <p:spPr>
            <a:xfrm>
              <a:off x="685800" y="1972800"/>
              <a:ext cx="1677960" cy="101736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4" name="CustomShape 6"/>
          <p:cNvSpPr/>
          <p:nvPr/>
        </p:nvSpPr>
        <p:spPr>
          <a:xfrm>
            <a:off x="1681920" y="2683080"/>
            <a:ext cx="1270800" cy="11559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AFD3149F-E3A1-4E23-BE78-88D766E81EBD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886680" y="398520"/>
            <a:ext cx="7366680" cy="85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Najwygodniejszy generator fiszek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886680" y="1592280"/>
            <a:ext cx="321516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OPTYMALNIE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minimalizuje czas, który po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casz na szukanie informacji i przygotowywanie materia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ów do nauki.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Wystarczy, 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powiesz mu czego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nauczy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, praktycznie bez przerywania tego co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 robisz, a on ca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prac</a:t>
            </a:r>
            <a:r>
              <a:rPr b="0" lang="en" sz="1100" spc="-1" strike="noStrike">
                <a:solidFill>
                  <a:srgbClr val="004c52"/>
                </a:solidFill>
                <a:latin typeface="franklic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wykona za Ciebie.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w pe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 skupi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tylko na nauce.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242960" y="1556280"/>
            <a:ext cx="374832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200" spc="-1" strike="noStrike">
                <a:solidFill>
                  <a:srgbClr val="00ae9d"/>
                </a:solidFill>
                <a:latin typeface="Raleway"/>
                <a:ea typeface="Karla"/>
              </a:rPr>
              <a:t>UCZ SIĘ O CZYM CHCESZ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DesCards pozwala Ci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fiszki na ka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dy temat.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Ponadto posiada specjalne wsparcie dla wielu ró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nych dziedzin i typów informacji takich jak “wydarzenia historyczne”, “ludzie”, czy “ksi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ki”.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Dzi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ki temu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stworzy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 razu kilka fiszek dotycz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ą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cych konkretnych aspektów twojego wyszukiwania, takich jak “data”, “miejsce urodzenia” czy “autor”.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886680" y="3753360"/>
            <a:ext cx="686232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6BA3619F-C58E-4BD6-9115-079A8A67F32A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627;p39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87080" cy="54648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106280" y="2209680"/>
            <a:ext cx="6927840" cy="2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418" name="Group 2"/>
          <p:cNvGrpSpPr/>
          <p:nvPr/>
        </p:nvGrpSpPr>
        <p:grpSpPr>
          <a:xfrm>
            <a:off x="690480" y="3290040"/>
            <a:ext cx="7759080" cy="888480"/>
            <a:chOff x="690480" y="3290040"/>
            <a:chExt cx="7759080" cy="888480"/>
          </a:xfrm>
        </p:grpSpPr>
        <p:grpSp>
          <p:nvGrpSpPr>
            <p:cNvPr id="419" name="Group 3"/>
            <p:cNvGrpSpPr/>
            <p:nvPr/>
          </p:nvGrpSpPr>
          <p:grpSpPr>
            <a:xfrm>
              <a:off x="4735080" y="3290040"/>
              <a:ext cx="1692000" cy="888480"/>
              <a:chOff x="4735080" y="3290040"/>
              <a:chExt cx="1692000" cy="888480"/>
            </a:xfrm>
          </p:grpSpPr>
          <p:sp>
            <p:nvSpPr>
              <p:cNvPr id="420" name="CustomShape 4"/>
              <p:cNvSpPr/>
              <p:nvPr/>
            </p:nvSpPr>
            <p:spPr>
              <a:xfrm>
                <a:off x="4735080" y="3545640"/>
                <a:ext cx="1692000" cy="63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1" name="CustomShape 5"/>
              <p:cNvSpPr/>
              <p:nvPr/>
            </p:nvSpPr>
            <p:spPr>
              <a:xfrm>
                <a:off x="5492880" y="3290040"/>
                <a:ext cx="176760" cy="1771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2" name="Group 6"/>
            <p:cNvGrpSpPr/>
            <p:nvPr/>
          </p:nvGrpSpPr>
          <p:grpSpPr>
            <a:xfrm>
              <a:off x="2712960" y="3290400"/>
              <a:ext cx="1692000" cy="888120"/>
              <a:chOff x="2712960" y="3290400"/>
              <a:chExt cx="1692000" cy="888120"/>
            </a:xfrm>
          </p:grpSpPr>
          <p:sp>
            <p:nvSpPr>
              <p:cNvPr id="423" name="CustomShape 7"/>
              <p:cNvSpPr/>
              <p:nvPr/>
            </p:nvSpPr>
            <p:spPr>
              <a:xfrm>
                <a:off x="2712960" y="3545640"/>
                <a:ext cx="1692000" cy="63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4" name="CustomShape 8"/>
              <p:cNvSpPr/>
              <p:nvPr/>
            </p:nvSpPr>
            <p:spPr>
              <a:xfrm>
                <a:off x="3459240" y="3290400"/>
                <a:ext cx="199440" cy="17676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5" name="Group 9"/>
            <p:cNvGrpSpPr/>
            <p:nvPr/>
          </p:nvGrpSpPr>
          <p:grpSpPr>
            <a:xfrm>
              <a:off x="6757560" y="3290040"/>
              <a:ext cx="1692000" cy="888480"/>
              <a:chOff x="6757560" y="3290040"/>
              <a:chExt cx="1692000" cy="888480"/>
            </a:xfrm>
          </p:grpSpPr>
          <p:sp>
            <p:nvSpPr>
              <p:cNvPr id="426" name="CustomShape 10"/>
              <p:cNvSpPr/>
              <p:nvPr/>
            </p:nvSpPr>
            <p:spPr>
              <a:xfrm>
                <a:off x="6757560" y="3545640"/>
                <a:ext cx="1692000" cy="63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27" name="CustomShape 11"/>
              <p:cNvSpPr/>
              <p:nvPr/>
            </p:nvSpPr>
            <p:spPr>
              <a:xfrm>
                <a:off x="7515000" y="3290040"/>
                <a:ext cx="176760" cy="17712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8" name="Group 12"/>
            <p:cNvGrpSpPr/>
            <p:nvPr/>
          </p:nvGrpSpPr>
          <p:grpSpPr>
            <a:xfrm>
              <a:off x="690480" y="3290400"/>
              <a:ext cx="1692000" cy="888120"/>
              <a:chOff x="690480" y="3290400"/>
              <a:chExt cx="1692000" cy="888120"/>
            </a:xfrm>
          </p:grpSpPr>
          <p:sp>
            <p:nvSpPr>
              <p:cNvPr id="429" name="CustomShape 13"/>
              <p:cNvSpPr/>
              <p:nvPr/>
            </p:nvSpPr>
            <p:spPr>
              <a:xfrm>
                <a:off x="690480" y="3545640"/>
                <a:ext cx="1692000" cy="63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n-GB" sz="1200" spc="-1" strike="noStrike">
                  <a:latin typeface="Arial"/>
                </a:endParaRPr>
              </a:p>
            </p:txBody>
          </p:sp>
          <p:sp>
            <p:nvSpPr>
              <p:cNvPr id="430" name="CustomShape 14"/>
              <p:cNvSpPr/>
              <p:nvPr/>
            </p:nvSpPr>
            <p:spPr>
              <a:xfrm>
                <a:off x="1425240" y="3290400"/>
                <a:ext cx="222840" cy="17676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886680" y="398520"/>
            <a:ext cx="7367400" cy="8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ffff"/>
                </a:solidFill>
                <a:latin typeface="Raleway"/>
                <a:ea typeface="Raleway"/>
              </a:rPr>
              <a:t>Jak to działa?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870840" y="1972800"/>
            <a:ext cx="2361960" cy="29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1. Wpisz frazę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Jest to po prostu nazwa rzeczy, o której chcesz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czego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dowiedzie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lub konkretne pytanie. Możesz te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wybra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konkretne aspekty jak “data” lub u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modyfikatorów zapytania. Wszystko zajmuje co najwy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ej kilka sekund.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357360" y="1972800"/>
            <a:ext cx="2361960" cy="29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2.  Wróć do swoich spraw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Gotowe! DesCards sam stworzy za chwil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odpowiednie fiszki na podstawie Twojego zapytania i umie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ś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ci je w Twojej bazie, gdzie będziesz móg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je pó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niej znale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5843880" y="1972800"/>
            <a:ext cx="2361960" cy="29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" sz="1400" spc="-1" strike="noStrike">
                <a:solidFill>
                  <a:srgbClr val="004c52"/>
                </a:solidFill>
                <a:latin typeface="Raleway"/>
                <a:ea typeface="Karla"/>
              </a:rPr>
              <a:t>3. Ucz się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Odwied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ź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baz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stworzonych fiszek w dowolnej chwili, aby je pobra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i eksportowa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do Twojej ulubionej aplikacji do fiszek (np. Anki) lub uczy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si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ę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z nich z poziomu naszej aplikacji. Mo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esz tam tak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ż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e edytowa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stworzone fiszki lub tworzy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ć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 w</a:t>
            </a:r>
            <a:r>
              <a:rPr b="0" lang="en" sz="1100" spc="-1" strike="noStrike">
                <a:solidFill>
                  <a:srgbClr val="004c52"/>
                </a:solidFill>
                <a:latin typeface="franklin gothic"/>
                <a:ea typeface="Karla"/>
              </a:rPr>
              <a:t>ł</a:t>
            </a:r>
            <a:r>
              <a:rPr b="0" lang="en" sz="1200" spc="-1" strike="noStrike">
                <a:solidFill>
                  <a:srgbClr val="004c52"/>
                </a:solidFill>
                <a:latin typeface="Karla"/>
                <a:ea typeface="Karla"/>
              </a:rPr>
              <a:t>asne.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27000" y="4749840"/>
            <a:ext cx="54540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D6174F20-97E9-470E-8677-98A1FB99C36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0C1B6866-5F8D-458A-9B4C-AB69C21534F5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828000" y="1104840"/>
            <a:ext cx="7124400" cy="371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845CFAB2-C77E-48C7-B7E9-AFD861F3BD7E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568320" y="999360"/>
            <a:ext cx="2795760" cy="396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9A6080B1-E6EB-4B69-9DC2-59FD72310C84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3571920" y="1008000"/>
            <a:ext cx="279036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01B4D9A8-D2FE-4A1C-A88B-68A3B5BC43BB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567960" y="1008000"/>
            <a:ext cx="2787480" cy="395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3DB5F0EB-8B4D-4368-A162-CDB2794D8A1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688040" y="1080000"/>
            <a:ext cx="5580360" cy="386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7000" y="4749840"/>
            <a:ext cx="54468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fld id="{8E4855D1-07BF-4BD5-9CA9-AC40B96CAF23}" type="slidenum">
              <a:rPr b="0" lang="en" sz="1200" spc="-1" strike="noStrike">
                <a:solidFill>
                  <a:srgbClr val="00ae9d"/>
                </a:solidFill>
                <a:latin typeface="Karla"/>
                <a:ea typeface="Karl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3600000" y="1008000"/>
            <a:ext cx="2760480" cy="395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2020-07-25T17:21:01Z</dcterms:modified>
  <cp:revision>25</cp:revision>
  <dc:subject/>
  <dc:title/>
</cp:coreProperties>
</file>