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 fontScale="23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c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2520" y="301680"/>
            <a:ext cx="9146520" cy="4493160"/>
          </a:xfrm>
          <a:custGeom>
            <a:avLst/>
            <a:gdLst/>
            <a:ahLst/>
            <a:rect l="l" t="t" r="r" b="b"/>
            <a:pathLst>
              <a:path w="366002" h="149344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5760" y="759960"/>
            <a:ext cx="9140400" cy="3766320"/>
          </a:xfrm>
          <a:custGeom>
            <a:avLst/>
            <a:gdLst/>
            <a:ahLst/>
            <a:rect l="l" t="t" r="r" b="b"/>
            <a:pathLst>
              <a:path w="365766" h="150792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1351080"/>
            <a:ext cx="9152640" cy="2885400"/>
          </a:xfrm>
          <a:custGeom>
            <a:avLst/>
            <a:gdLst/>
            <a:ahLst/>
            <a:rect l="l" t="t" r="r" b="b"/>
            <a:pathLst>
              <a:path w="366243" h="106157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1065167640" indent="23592960">
              <a:spcBef>
                <a:spcPts val="141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1772427960" indent="23592960">
              <a:spcBef>
                <a:spcPts val="1134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065167640" indent="23592960">
              <a:spcBef>
                <a:spcPts val="850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72427960" indent="23592960">
              <a:spcBef>
                <a:spcPts val="56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-6120" y="0"/>
            <a:ext cx="9164520" cy="5159520"/>
            <a:chOff x="-6120" y="0"/>
            <a:chExt cx="9164520" cy="5159520"/>
          </a:xfrm>
        </p:grpSpPr>
        <p:sp>
          <p:nvSpPr>
            <p:cNvPr id="42" name="CustomShape 2"/>
            <p:cNvSpPr/>
            <p:nvPr/>
          </p:nvSpPr>
          <p:spPr>
            <a:xfrm>
              <a:off x="0" y="0"/>
              <a:ext cx="8549280" cy="132948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2563560" y="0"/>
              <a:ext cx="6576840" cy="126900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-6120" y="0"/>
              <a:ext cx="7294680" cy="146808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3596040" y="4667040"/>
              <a:ext cx="5087160" cy="47304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5524920" y="4692600"/>
              <a:ext cx="3633480" cy="46692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7521480" y="4023000"/>
              <a:ext cx="1631160" cy="113652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1065167640" indent="23592960" algn="ctr">
              <a:spcBef>
                <a:spcPts val="141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1772427960" indent="23592960" algn="ctr">
              <a:spcBef>
                <a:spcPts val="1134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065167640" indent="23592960" algn="ctr">
              <a:spcBef>
                <a:spcPts val="850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72427960" indent="23592960" algn="ctr">
              <a:spcBef>
                <a:spcPts val="56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1065167640" indent="23592960" algn="ctr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1065167640" indent="23592960" algn="ctr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1065167640" indent="23592960" algn="ctr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1065167640" indent="23592960" algn="ctr">
              <a:spcBef>
                <a:spcPts val="141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1772427960" indent="23592960" algn="ctr">
              <a:spcBef>
                <a:spcPts val="1134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065167640" indent="23592960" algn="ctr">
              <a:spcBef>
                <a:spcPts val="850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72427960" indent="23592960" algn="ctr">
              <a:spcBef>
                <a:spcPts val="56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1065167640" indent="23592960" algn="ctr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1065167640" indent="23592960" algn="ctr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1065167640" indent="23592960" algn="ctr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-6120" y="0"/>
            <a:ext cx="9165240" cy="5160240"/>
            <a:chOff x="-6120" y="0"/>
            <a:chExt cx="9165240" cy="5160240"/>
          </a:xfrm>
        </p:grpSpPr>
        <p:sp>
          <p:nvSpPr>
            <p:cNvPr id="88" name="CustomShape 2"/>
            <p:cNvSpPr/>
            <p:nvPr/>
          </p:nvSpPr>
          <p:spPr>
            <a:xfrm>
              <a:off x="0" y="0"/>
              <a:ext cx="8550000" cy="133020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2563560" y="0"/>
              <a:ext cx="6577560" cy="126972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-6120" y="0"/>
              <a:ext cx="7295400" cy="146880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3596040" y="4667040"/>
              <a:ext cx="5087880" cy="47376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6"/>
            <p:cNvSpPr/>
            <p:nvPr/>
          </p:nvSpPr>
          <p:spPr>
            <a:xfrm>
              <a:off x="5524920" y="4692600"/>
              <a:ext cx="3634200" cy="46764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7"/>
            <p:cNvSpPr/>
            <p:nvPr/>
          </p:nvSpPr>
          <p:spPr>
            <a:xfrm>
              <a:off x="7521480" y="4023000"/>
              <a:ext cx="1631880" cy="113724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1065167640" indent="23592960">
              <a:spcBef>
                <a:spcPts val="141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1772427960" indent="23592960">
              <a:spcBef>
                <a:spcPts val="1134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065167640" indent="23592960">
              <a:spcBef>
                <a:spcPts val="850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72427960" indent="23592960">
              <a:spcBef>
                <a:spcPts val="56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2520" y="0"/>
            <a:ext cx="5205960" cy="97992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-6120" y="0"/>
            <a:ext cx="4441680" cy="108216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6375600" y="4745880"/>
            <a:ext cx="2545200" cy="39744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7341120" y="4767480"/>
            <a:ext cx="1817640" cy="39204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8340840" y="4204080"/>
            <a:ext cx="814680" cy="95544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1559160" y="-6120"/>
            <a:ext cx="4113000" cy="94140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1065167640" indent="23592960">
              <a:spcBef>
                <a:spcPts val="141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1772427960" indent="23592960">
              <a:spcBef>
                <a:spcPts val="1134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065167640" indent="23592960">
              <a:spcBef>
                <a:spcPts val="850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72427960" indent="23592960">
              <a:spcBef>
                <a:spcPts val="56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-2520" y="0"/>
            <a:ext cx="5205960" cy="97992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-6120" y="0"/>
            <a:ext cx="4441680" cy="108216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6375600" y="4745880"/>
            <a:ext cx="2545200" cy="39744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7341120" y="4767480"/>
            <a:ext cx="1817640" cy="39204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"/>
          <p:cNvSpPr/>
          <p:nvPr/>
        </p:nvSpPr>
        <p:spPr>
          <a:xfrm>
            <a:off x="8340840" y="4204080"/>
            <a:ext cx="814680" cy="95544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1559160" y="-6120"/>
            <a:ext cx="4113000" cy="94140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1065167640" indent="23592960">
              <a:spcBef>
                <a:spcPts val="141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1772427960" indent="23592960">
              <a:spcBef>
                <a:spcPts val="1134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065167640" indent="23592960">
              <a:spcBef>
                <a:spcPts val="850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72427960" indent="23592960">
              <a:spcBef>
                <a:spcPts val="56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1"/>
          <p:cNvGrpSpPr/>
          <p:nvPr/>
        </p:nvGrpSpPr>
        <p:grpSpPr>
          <a:xfrm>
            <a:off x="-6120" y="0"/>
            <a:ext cx="9164520" cy="5159520"/>
            <a:chOff x="-6120" y="0"/>
            <a:chExt cx="9164520" cy="5159520"/>
          </a:xfrm>
        </p:grpSpPr>
        <p:sp>
          <p:nvSpPr>
            <p:cNvPr id="221" name="CustomShape 2"/>
            <p:cNvSpPr/>
            <p:nvPr/>
          </p:nvSpPr>
          <p:spPr>
            <a:xfrm>
              <a:off x="0" y="0"/>
              <a:ext cx="8549280" cy="132948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3"/>
            <p:cNvSpPr/>
            <p:nvPr/>
          </p:nvSpPr>
          <p:spPr>
            <a:xfrm>
              <a:off x="2563560" y="0"/>
              <a:ext cx="6576840" cy="126900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4"/>
            <p:cNvSpPr/>
            <p:nvPr/>
          </p:nvSpPr>
          <p:spPr>
            <a:xfrm>
              <a:off x="-6120" y="0"/>
              <a:ext cx="7294680" cy="146808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5"/>
            <p:cNvSpPr/>
            <p:nvPr/>
          </p:nvSpPr>
          <p:spPr>
            <a:xfrm>
              <a:off x="3596040" y="4667040"/>
              <a:ext cx="5087160" cy="47304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6"/>
            <p:cNvSpPr/>
            <p:nvPr/>
          </p:nvSpPr>
          <p:spPr>
            <a:xfrm>
              <a:off x="5524920" y="4692600"/>
              <a:ext cx="3633480" cy="46692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7"/>
            <p:cNvSpPr/>
            <p:nvPr/>
          </p:nvSpPr>
          <p:spPr>
            <a:xfrm>
              <a:off x="7521480" y="4023000"/>
              <a:ext cx="1631160" cy="113652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1065167640" indent="23592960">
              <a:spcBef>
                <a:spcPts val="141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1772427960" indent="23592960">
              <a:spcBef>
                <a:spcPts val="1134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065167640" indent="23592960">
              <a:spcBef>
                <a:spcPts val="850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72427960" indent="23592960">
              <a:spcBef>
                <a:spcPts val="56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-6120" y="0"/>
            <a:ext cx="9164520" cy="5159520"/>
            <a:chOff x="-6120" y="0"/>
            <a:chExt cx="9164520" cy="5159520"/>
          </a:xfrm>
        </p:grpSpPr>
        <p:sp>
          <p:nvSpPr>
            <p:cNvPr id="266" name="CustomShape 2"/>
            <p:cNvSpPr/>
            <p:nvPr/>
          </p:nvSpPr>
          <p:spPr>
            <a:xfrm>
              <a:off x="0" y="0"/>
              <a:ext cx="8549280" cy="132948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3"/>
            <p:cNvSpPr/>
            <p:nvPr/>
          </p:nvSpPr>
          <p:spPr>
            <a:xfrm>
              <a:off x="2563560" y="0"/>
              <a:ext cx="6576840" cy="126900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4"/>
            <p:cNvSpPr/>
            <p:nvPr/>
          </p:nvSpPr>
          <p:spPr>
            <a:xfrm>
              <a:off x="-6120" y="0"/>
              <a:ext cx="7294680" cy="146808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5"/>
            <p:cNvSpPr/>
            <p:nvPr/>
          </p:nvSpPr>
          <p:spPr>
            <a:xfrm>
              <a:off x="3596040" y="4667040"/>
              <a:ext cx="5087160" cy="47304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5524920" y="4692600"/>
              <a:ext cx="3633480" cy="46692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7"/>
            <p:cNvSpPr/>
            <p:nvPr/>
          </p:nvSpPr>
          <p:spPr>
            <a:xfrm>
              <a:off x="7521480" y="4023000"/>
              <a:ext cx="1631160" cy="113652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1065167640" indent="23592960">
              <a:spcBef>
                <a:spcPts val="141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1772427960" indent="23592960">
              <a:spcBef>
                <a:spcPts val="1134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065167640" indent="23592960">
              <a:spcBef>
                <a:spcPts val="850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72427960" indent="23592960">
              <a:spcBef>
                <a:spcPts val="56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-2520" y="0"/>
            <a:ext cx="5205960" cy="97992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>
            <a:off x="-6120" y="0"/>
            <a:ext cx="4441680" cy="108216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6375600" y="4745880"/>
            <a:ext cx="2545200" cy="39744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7341120" y="4767480"/>
            <a:ext cx="1817640" cy="39204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5"/>
          <p:cNvSpPr/>
          <p:nvPr/>
        </p:nvSpPr>
        <p:spPr>
          <a:xfrm>
            <a:off x="8340840" y="4204080"/>
            <a:ext cx="814680" cy="95544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6"/>
          <p:cNvSpPr/>
          <p:nvPr/>
        </p:nvSpPr>
        <p:spPr>
          <a:xfrm>
            <a:off x="1559160" y="-6120"/>
            <a:ext cx="4113000" cy="94140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1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1065167640" indent="23592960">
              <a:spcBef>
                <a:spcPts val="141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1772427960" indent="23592960">
              <a:spcBef>
                <a:spcPts val="1134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065167640" indent="23592960">
              <a:spcBef>
                <a:spcPts val="850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72427960" indent="23592960">
              <a:spcBef>
                <a:spcPts val="567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1065167640" indent="23592960">
              <a:spcBef>
                <a:spcPts val="283"/>
              </a:spcBef>
              <a:buClr>
                <a:srgbClr val="000000"/>
              </a:buClr>
              <a:buFont typeface="Wingdings"/>
              <a:buChar char="l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719000" y="1991880"/>
            <a:ext cx="570240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4800" spc="-1" strike="noStrike">
                <a:solidFill>
                  <a:srgbClr val="ffffff"/>
                </a:solidFill>
                <a:latin typeface="Raleway"/>
                <a:ea typeface="Raleway"/>
              </a:rPr>
              <a:t>DesCards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0" y="2815560"/>
            <a:ext cx="91407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4c52"/>
                </a:solidFill>
                <a:latin typeface="Karla"/>
                <a:ea typeface="Karla"/>
              </a:rPr>
              <a:t>Flashcard generator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27CAFFF1-8B13-4ACB-B395-2922F7C8E67C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3600000" y="1008000"/>
            <a:ext cx="2760840" cy="395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1A582EF2-22C0-4104-A46E-F3B0CEBC811C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1224000" y="1080000"/>
            <a:ext cx="6764760" cy="371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081979F9-407F-4065-AF92-9C14F7BEE7A2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859680" y="1080000"/>
            <a:ext cx="7406640" cy="35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0F05D965-721D-483E-BCFA-37A62450FE4A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1872000" y="1129680"/>
            <a:ext cx="6111720" cy="369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886680" y="398520"/>
            <a:ext cx="73670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Mikroserwisy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904680" y="1467000"/>
            <a:ext cx="2404080" cy="13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Front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interakcj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z u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ytkownikiem, przegl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danie fiszek oraz generowanie widoków.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404160" y="1467000"/>
            <a:ext cx="2568600" cy="13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Users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uwierzytelnianie oraz przechowuje dane u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ytkowników zwi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zane</a:t>
            </a:r>
            <a:br/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z logowaniem.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939640" y="1467000"/>
            <a:ext cx="2409120" cy="13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Flashcards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dodawanie, edycj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 i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przechowywanie fiszek oraz informacji o nich.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904680" y="3048120"/>
            <a:ext cx="2404080" cy="13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Generator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automatyczne tworzenie fiszek na podstawie przekazanych mu zapyta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ń</a:t>
            </a:r>
            <a:r>
              <a:rPr b="0" lang="en" sz="1200" spc="-1" strike="noStrike">
                <a:solidFill>
                  <a:srgbClr val="004c52"/>
                </a:solidFill>
                <a:latin typeface="franklin gothic"/>
                <a:ea typeface="Karla"/>
              </a:rPr>
              <a:t>,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korzystaj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 z danych znalezionych online.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3404160" y="3048120"/>
            <a:ext cx="2340000" cy="13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Browser Extension ?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Umo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liwia bardzo szybkie tworzenie nowych fiszek </a:t>
            </a:r>
            <a:br/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z poziomu przegl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darki internetowej.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9AB8AD79-3C95-41C9-AEE7-31C5858C921D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886680" y="398520"/>
            <a:ext cx="73670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automatyczne tworzenie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334A7E03-FBCC-4F82-AFDC-3A8D9F650A0C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1440000" y="1748160"/>
            <a:ext cx="6408000" cy="264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886680" y="398520"/>
            <a:ext cx="73670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automatyczne tworzenie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0C873293-3A6E-415D-A58C-F4D26A30A5ED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648000" y="1716840"/>
            <a:ext cx="8136000" cy="274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886680" y="398520"/>
            <a:ext cx="73670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ręczne tworzenie i edycja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CEF36313-BB7D-47FC-8710-BD7B3E968159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1212120" y="1831680"/>
            <a:ext cx="6648480" cy="22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886680" y="398520"/>
            <a:ext cx="73670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przeglądanie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CDEB53AE-92BD-4DDC-AEE6-DBDCC970EA01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1188000" y="1832040"/>
            <a:ext cx="6648120" cy="219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064680" y="1513080"/>
            <a:ext cx="553032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6000" spc="-1" strike="noStrike">
                <a:solidFill>
                  <a:srgbClr val="abe33f"/>
                </a:solidFill>
                <a:latin typeface="Raleway"/>
                <a:ea typeface="Raleway"/>
              </a:rPr>
              <a:t>Dziękujemy!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064680" y="2636280"/>
            <a:ext cx="5530320" cy="21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3600" spc="-1" strike="noStrike">
                <a:solidFill>
                  <a:srgbClr val="004c52"/>
                </a:solidFill>
                <a:latin typeface="Raleway"/>
                <a:ea typeface="Karla"/>
              </a:rPr>
              <a:t>Jakieś pytania?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004c52"/>
                </a:solidFill>
                <a:latin typeface="Raleway"/>
                <a:ea typeface="Karla"/>
              </a:rPr>
              <a:t>Gerard Dróżdż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004c52"/>
                </a:solidFill>
                <a:latin typeface="Raleway"/>
                <a:ea typeface="Karla"/>
              </a:rPr>
              <a:t>Artur Matyjasek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407" name="Group 3"/>
          <p:cNvGrpSpPr/>
          <p:nvPr/>
        </p:nvGrpSpPr>
        <p:grpSpPr>
          <a:xfrm>
            <a:off x="685800" y="1814400"/>
            <a:ext cx="1678320" cy="1176120"/>
            <a:chOff x="685800" y="1814400"/>
            <a:chExt cx="1678320" cy="1176120"/>
          </a:xfrm>
        </p:grpSpPr>
        <p:sp>
          <p:nvSpPr>
            <p:cNvPr id="408" name="CustomShape 4"/>
            <p:cNvSpPr/>
            <p:nvPr/>
          </p:nvSpPr>
          <p:spPr>
            <a:xfrm>
              <a:off x="685800" y="1814400"/>
              <a:ext cx="1678320" cy="70956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5"/>
            <p:cNvSpPr/>
            <p:nvPr/>
          </p:nvSpPr>
          <p:spPr>
            <a:xfrm>
              <a:off x="685800" y="1972800"/>
              <a:ext cx="1678320" cy="10177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0" name="CustomShape 6"/>
          <p:cNvSpPr/>
          <p:nvPr/>
        </p:nvSpPr>
        <p:spPr>
          <a:xfrm>
            <a:off x="1681920" y="2683080"/>
            <a:ext cx="1271160" cy="115632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7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EA1D152C-CFA2-46D5-944C-26EF56C3AEB4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886680" y="398520"/>
            <a:ext cx="736704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Najwygodniejszy generator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886680" y="1592280"/>
            <a:ext cx="321552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200" spc="-1" strike="noStrike">
                <a:solidFill>
                  <a:srgbClr val="00ae9d"/>
                </a:solidFill>
                <a:latin typeface="Raleway"/>
                <a:ea typeface="Karla"/>
              </a:rPr>
              <a:t>UCZ SIĘ OPTYMALNIE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DesCards minimalizuje czas, który po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wi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casz na szukanie informacji i przygotowywanie materia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ów do nauki.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Wystarczy, 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 powiesz mu czego chcesz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nauczy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, praktycznie bez przerywania tego co w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nie robisz, a on ca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prac</a:t>
            </a:r>
            <a:r>
              <a:rPr b="0" lang="en" sz="1100" spc="-1" strike="noStrike">
                <a:solidFill>
                  <a:srgbClr val="004c52"/>
                </a:solidFill>
                <a:latin typeface="franklic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wykona za Ciebie.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Dzi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ki temu 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esz w pe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ni skupi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tylko na nauce.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4242960" y="1556280"/>
            <a:ext cx="374868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200" spc="-1" strike="noStrike">
                <a:solidFill>
                  <a:srgbClr val="00ae9d"/>
                </a:solidFill>
                <a:latin typeface="Raleway"/>
                <a:ea typeface="Karla"/>
              </a:rPr>
              <a:t>UCZ SIĘ O CZYM CHCESZ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DesCards pozwala Ci tworzy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fiszki na ka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dy temat.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Ponadto posiada specjalne wsparcie dla wielu ró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nych dziedzin i typów informacji takich jak “wydarzenia historyczne”, “ludzie”, czy “ksi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ki”.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Dzi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ki temu 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esz stworzy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od razu kilka fiszek dotycz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cych konkretnych aspektów twojego wyszukiwania, takich jak “data”, “miejsce urodzenia” czy “autor”.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886680" y="3753360"/>
            <a:ext cx="686268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5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8FF20AC4-6521-4D92-A33C-51F8E77CC319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627;p39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87440" cy="546840"/>
          </a:xfrm>
          <a:prstGeom prst="rect">
            <a:avLst/>
          </a:prstGeom>
          <a:ln>
            <a:noFill/>
          </a:ln>
        </p:spPr>
      </p:pic>
      <p:sp>
        <p:nvSpPr>
          <p:cNvPr id="413" name="CustomShape 1"/>
          <p:cNvSpPr/>
          <p:nvPr/>
        </p:nvSpPr>
        <p:spPr>
          <a:xfrm>
            <a:off x="1106280" y="2209680"/>
            <a:ext cx="6928200" cy="2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414" name="Group 2"/>
          <p:cNvGrpSpPr/>
          <p:nvPr/>
        </p:nvGrpSpPr>
        <p:grpSpPr>
          <a:xfrm>
            <a:off x="690480" y="3290040"/>
            <a:ext cx="7759440" cy="888840"/>
            <a:chOff x="690480" y="3290040"/>
            <a:chExt cx="7759440" cy="888840"/>
          </a:xfrm>
        </p:grpSpPr>
        <p:grpSp>
          <p:nvGrpSpPr>
            <p:cNvPr id="415" name="Group 3"/>
            <p:cNvGrpSpPr/>
            <p:nvPr/>
          </p:nvGrpSpPr>
          <p:grpSpPr>
            <a:xfrm>
              <a:off x="4735080" y="3290040"/>
              <a:ext cx="1692360" cy="888840"/>
              <a:chOff x="4735080" y="3290040"/>
              <a:chExt cx="1692360" cy="888840"/>
            </a:xfrm>
          </p:grpSpPr>
          <p:sp>
            <p:nvSpPr>
              <p:cNvPr id="416" name="CustomShape 4"/>
              <p:cNvSpPr/>
              <p:nvPr/>
            </p:nvSpPr>
            <p:spPr>
              <a:xfrm>
                <a:off x="4735080" y="3545640"/>
                <a:ext cx="1692360" cy="633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17" name="CustomShape 5"/>
              <p:cNvSpPr/>
              <p:nvPr/>
            </p:nvSpPr>
            <p:spPr>
              <a:xfrm>
                <a:off x="5492880" y="3290040"/>
                <a:ext cx="177120" cy="17748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8" name="Group 6"/>
            <p:cNvGrpSpPr/>
            <p:nvPr/>
          </p:nvGrpSpPr>
          <p:grpSpPr>
            <a:xfrm>
              <a:off x="2712960" y="3290400"/>
              <a:ext cx="1692360" cy="888480"/>
              <a:chOff x="2712960" y="3290400"/>
              <a:chExt cx="1692360" cy="888480"/>
            </a:xfrm>
          </p:grpSpPr>
          <p:sp>
            <p:nvSpPr>
              <p:cNvPr id="419" name="CustomShape 7"/>
              <p:cNvSpPr/>
              <p:nvPr/>
            </p:nvSpPr>
            <p:spPr>
              <a:xfrm>
                <a:off x="2712960" y="3545640"/>
                <a:ext cx="1692360" cy="633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20" name="CustomShape 8"/>
              <p:cNvSpPr/>
              <p:nvPr/>
            </p:nvSpPr>
            <p:spPr>
              <a:xfrm>
                <a:off x="3459240" y="3290400"/>
                <a:ext cx="199800" cy="17712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1" name="Group 9"/>
            <p:cNvGrpSpPr/>
            <p:nvPr/>
          </p:nvGrpSpPr>
          <p:grpSpPr>
            <a:xfrm>
              <a:off x="6757560" y="3290040"/>
              <a:ext cx="1692360" cy="888840"/>
              <a:chOff x="6757560" y="3290040"/>
              <a:chExt cx="1692360" cy="888840"/>
            </a:xfrm>
          </p:grpSpPr>
          <p:sp>
            <p:nvSpPr>
              <p:cNvPr id="422" name="CustomShape 10"/>
              <p:cNvSpPr/>
              <p:nvPr/>
            </p:nvSpPr>
            <p:spPr>
              <a:xfrm>
                <a:off x="6757560" y="3545640"/>
                <a:ext cx="1692360" cy="633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23" name="CustomShape 11"/>
              <p:cNvSpPr/>
              <p:nvPr/>
            </p:nvSpPr>
            <p:spPr>
              <a:xfrm>
                <a:off x="7515000" y="3290040"/>
                <a:ext cx="177120" cy="17748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4" name="Group 12"/>
            <p:cNvGrpSpPr/>
            <p:nvPr/>
          </p:nvGrpSpPr>
          <p:grpSpPr>
            <a:xfrm>
              <a:off x="690480" y="3290400"/>
              <a:ext cx="1692360" cy="888480"/>
              <a:chOff x="690480" y="3290400"/>
              <a:chExt cx="1692360" cy="888480"/>
            </a:xfrm>
          </p:grpSpPr>
          <p:sp>
            <p:nvSpPr>
              <p:cNvPr id="425" name="CustomShape 13"/>
              <p:cNvSpPr/>
              <p:nvPr/>
            </p:nvSpPr>
            <p:spPr>
              <a:xfrm>
                <a:off x="690480" y="3545640"/>
                <a:ext cx="1692360" cy="633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26" name="CustomShape 14"/>
              <p:cNvSpPr/>
              <p:nvPr/>
            </p:nvSpPr>
            <p:spPr>
              <a:xfrm>
                <a:off x="1425240" y="3290400"/>
                <a:ext cx="223200" cy="17712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886680" y="398520"/>
            <a:ext cx="736776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Jak to działa?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870840" y="1972800"/>
            <a:ext cx="2362320" cy="29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Raleway"/>
                <a:ea typeface="Karla"/>
              </a:rPr>
              <a:t>1. Wpisz frazę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Jest to po prostu nazwa rzeczy, o której chcesz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czego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dowiedzie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lub konkretne pytanie. Możesz te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wybra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konkretne aspekty jak “data” lub u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modyfikatorów zapytania. Wszystko zajmuje co najwy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ej kilka sekund.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357360" y="1972800"/>
            <a:ext cx="2362320" cy="29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Raleway"/>
                <a:ea typeface="Karla"/>
              </a:rPr>
              <a:t>2.  Wróć do swoich spraw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Gotowe! DesCards sam stworzy za chwil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odpowiednie fiszki na podstawie Twojego zapytania i umie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ci je w Twojej bazie, gdzie będziesz móg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je pó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ź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niej znale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źć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5843880" y="1972800"/>
            <a:ext cx="2362320" cy="29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Raleway"/>
                <a:ea typeface="Karla"/>
              </a:rPr>
              <a:t>3. Ucz się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Odwied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ź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baz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stworzonych fiszek w dowolnej chwili, aby je pobra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i eksportowa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do Twojej ulubionej aplikacji do fiszek (np. Anki) lub uczy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z nich z poziomu naszej aplikacji. 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esz tam tak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 edytowa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stworzone fiszki lub tworzy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w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asne.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27000" y="4749840"/>
            <a:ext cx="5457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C2C40645-C2C4-4DAA-9F39-0A5A45683D06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33CE666B-67E7-44AE-8E0A-7D3861CAE014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828000" y="1104840"/>
            <a:ext cx="7124760" cy="371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7085555A-F9E3-44EA-8F9D-8FA103E8AB27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568320" y="999360"/>
            <a:ext cx="2796120" cy="396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E8D2DB59-1CA9-48A7-83EA-E166751D86E5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3571920" y="1008000"/>
            <a:ext cx="2790720" cy="395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C2E881D0-F4E8-4606-82E5-3AAB9D25793B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3567960" y="1008000"/>
            <a:ext cx="2787840" cy="395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F9DD3DA1-B842-42C9-BA5F-F3894A73E980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1688040" y="1080000"/>
            <a:ext cx="5580720" cy="386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27000" y="4749840"/>
            <a:ext cx="54504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CBC30A0D-471B-4D05-86F4-0F68BC5D4432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3600000" y="1008000"/>
            <a:ext cx="2760840" cy="395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2020-07-25T16:48:59Z</dcterms:modified>
  <cp:revision>23</cp:revision>
  <dc:subject/>
  <dc:title/>
</cp:coreProperties>
</file>