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6" r:id="rId11"/>
    <p:sldId id="265" r:id="rId1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22D89-C8F2-83B4-7672-0139E0C6190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NL"/>
          </a:p>
        </p:txBody>
      </p:sp>
      <p:sp>
        <p:nvSpPr>
          <p:cNvPr id="3" name="Ondertitel 2">
            <a:extLst>
              <a:ext uri="{FF2B5EF4-FFF2-40B4-BE49-F238E27FC236}">
                <a16:creationId xmlns:a16="http://schemas.microsoft.com/office/drawing/2014/main" id="{743B5E29-3213-AC2E-2891-C7F90D366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NL"/>
          </a:p>
        </p:txBody>
      </p:sp>
      <p:sp>
        <p:nvSpPr>
          <p:cNvPr id="4" name="Tijdelijke aanduiding voor datum 3">
            <a:extLst>
              <a:ext uri="{FF2B5EF4-FFF2-40B4-BE49-F238E27FC236}">
                <a16:creationId xmlns:a16="http://schemas.microsoft.com/office/drawing/2014/main" id="{3418B658-180D-2B6E-0C9A-E9B5EB67FEC4}"/>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5" name="Tijdelijke aanduiding voor voettekst 4">
            <a:extLst>
              <a:ext uri="{FF2B5EF4-FFF2-40B4-BE49-F238E27FC236}">
                <a16:creationId xmlns:a16="http://schemas.microsoft.com/office/drawing/2014/main" id="{875C526B-03C5-648D-7639-9527510106BA}"/>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95ED4330-07A2-5A40-48DD-91CFD9C9A638}"/>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419637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7C314-6FEC-F1F8-C18E-6C6FDE868A82}"/>
              </a:ext>
            </a:extLst>
          </p:cNvPr>
          <p:cNvSpPr>
            <a:spLocks noGrp="1"/>
          </p:cNvSpPr>
          <p:nvPr>
            <p:ph type="title"/>
          </p:nvPr>
        </p:nvSpPr>
        <p:spPr/>
        <p:txBody>
          <a:bodyPr/>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4297BC30-CC3A-0CF9-B15C-E01260B2068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DCAD2B7D-5D44-EF78-2050-9CA6809E77C1}"/>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5" name="Tijdelijke aanduiding voor voettekst 4">
            <a:extLst>
              <a:ext uri="{FF2B5EF4-FFF2-40B4-BE49-F238E27FC236}">
                <a16:creationId xmlns:a16="http://schemas.microsoft.com/office/drawing/2014/main" id="{37FCAD06-E55C-9FFE-C27E-D4B7DBDD4540}"/>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F532B3A6-BFB9-A234-E9A6-A2E6636BD99F}"/>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219634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108B3D0-1F02-3294-1B7F-B546BAEFD080}"/>
              </a:ext>
            </a:extLst>
          </p:cNvPr>
          <p:cNvSpPr>
            <a:spLocks noGrp="1"/>
          </p:cNvSpPr>
          <p:nvPr>
            <p:ph type="title" orient="vert"/>
          </p:nvPr>
        </p:nvSpPr>
        <p:spPr>
          <a:xfrm>
            <a:off x="8724900" y="365125"/>
            <a:ext cx="2628900" cy="5811838"/>
          </a:xfrm>
        </p:spPr>
        <p:txBody>
          <a:bodyPr vert="eaVert"/>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8C7B5F4F-5EFA-0312-782E-8F6F989D052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E2FAD2F8-0E14-2CE4-6BAC-14B0F742172E}"/>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5" name="Tijdelijke aanduiding voor voettekst 4">
            <a:extLst>
              <a:ext uri="{FF2B5EF4-FFF2-40B4-BE49-F238E27FC236}">
                <a16:creationId xmlns:a16="http://schemas.microsoft.com/office/drawing/2014/main" id="{97A9746F-36B6-1B4C-DD67-2DE11170FF64}"/>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CA2348F6-532D-C53F-C896-C3C13D17A196}"/>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383425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0B38A-CF77-D224-53BA-80506D789B4E}"/>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16AFF4BA-EA5F-D10A-528F-C9E66E2EF1A8}"/>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3AA324AF-0B5D-755D-3359-1765EEC0B37B}"/>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5" name="Tijdelijke aanduiding voor voettekst 4">
            <a:extLst>
              <a:ext uri="{FF2B5EF4-FFF2-40B4-BE49-F238E27FC236}">
                <a16:creationId xmlns:a16="http://schemas.microsoft.com/office/drawing/2014/main" id="{F8C362CC-7C7B-E143-845E-BD052F3A3AEF}"/>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D4182463-F7E4-074C-A905-8A4E40C0E4D8}"/>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30391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5B2132-EC20-E964-1DF5-80210ABC7C57}"/>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52ED9407-A63A-B079-8F94-B50D986DE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73D9661-B873-AE13-1528-BD35379517F6}"/>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5" name="Tijdelijke aanduiding voor voettekst 4">
            <a:extLst>
              <a:ext uri="{FF2B5EF4-FFF2-40B4-BE49-F238E27FC236}">
                <a16:creationId xmlns:a16="http://schemas.microsoft.com/office/drawing/2014/main" id="{F4D57238-5C75-98BD-59C6-19CC5CCB99EE}"/>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495F7A93-6E1F-73E2-BC7E-91E115A78361}"/>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227013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A1795-3064-4404-B51E-3362FAAC3982}"/>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9F8DEA3D-8D84-74C1-929D-44D9ED0C7004}"/>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inhoud 3">
            <a:extLst>
              <a:ext uri="{FF2B5EF4-FFF2-40B4-BE49-F238E27FC236}">
                <a16:creationId xmlns:a16="http://schemas.microsoft.com/office/drawing/2014/main" id="{9CEDD464-6D06-1AFD-DCB0-50C7650B6B91}"/>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datum 4">
            <a:extLst>
              <a:ext uri="{FF2B5EF4-FFF2-40B4-BE49-F238E27FC236}">
                <a16:creationId xmlns:a16="http://schemas.microsoft.com/office/drawing/2014/main" id="{F97628F0-50F6-D035-A8C3-ECDEBDED1784}"/>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6" name="Tijdelijke aanduiding voor voettekst 5">
            <a:extLst>
              <a:ext uri="{FF2B5EF4-FFF2-40B4-BE49-F238E27FC236}">
                <a16:creationId xmlns:a16="http://schemas.microsoft.com/office/drawing/2014/main" id="{80A407CC-EA5B-888F-FB82-88CA0B07E02A}"/>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3D5CEED9-B8FA-8FA0-5F3D-F6513558515B}"/>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40121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B01C9-DF16-788E-A2E3-66AE6B35A3D4}"/>
              </a:ext>
            </a:extLst>
          </p:cNvPr>
          <p:cNvSpPr>
            <a:spLocks noGrp="1"/>
          </p:cNvSpPr>
          <p:nvPr>
            <p:ph type="title"/>
          </p:nvPr>
        </p:nvSpPr>
        <p:spPr>
          <a:xfrm>
            <a:off x="839788" y="365125"/>
            <a:ext cx="10515600" cy="1325563"/>
          </a:xfrm>
        </p:spPr>
        <p:txBody>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B02A0AF2-8269-1B97-2161-C4C50A622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F57C7A16-52B0-FAC7-46B5-8B8BCA41A7B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tekst 4">
            <a:extLst>
              <a:ext uri="{FF2B5EF4-FFF2-40B4-BE49-F238E27FC236}">
                <a16:creationId xmlns:a16="http://schemas.microsoft.com/office/drawing/2014/main" id="{6E3A0F40-C629-1769-4583-C1FBC12A5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EE3CB5D-2BBD-112B-DE42-9DFD8C418EA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7" name="Tijdelijke aanduiding voor datum 6">
            <a:extLst>
              <a:ext uri="{FF2B5EF4-FFF2-40B4-BE49-F238E27FC236}">
                <a16:creationId xmlns:a16="http://schemas.microsoft.com/office/drawing/2014/main" id="{1C9C136E-A167-9E2A-9E5A-6E960BB9D131}"/>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8" name="Tijdelijke aanduiding voor voettekst 7">
            <a:extLst>
              <a:ext uri="{FF2B5EF4-FFF2-40B4-BE49-F238E27FC236}">
                <a16:creationId xmlns:a16="http://schemas.microsoft.com/office/drawing/2014/main" id="{24C484C0-E9D6-EE56-5F41-38382C0242D8}"/>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60E2E8B1-494C-14AC-F6C3-5B28CDBDE9D2}"/>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357104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D2DCF-FC9E-39B6-FE95-9FFC1FEA4D0B}"/>
              </a:ext>
            </a:extLst>
          </p:cNvPr>
          <p:cNvSpPr>
            <a:spLocks noGrp="1"/>
          </p:cNvSpPr>
          <p:nvPr>
            <p:ph type="title"/>
          </p:nvPr>
        </p:nvSpPr>
        <p:spPr/>
        <p:txBody>
          <a:bodyPr/>
          <a:lstStyle/>
          <a:p>
            <a:r>
              <a:rPr lang="nl-NL"/>
              <a:t>Klik om stijl te bewerken</a:t>
            </a:r>
            <a:endParaRPr lang="en-NL"/>
          </a:p>
        </p:txBody>
      </p:sp>
      <p:sp>
        <p:nvSpPr>
          <p:cNvPr id="3" name="Tijdelijke aanduiding voor datum 2">
            <a:extLst>
              <a:ext uri="{FF2B5EF4-FFF2-40B4-BE49-F238E27FC236}">
                <a16:creationId xmlns:a16="http://schemas.microsoft.com/office/drawing/2014/main" id="{BB873C5C-2668-7DAA-24B9-4158AA2F1BAC}"/>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4" name="Tijdelijke aanduiding voor voettekst 3">
            <a:extLst>
              <a:ext uri="{FF2B5EF4-FFF2-40B4-BE49-F238E27FC236}">
                <a16:creationId xmlns:a16="http://schemas.microsoft.com/office/drawing/2014/main" id="{A1A08673-4B3C-A20D-D1CC-392847D242D0}"/>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4CB993E0-2C64-7B9C-DD5D-1ADC2C192357}"/>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348477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A143AC4-0714-7793-5E93-BE7D9BD9ECE5}"/>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3" name="Tijdelijke aanduiding voor voettekst 2">
            <a:extLst>
              <a:ext uri="{FF2B5EF4-FFF2-40B4-BE49-F238E27FC236}">
                <a16:creationId xmlns:a16="http://schemas.microsoft.com/office/drawing/2014/main" id="{03A6EAE3-DE7A-612E-8F05-0E33870B76C9}"/>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AC13B6CB-89CD-2B5B-E7BA-E15C53E11094}"/>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220491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10C29-01F9-A7F1-771D-5310DD8B024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F971104E-24D2-31BA-911B-A8C544CA0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tekst 3">
            <a:extLst>
              <a:ext uri="{FF2B5EF4-FFF2-40B4-BE49-F238E27FC236}">
                <a16:creationId xmlns:a16="http://schemas.microsoft.com/office/drawing/2014/main" id="{451FF4BC-2EC9-4799-2F8D-D9018F7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33ACE2C-A6A5-182F-E2BD-5F395E17DC19}"/>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6" name="Tijdelijke aanduiding voor voettekst 5">
            <a:extLst>
              <a:ext uri="{FF2B5EF4-FFF2-40B4-BE49-F238E27FC236}">
                <a16:creationId xmlns:a16="http://schemas.microsoft.com/office/drawing/2014/main" id="{0AD3AB8C-07D2-4377-06CF-E6005266305F}"/>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B2935070-64AB-52C1-E9EB-96FFFBEB2ED2}"/>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79334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8C33A-7B87-D274-0D4D-06E20100B35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afbeelding 2">
            <a:extLst>
              <a:ext uri="{FF2B5EF4-FFF2-40B4-BE49-F238E27FC236}">
                <a16:creationId xmlns:a16="http://schemas.microsoft.com/office/drawing/2014/main" id="{67A5CFB0-2B53-AA08-BCBF-7E034F37F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ijdelijke aanduiding voor tekst 3">
            <a:extLst>
              <a:ext uri="{FF2B5EF4-FFF2-40B4-BE49-F238E27FC236}">
                <a16:creationId xmlns:a16="http://schemas.microsoft.com/office/drawing/2014/main" id="{E2002FBF-CC47-AFDC-A5C7-1444EF7A0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11739C3-E10F-4CD6-FD54-4CD8C1D05DD9}"/>
              </a:ext>
            </a:extLst>
          </p:cNvPr>
          <p:cNvSpPr>
            <a:spLocks noGrp="1"/>
          </p:cNvSpPr>
          <p:nvPr>
            <p:ph type="dt" sz="half" idx="10"/>
          </p:nvPr>
        </p:nvSpPr>
        <p:spPr/>
        <p:txBody>
          <a:bodyPr/>
          <a:lstStyle/>
          <a:p>
            <a:fld id="{9860D51B-13F6-4E74-9382-7DE02FD84092}" type="datetimeFigureOut">
              <a:rPr lang="en-NL" smtClean="0"/>
              <a:t>02/03/2023</a:t>
            </a:fld>
            <a:endParaRPr lang="en-NL"/>
          </a:p>
        </p:txBody>
      </p:sp>
      <p:sp>
        <p:nvSpPr>
          <p:cNvPr id="6" name="Tijdelijke aanduiding voor voettekst 5">
            <a:extLst>
              <a:ext uri="{FF2B5EF4-FFF2-40B4-BE49-F238E27FC236}">
                <a16:creationId xmlns:a16="http://schemas.microsoft.com/office/drawing/2014/main" id="{C8BC5A0E-9FFA-37B4-F400-97067C165D6B}"/>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44296C85-9394-D3BF-867D-B03A381F3DE9}"/>
              </a:ext>
            </a:extLst>
          </p:cNvPr>
          <p:cNvSpPr>
            <a:spLocks noGrp="1"/>
          </p:cNvSpPr>
          <p:nvPr>
            <p:ph type="sldNum" sz="quarter" idx="12"/>
          </p:nvPr>
        </p:nvSpPr>
        <p:spPr/>
        <p:txBody>
          <a:bodyPr/>
          <a:lstStyle/>
          <a:p>
            <a:fld id="{33DD8D4B-5566-4B2E-809B-277108403620}" type="slidenum">
              <a:rPr lang="en-NL" smtClean="0"/>
              <a:t>‹nr.›</a:t>
            </a:fld>
            <a:endParaRPr lang="en-NL"/>
          </a:p>
        </p:txBody>
      </p:sp>
    </p:spTree>
    <p:extLst>
      <p:ext uri="{BB962C8B-B14F-4D97-AF65-F5344CB8AC3E}">
        <p14:creationId xmlns:p14="http://schemas.microsoft.com/office/powerpoint/2010/main" val="12803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A8D1434-8317-83EF-B38A-C761E1AD9E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207C6800-467A-60E3-A2DB-7C19F5F74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4E01F24D-ED4B-DB84-DFB2-EDD9D5F15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0D51B-13F6-4E74-9382-7DE02FD84092}" type="datetimeFigureOut">
              <a:rPr lang="en-NL" smtClean="0"/>
              <a:t>02/03/2023</a:t>
            </a:fld>
            <a:endParaRPr lang="en-NL"/>
          </a:p>
        </p:txBody>
      </p:sp>
      <p:sp>
        <p:nvSpPr>
          <p:cNvPr id="5" name="Tijdelijke aanduiding voor voettekst 4">
            <a:extLst>
              <a:ext uri="{FF2B5EF4-FFF2-40B4-BE49-F238E27FC236}">
                <a16:creationId xmlns:a16="http://schemas.microsoft.com/office/drawing/2014/main" id="{F490F822-F4BC-F26B-7ACA-28953C8CE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Tijdelijke aanduiding voor dianummer 5">
            <a:extLst>
              <a:ext uri="{FF2B5EF4-FFF2-40B4-BE49-F238E27FC236}">
                <a16:creationId xmlns:a16="http://schemas.microsoft.com/office/drawing/2014/main" id="{37335F56-0774-0E48-6B14-1AFE9FACB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D8D4B-5566-4B2E-809B-277108403620}" type="slidenum">
              <a:rPr lang="en-NL" smtClean="0"/>
              <a:t>‹nr.›</a:t>
            </a:fld>
            <a:endParaRPr lang="en-NL"/>
          </a:p>
        </p:txBody>
      </p:sp>
    </p:spTree>
    <p:extLst>
      <p:ext uri="{BB962C8B-B14F-4D97-AF65-F5344CB8AC3E}">
        <p14:creationId xmlns:p14="http://schemas.microsoft.com/office/powerpoint/2010/main" val="3286374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itkraken.com/download"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0422D-52EB-A679-6E84-385386F23185}"/>
              </a:ext>
            </a:extLst>
          </p:cNvPr>
          <p:cNvSpPr>
            <a:spLocks noGrp="1"/>
          </p:cNvSpPr>
          <p:nvPr>
            <p:ph type="ctrTitle"/>
          </p:nvPr>
        </p:nvSpPr>
        <p:spPr/>
        <p:txBody>
          <a:bodyPr/>
          <a:lstStyle/>
          <a:p>
            <a:r>
              <a:rPr lang="en-GB" dirty="0" err="1"/>
              <a:t>Github</a:t>
            </a:r>
            <a:endParaRPr lang="en-NL" dirty="0"/>
          </a:p>
        </p:txBody>
      </p:sp>
      <p:sp>
        <p:nvSpPr>
          <p:cNvPr id="3" name="Ondertitel 2">
            <a:extLst>
              <a:ext uri="{FF2B5EF4-FFF2-40B4-BE49-F238E27FC236}">
                <a16:creationId xmlns:a16="http://schemas.microsoft.com/office/drawing/2014/main" id="{3C88BB7B-7037-B630-B3B9-C90EC8407297}"/>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255947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023657-55A1-C890-9CAE-69CAF1DA4C81}"/>
              </a:ext>
            </a:extLst>
          </p:cNvPr>
          <p:cNvSpPr>
            <a:spLocks noGrp="1"/>
          </p:cNvSpPr>
          <p:nvPr>
            <p:ph type="title"/>
          </p:nvPr>
        </p:nvSpPr>
        <p:spPr/>
        <p:txBody>
          <a:bodyPr/>
          <a:lstStyle/>
          <a:p>
            <a:r>
              <a:rPr lang="en-GB" dirty="0"/>
              <a:t>Here example of first test</a:t>
            </a:r>
            <a:endParaRPr lang="en-NL" dirty="0"/>
          </a:p>
        </p:txBody>
      </p:sp>
      <p:sp>
        <p:nvSpPr>
          <p:cNvPr id="3" name="Tijdelijke aanduiding voor inhoud 2">
            <a:extLst>
              <a:ext uri="{FF2B5EF4-FFF2-40B4-BE49-F238E27FC236}">
                <a16:creationId xmlns:a16="http://schemas.microsoft.com/office/drawing/2014/main" id="{524F649D-9AA3-C12C-DBBE-41ABA5EBA0E8}"/>
              </a:ext>
            </a:extLst>
          </p:cNvPr>
          <p:cNvSpPr>
            <a:spLocks noGrp="1"/>
          </p:cNvSpPr>
          <p:nvPr>
            <p:ph idx="1"/>
          </p:nvPr>
        </p:nvSpPr>
        <p:spPr/>
        <p:txBody>
          <a:bodyPr/>
          <a:lstStyle/>
          <a:p>
            <a:endParaRPr lang="en-NL"/>
          </a:p>
        </p:txBody>
      </p:sp>
      <p:pic>
        <p:nvPicPr>
          <p:cNvPr id="5" name="Afbeelding 4">
            <a:extLst>
              <a:ext uri="{FF2B5EF4-FFF2-40B4-BE49-F238E27FC236}">
                <a16:creationId xmlns:a16="http://schemas.microsoft.com/office/drawing/2014/main" id="{3E1CD807-68A2-B731-D832-9007111F3A10}"/>
              </a:ext>
            </a:extLst>
          </p:cNvPr>
          <p:cNvPicPr>
            <a:picLocks noChangeAspect="1"/>
          </p:cNvPicPr>
          <p:nvPr/>
        </p:nvPicPr>
        <p:blipFill>
          <a:blip r:embed="rId2"/>
          <a:stretch>
            <a:fillRect/>
          </a:stretch>
        </p:blipFill>
        <p:spPr>
          <a:xfrm>
            <a:off x="942678" y="2134839"/>
            <a:ext cx="10674285" cy="4467927"/>
          </a:xfrm>
          <a:prstGeom prst="rect">
            <a:avLst/>
          </a:prstGeom>
        </p:spPr>
      </p:pic>
    </p:spTree>
    <p:extLst>
      <p:ext uri="{BB962C8B-B14F-4D97-AF65-F5344CB8AC3E}">
        <p14:creationId xmlns:p14="http://schemas.microsoft.com/office/powerpoint/2010/main" val="110832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14761-7F65-B7FC-4A62-3F03BE801402}"/>
              </a:ext>
            </a:extLst>
          </p:cNvPr>
          <p:cNvSpPr>
            <a:spLocks noGrp="1"/>
          </p:cNvSpPr>
          <p:nvPr>
            <p:ph type="title"/>
          </p:nvPr>
        </p:nvSpPr>
        <p:spPr/>
        <p:txBody>
          <a:bodyPr/>
          <a:lstStyle/>
          <a:p>
            <a:r>
              <a:rPr lang="en-GB" dirty="0"/>
              <a:t>When needed, your branch can be merged into main</a:t>
            </a:r>
            <a:endParaRPr lang="en-NL" dirty="0"/>
          </a:p>
        </p:txBody>
      </p:sp>
      <p:sp>
        <p:nvSpPr>
          <p:cNvPr id="3" name="Tijdelijke aanduiding voor inhoud 2">
            <a:extLst>
              <a:ext uri="{FF2B5EF4-FFF2-40B4-BE49-F238E27FC236}">
                <a16:creationId xmlns:a16="http://schemas.microsoft.com/office/drawing/2014/main" id="{74F10616-5A4C-0B55-A4C9-20FD366130A7}"/>
              </a:ext>
            </a:extLst>
          </p:cNvPr>
          <p:cNvSpPr>
            <a:spLocks noGrp="1"/>
          </p:cNvSpPr>
          <p:nvPr>
            <p:ph idx="1"/>
          </p:nvPr>
        </p:nvSpPr>
        <p:spPr/>
        <p:txBody>
          <a:bodyPr/>
          <a:lstStyle/>
          <a:p>
            <a:pPr marL="0" indent="0">
              <a:buNone/>
            </a:pPr>
            <a:r>
              <a:rPr lang="en-GB" dirty="0"/>
              <a:t>Quickest way is</a:t>
            </a:r>
          </a:p>
          <a:p>
            <a:pPr marL="0" indent="0">
              <a:buNone/>
            </a:pPr>
            <a:r>
              <a:rPr lang="en-GB" dirty="0"/>
              <a:t>Go to github.com, select your repo</a:t>
            </a:r>
          </a:p>
          <a:p>
            <a:pPr marL="0" indent="0">
              <a:buNone/>
            </a:pPr>
            <a:r>
              <a:rPr lang="en-GB" dirty="0"/>
              <a:t>Select “pull request”</a:t>
            </a:r>
          </a:p>
          <a:p>
            <a:pPr marL="0" indent="0">
              <a:buNone/>
            </a:pPr>
            <a:r>
              <a:rPr lang="en-GB" dirty="0"/>
              <a:t>Press “new pull request”</a:t>
            </a:r>
          </a:p>
          <a:p>
            <a:pPr marL="0" indent="0">
              <a:buNone/>
            </a:pPr>
            <a:r>
              <a:rPr lang="en-GB" dirty="0"/>
              <a:t>Select the branch that you want to merge into main</a:t>
            </a:r>
          </a:p>
          <a:p>
            <a:pPr marL="0" indent="0">
              <a:buNone/>
            </a:pPr>
            <a:r>
              <a:rPr lang="en-GB" dirty="0"/>
              <a:t>Press “create pull request”</a:t>
            </a:r>
          </a:p>
          <a:p>
            <a:pPr marL="0" indent="0">
              <a:buNone/>
            </a:pPr>
            <a:r>
              <a:rPr lang="en-GB" dirty="0"/>
              <a:t>And request a review (from me in this case) by pressing button for </a:t>
            </a:r>
            <a:r>
              <a:rPr lang="en-GB"/>
              <a:t>add reviewer</a:t>
            </a:r>
            <a:endParaRPr lang="en-GB" dirty="0"/>
          </a:p>
        </p:txBody>
      </p:sp>
    </p:spTree>
    <p:extLst>
      <p:ext uri="{BB962C8B-B14F-4D97-AF65-F5344CB8AC3E}">
        <p14:creationId xmlns:p14="http://schemas.microsoft.com/office/powerpoint/2010/main" val="182962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4956B-6981-F3B7-542F-4B4176FBBD70}"/>
              </a:ext>
            </a:extLst>
          </p:cNvPr>
          <p:cNvSpPr>
            <a:spLocks noGrp="1"/>
          </p:cNvSpPr>
          <p:nvPr>
            <p:ph type="title"/>
          </p:nvPr>
        </p:nvSpPr>
        <p:spPr/>
        <p:txBody>
          <a:bodyPr/>
          <a:lstStyle/>
          <a:p>
            <a:r>
              <a:rPr lang="en-GB" dirty="0" err="1"/>
              <a:t>Github</a:t>
            </a:r>
            <a:r>
              <a:rPr lang="en-GB" dirty="0"/>
              <a:t>: version tracking</a:t>
            </a:r>
            <a:endParaRPr lang="en-NL" dirty="0"/>
          </a:p>
        </p:txBody>
      </p:sp>
      <p:pic>
        <p:nvPicPr>
          <p:cNvPr id="1026" name="Picture 2" descr="Git-it Guide">
            <a:extLst>
              <a:ext uri="{FF2B5EF4-FFF2-40B4-BE49-F238E27FC236}">
                <a16:creationId xmlns:a16="http://schemas.microsoft.com/office/drawing/2014/main" id="{0E72AD07-7E03-5126-2DAE-4F604AF1E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30" y="1690688"/>
            <a:ext cx="8088539" cy="5304765"/>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5DCB0649-CCDD-417D-9BA7-47427D8D56DD}"/>
              </a:ext>
            </a:extLst>
          </p:cNvPr>
          <p:cNvSpPr txBox="1"/>
          <p:nvPr/>
        </p:nvSpPr>
        <p:spPr>
          <a:xfrm>
            <a:off x="7091097" y="6123543"/>
            <a:ext cx="4416275" cy="369332"/>
          </a:xfrm>
          <a:prstGeom prst="rect">
            <a:avLst/>
          </a:prstGeom>
          <a:solidFill>
            <a:srgbClr val="00B0F0"/>
          </a:solidFill>
        </p:spPr>
        <p:txBody>
          <a:bodyPr wrap="square">
            <a:spAutoFit/>
          </a:bodyPr>
          <a:lstStyle/>
          <a:p>
            <a:r>
              <a:rPr lang="en-GB" dirty="0">
                <a:solidFill>
                  <a:schemeClr val="bg1"/>
                </a:solidFill>
              </a:rPr>
              <a:t>https://github.com/gerardhros/euosi</a:t>
            </a:r>
            <a:endParaRPr lang="en-NL" dirty="0">
              <a:solidFill>
                <a:schemeClr val="bg1"/>
              </a:solidFill>
            </a:endParaRPr>
          </a:p>
        </p:txBody>
      </p:sp>
    </p:spTree>
    <p:extLst>
      <p:ext uri="{BB962C8B-B14F-4D97-AF65-F5344CB8AC3E}">
        <p14:creationId xmlns:p14="http://schemas.microsoft.com/office/powerpoint/2010/main" val="137345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EBA82-85E7-4C56-61FD-7094BA861C1E}"/>
              </a:ext>
            </a:extLst>
          </p:cNvPr>
          <p:cNvSpPr>
            <a:spLocks noGrp="1"/>
          </p:cNvSpPr>
          <p:nvPr>
            <p:ph type="title"/>
          </p:nvPr>
        </p:nvSpPr>
        <p:spPr/>
        <p:txBody>
          <a:bodyPr/>
          <a:lstStyle/>
          <a:p>
            <a:r>
              <a:rPr lang="en-GB" dirty="0"/>
              <a:t>Requirements</a:t>
            </a:r>
            <a:endParaRPr lang="en-NL" dirty="0"/>
          </a:p>
        </p:txBody>
      </p:sp>
      <p:sp>
        <p:nvSpPr>
          <p:cNvPr id="3" name="Tijdelijke aanduiding voor inhoud 2">
            <a:extLst>
              <a:ext uri="{FF2B5EF4-FFF2-40B4-BE49-F238E27FC236}">
                <a16:creationId xmlns:a16="http://schemas.microsoft.com/office/drawing/2014/main" id="{345E8EC1-5FDD-DE1E-DF3E-786541CA63D1}"/>
              </a:ext>
            </a:extLst>
          </p:cNvPr>
          <p:cNvSpPr>
            <a:spLocks noGrp="1"/>
          </p:cNvSpPr>
          <p:nvPr>
            <p:ph idx="1"/>
          </p:nvPr>
        </p:nvSpPr>
        <p:spPr/>
        <p:txBody>
          <a:bodyPr/>
          <a:lstStyle/>
          <a:p>
            <a:r>
              <a:rPr lang="en-GB" dirty="0" err="1"/>
              <a:t>Rstudio</a:t>
            </a:r>
            <a:r>
              <a:rPr lang="en-GB" dirty="0"/>
              <a:t> installed</a:t>
            </a:r>
          </a:p>
          <a:p>
            <a:r>
              <a:rPr lang="en-GB" dirty="0" err="1"/>
              <a:t>Github</a:t>
            </a:r>
            <a:r>
              <a:rPr lang="en-GB" dirty="0"/>
              <a:t> installed; </a:t>
            </a:r>
            <a:r>
              <a:rPr lang="en-GB" dirty="0">
                <a:hlinkClick r:id="rId2"/>
              </a:rPr>
              <a:t>https://git-scm.com/download/win</a:t>
            </a:r>
            <a:endParaRPr lang="en-GB" dirty="0"/>
          </a:p>
          <a:p>
            <a:r>
              <a:rPr lang="en-GB" dirty="0"/>
              <a:t>Account registered by </a:t>
            </a:r>
            <a:r>
              <a:rPr lang="en-GB" dirty="0" err="1"/>
              <a:t>Github</a:t>
            </a:r>
            <a:endParaRPr lang="en-GB" dirty="0"/>
          </a:p>
          <a:p>
            <a:r>
              <a:rPr lang="en-GB" dirty="0" err="1"/>
              <a:t>Gitkraken</a:t>
            </a:r>
            <a:r>
              <a:rPr lang="en-GB" dirty="0"/>
              <a:t> installed; </a:t>
            </a:r>
            <a:r>
              <a:rPr lang="en-GB" dirty="0">
                <a:hlinkClick r:id="rId3"/>
              </a:rPr>
              <a:t>https://www.gitkraken.com/download</a:t>
            </a:r>
            <a:endParaRPr lang="en-GB" dirty="0"/>
          </a:p>
          <a:p>
            <a:pPr marL="0" indent="0">
              <a:buNone/>
            </a:pPr>
            <a:endParaRPr lang="en-GB" dirty="0"/>
          </a:p>
          <a:p>
            <a:pPr marL="0" indent="0">
              <a:buNone/>
            </a:pPr>
            <a:endParaRPr lang="en-NL" dirty="0"/>
          </a:p>
        </p:txBody>
      </p:sp>
    </p:spTree>
    <p:extLst>
      <p:ext uri="{BB962C8B-B14F-4D97-AF65-F5344CB8AC3E}">
        <p14:creationId xmlns:p14="http://schemas.microsoft.com/office/powerpoint/2010/main" val="257223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B486E-4601-45B8-7404-C5C91F19C14B}"/>
              </a:ext>
            </a:extLst>
          </p:cNvPr>
          <p:cNvSpPr>
            <a:spLocks noGrp="1"/>
          </p:cNvSpPr>
          <p:nvPr>
            <p:ph type="title"/>
          </p:nvPr>
        </p:nvSpPr>
        <p:spPr/>
        <p:txBody>
          <a:bodyPr/>
          <a:lstStyle/>
          <a:p>
            <a:r>
              <a:rPr lang="en-GB" dirty="0"/>
              <a:t>Add new project</a:t>
            </a:r>
            <a:endParaRPr lang="en-NL" dirty="0"/>
          </a:p>
        </p:txBody>
      </p:sp>
      <p:sp>
        <p:nvSpPr>
          <p:cNvPr id="5" name="Tijdelijke aanduiding voor inhoud 4">
            <a:extLst>
              <a:ext uri="{FF2B5EF4-FFF2-40B4-BE49-F238E27FC236}">
                <a16:creationId xmlns:a16="http://schemas.microsoft.com/office/drawing/2014/main" id="{F87BFC0A-A51C-49C7-2F22-CC5FAF508EB5}"/>
              </a:ext>
            </a:extLst>
          </p:cNvPr>
          <p:cNvSpPr>
            <a:spLocks noGrp="1"/>
          </p:cNvSpPr>
          <p:nvPr>
            <p:ph idx="1"/>
          </p:nvPr>
        </p:nvSpPr>
        <p:spPr>
          <a:xfrm>
            <a:off x="321098" y="1889607"/>
            <a:ext cx="3931763" cy="615917"/>
          </a:xfrm>
        </p:spPr>
        <p:txBody>
          <a:bodyPr/>
          <a:lstStyle/>
          <a:p>
            <a:pPr marL="0" indent="0">
              <a:buNone/>
            </a:pPr>
            <a:r>
              <a:rPr lang="en-GB" dirty="0"/>
              <a:t>Select “version control”</a:t>
            </a:r>
            <a:endParaRPr lang="en-NL" dirty="0"/>
          </a:p>
        </p:txBody>
      </p:sp>
      <p:pic>
        <p:nvPicPr>
          <p:cNvPr id="7" name="Afbeelding 6">
            <a:extLst>
              <a:ext uri="{FF2B5EF4-FFF2-40B4-BE49-F238E27FC236}">
                <a16:creationId xmlns:a16="http://schemas.microsoft.com/office/drawing/2014/main" id="{89C1ADAC-9031-CC56-D30A-207DA98272FB}"/>
              </a:ext>
            </a:extLst>
          </p:cNvPr>
          <p:cNvPicPr>
            <a:picLocks noChangeAspect="1"/>
          </p:cNvPicPr>
          <p:nvPr/>
        </p:nvPicPr>
        <p:blipFill>
          <a:blip r:embed="rId2"/>
          <a:stretch>
            <a:fillRect/>
          </a:stretch>
        </p:blipFill>
        <p:spPr>
          <a:xfrm>
            <a:off x="451701" y="2629029"/>
            <a:ext cx="3461850" cy="2454886"/>
          </a:xfrm>
          <a:prstGeom prst="rect">
            <a:avLst/>
          </a:prstGeom>
        </p:spPr>
      </p:pic>
      <p:pic>
        <p:nvPicPr>
          <p:cNvPr id="9" name="Afbeelding 8">
            <a:extLst>
              <a:ext uri="{FF2B5EF4-FFF2-40B4-BE49-F238E27FC236}">
                <a16:creationId xmlns:a16="http://schemas.microsoft.com/office/drawing/2014/main" id="{ECC4C2CE-FCA9-9CFA-8681-A9CC1E8850E3}"/>
              </a:ext>
            </a:extLst>
          </p:cNvPr>
          <p:cNvPicPr>
            <a:picLocks noChangeAspect="1"/>
          </p:cNvPicPr>
          <p:nvPr/>
        </p:nvPicPr>
        <p:blipFill>
          <a:blip r:embed="rId3"/>
          <a:stretch>
            <a:fillRect/>
          </a:stretch>
        </p:blipFill>
        <p:spPr>
          <a:xfrm>
            <a:off x="4252861" y="2629029"/>
            <a:ext cx="3461850" cy="2459735"/>
          </a:xfrm>
          <a:prstGeom prst="rect">
            <a:avLst/>
          </a:prstGeom>
        </p:spPr>
      </p:pic>
      <p:sp>
        <p:nvSpPr>
          <p:cNvPr id="10" name="Tijdelijke aanduiding voor inhoud 4">
            <a:extLst>
              <a:ext uri="{FF2B5EF4-FFF2-40B4-BE49-F238E27FC236}">
                <a16:creationId xmlns:a16="http://schemas.microsoft.com/office/drawing/2014/main" id="{657762C3-8483-D874-3F13-8A354F9E251F}"/>
              </a:ext>
            </a:extLst>
          </p:cNvPr>
          <p:cNvSpPr txBox="1">
            <a:spLocks/>
          </p:cNvSpPr>
          <p:nvPr/>
        </p:nvSpPr>
        <p:spPr>
          <a:xfrm>
            <a:off x="4130118" y="1878175"/>
            <a:ext cx="3931763" cy="615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Select “Git”</a:t>
            </a:r>
            <a:endParaRPr lang="en-NL" dirty="0"/>
          </a:p>
        </p:txBody>
      </p:sp>
      <p:pic>
        <p:nvPicPr>
          <p:cNvPr id="12" name="Afbeelding 11">
            <a:extLst>
              <a:ext uri="{FF2B5EF4-FFF2-40B4-BE49-F238E27FC236}">
                <a16:creationId xmlns:a16="http://schemas.microsoft.com/office/drawing/2014/main" id="{E59317F6-5941-71D2-337B-C251B8C4E8E8}"/>
              </a:ext>
            </a:extLst>
          </p:cNvPr>
          <p:cNvPicPr>
            <a:picLocks noChangeAspect="1"/>
          </p:cNvPicPr>
          <p:nvPr/>
        </p:nvPicPr>
        <p:blipFill>
          <a:blip r:embed="rId4"/>
          <a:stretch>
            <a:fillRect/>
          </a:stretch>
        </p:blipFill>
        <p:spPr>
          <a:xfrm>
            <a:off x="8054021" y="2629029"/>
            <a:ext cx="3461850" cy="2467141"/>
          </a:xfrm>
          <a:prstGeom prst="rect">
            <a:avLst/>
          </a:prstGeom>
        </p:spPr>
      </p:pic>
      <p:sp>
        <p:nvSpPr>
          <p:cNvPr id="13" name="Tijdelijke aanduiding voor inhoud 4">
            <a:extLst>
              <a:ext uri="{FF2B5EF4-FFF2-40B4-BE49-F238E27FC236}">
                <a16:creationId xmlns:a16="http://schemas.microsoft.com/office/drawing/2014/main" id="{27F0173A-7E1E-B5CA-E101-C234C359914A}"/>
              </a:ext>
            </a:extLst>
          </p:cNvPr>
          <p:cNvSpPr txBox="1">
            <a:spLocks/>
          </p:cNvSpPr>
          <p:nvPr/>
        </p:nvSpPr>
        <p:spPr>
          <a:xfrm>
            <a:off x="8054021" y="2013112"/>
            <a:ext cx="3931763" cy="615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And update local directory where to store</a:t>
            </a:r>
            <a:endParaRPr lang="en-NL" sz="1600" dirty="0"/>
          </a:p>
        </p:txBody>
      </p:sp>
      <p:sp>
        <p:nvSpPr>
          <p:cNvPr id="15" name="Tekstvak 14">
            <a:extLst>
              <a:ext uri="{FF2B5EF4-FFF2-40B4-BE49-F238E27FC236}">
                <a16:creationId xmlns:a16="http://schemas.microsoft.com/office/drawing/2014/main" id="{F638D112-251A-ED0D-1F3C-420CF07C7F13}"/>
              </a:ext>
            </a:extLst>
          </p:cNvPr>
          <p:cNvSpPr txBox="1"/>
          <p:nvPr/>
        </p:nvSpPr>
        <p:spPr>
          <a:xfrm>
            <a:off x="8875975" y="3290500"/>
            <a:ext cx="3117669" cy="276999"/>
          </a:xfrm>
          <a:prstGeom prst="rect">
            <a:avLst/>
          </a:prstGeom>
          <a:noFill/>
        </p:spPr>
        <p:txBody>
          <a:bodyPr wrap="square">
            <a:spAutoFit/>
          </a:bodyPr>
          <a:lstStyle/>
          <a:p>
            <a:r>
              <a:rPr lang="en-GB" sz="1200" dirty="0"/>
              <a:t>https://github.com/gerardhros/euosi.git</a:t>
            </a:r>
            <a:endParaRPr lang="en-NL" sz="1200" dirty="0"/>
          </a:p>
        </p:txBody>
      </p:sp>
      <p:sp>
        <p:nvSpPr>
          <p:cNvPr id="18" name="Tijdelijke aanduiding voor inhoud 4">
            <a:extLst>
              <a:ext uri="{FF2B5EF4-FFF2-40B4-BE49-F238E27FC236}">
                <a16:creationId xmlns:a16="http://schemas.microsoft.com/office/drawing/2014/main" id="{4BABCD35-D9A6-B08C-7489-E93F6C1D4D57}"/>
              </a:ext>
            </a:extLst>
          </p:cNvPr>
          <p:cNvSpPr txBox="1">
            <a:spLocks/>
          </p:cNvSpPr>
          <p:nvPr/>
        </p:nvSpPr>
        <p:spPr>
          <a:xfrm>
            <a:off x="8061881" y="1471983"/>
            <a:ext cx="3931763" cy="615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Add online link by </a:t>
            </a:r>
            <a:r>
              <a:rPr lang="en-GB" dirty="0" err="1"/>
              <a:t>url</a:t>
            </a:r>
            <a:endParaRPr lang="en-GB" dirty="0"/>
          </a:p>
        </p:txBody>
      </p:sp>
      <p:sp>
        <p:nvSpPr>
          <p:cNvPr id="4" name="Ovaal 3">
            <a:extLst>
              <a:ext uri="{FF2B5EF4-FFF2-40B4-BE49-F238E27FC236}">
                <a16:creationId xmlns:a16="http://schemas.microsoft.com/office/drawing/2014/main" id="{F4378B0D-4155-96DC-D1F3-F9FF1810E84B}"/>
              </a:ext>
            </a:extLst>
          </p:cNvPr>
          <p:cNvSpPr/>
          <p:nvPr/>
        </p:nvSpPr>
        <p:spPr>
          <a:xfrm>
            <a:off x="302192" y="4159623"/>
            <a:ext cx="1873624" cy="735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64B47DEF-3BD9-73D1-D2D2-DA458A2B404C}"/>
              </a:ext>
            </a:extLst>
          </p:cNvPr>
          <p:cNvSpPr/>
          <p:nvPr/>
        </p:nvSpPr>
        <p:spPr>
          <a:xfrm>
            <a:off x="4252861" y="3061446"/>
            <a:ext cx="1873624" cy="735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92419622-DE7A-3E93-AFB6-ADF006B32EBF}"/>
              </a:ext>
            </a:extLst>
          </p:cNvPr>
          <p:cNvSpPr/>
          <p:nvPr/>
        </p:nvSpPr>
        <p:spPr>
          <a:xfrm>
            <a:off x="8708319" y="2980828"/>
            <a:ext cx="1873624" cy="735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5245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7FBFEA-3B5D-DBDC-83DC-33FC6A61F155}"/>
              </a:ext>
            </a:extLst>
          </p:cNvPr>
          <p:cNvSpPr>
            <a:spLocks noGrp="1"/>
          </p:cNvSpPr>
          <p:nvPr>
            <p:ph type="title"/>
          </p:nvPr>
        </p:nvSpPr>
        <p:spPr/>
        <p:txBody>
          <a:bodyPr/>
          <a:lstStyle/>
          <a:p>
            <a:r>
              <a:rPr lang="en-GB" dirty="0"/>
              <a:t>Work flow</a:t>
            </a:r>
            <a:endParaRPr lang="en-NL" dirty="0"/>
          </a:p>
        </p:txBody>
      </p:sp>
      <p:sp>
        <p:nvSpPr>
          <p:cNvPr id="3" name="Tijdelijke aanduiding voor inhoud 2">
            <a:extLst>
              <a:ext uri="{FF2B5EF4-FFF2-40B4-BE49-F238E27FC236}">
                <a16:creationId xmlns:a16="http://schemas.microsoft.com/office/drawing/2014/main" id="{8D56373E-4225-7ABD-C85F-98D53889DB3E}"/>
              </a:ext>
            </a:extLst>
          </p:cNvPr>
          <p:cNvSpPr>
            <a:spLocks noGrp="1"/>
          </p:cNvSpPr>
          <p:nvPr>
            <p:ph idx="1"/>
          </p:nvPr>
        </p:nvSpPr>
        <p:spPr/>
        <p:txBody>
          <a:bodyPr>
            <a:normAutofit/>
          </a:bodyPr>
          <a:lstStyle/>
          <a:p>
            <a:pPr marL="0" indent="0">
              <a:buNone/>
            </a:pPr>
            <a:r>
              <a:rPr lang="en-GB" dirty="0"/>
              <a:t>There is an online repo </a:t>
            </a:r>
          </a:p>
          <a:p>
            <a:pPr marL="0" indent="0">
              <a:buNone/>
            </a:pPr>
            <a:r>
              <a:rPr lang="en-GB" dirty="0"/>
              <a:t>There is a main branch (called “main”)and you can make an own branch</a:t>
            </a:r>
          </a:p>
          <a:p>
            <a:pPr marL="0" indent="0">
              <a:buNone/>
            </a:pPr>
            <a:r>
              <a:rPr lang="en-GB" sz="1900" dirty="0"/>
              <a:t>	Branching lets you have different versions of a repository at one time.</a:t>
            </a:r>
          </a:p>
          <a:p>
            <a:pPr marL="457200" lvl="1" indent="0" algn="just">
              <a:buNone/>
            </a:pPr>
            <a:r>
              <a:rPr lang="en-GB" sz="1900" dirty="0"/>
              <a:t>	By default, a repository has one branch named main that is considered to be the definitive 	branch. You can create additional branches off of main in your repository. You can use branches 	to have different versions of a project at one time. This is helpful when you want to add new 	features to a project without changing the main source of code. The work done on different 	branches will not show up on the main branch until you merge it. You can use branches to 	experiment and make edits before committing them to 	main.</a:t>
            </a:r>
          </a:p>
          <a:p>
            <a:pPr marL="457200" lvl="1" indent="0" algn="just">
              <a:buNone/>
            </a:pPr>
            <a:r>
              <a:rPr lang="en-GB" sz="1900" dirty="0"/>
              <a:t>	When you create a branch off the main branch, you're making a copy, or snapshot, of main as it 	was at that point in time. If someone else made changes to the main branch while you were 	working on your branch, you could pull in those updates.</a:t>
            </a:r>
          </a:p>
          <a:p>
            <a:pPr marL="0" indent="0">
              <a:buNone/>
            </a:pPr>
            <a:endParaRPr lang="en-NL" dirty="0"/>
          </a:p>
        </p:txBody>
      </p:sp>
    </p:spTree>
    <p:extLst>
      <p:ext uri="{BB962C8B-B14F-4D97-AF65-F5344CB8AC3E}">
        <p14:creationId xmlns:p14="http://schemas.microsoft.com/office/powerpoint/2010/main" val="388169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47ED78-C6EC-76F6-1A1B-B21F2374FD7B}"/>
              </a:ext>
            </a:extLst>
          </p:cNvPr>
          <p:cNvSpPr>
            <a:spLocks noGrp="1"/>
          </p:cNvSpPr>
          <p:nvPr>
            <p:ph type="title"/>
          </p:nvPr>
        </p:nvSpPr>
        <p:spPr/>
        <p:txBody>
          <a:bodyPr/>
          <a:lstStyle/>
          <a:p>
            <a:r>
              <a:rPr lang="en-GB" dirty="0"/>
              <a:t>I use </a:t>
            </a:r>
            <a:r>
              <a:rPr lang="en-GB" dirty="0" err="1"/>
              <a:t>gitgraken</a:t>
            </a:r>
            <a:r>
              <a:rPr lang="en-GB" dirty="0"/>
              <a:t> given nice interface</a:t>
            </a:r>
            <a:endParaRPr lang="en-NL" dirty="0"/>
          </a:p>
        </p:txBody>
      </p:sp>
      <p:pic>
        <p:nvPicPr>
          <p:cNvPr id="5" name="Afbeelding 4">
            <a:extLst>
              <a:ext uri="{FF2B5EF4-FFF2-40B4-BE49-F238E27FC236}">
                <a16:creationId xmlns:a16="http://schemas.microsoft.com/office/drawing/2014/main" id="{941176CE-F01B-602F-BCFF-5F6915A6045C}"/>
              </a:ext>
            </a:extLst>
          </p:cNvPr>
          <p:cNvPicPr>
            <a:picLocks noChangeAspect="1"/>
          </p:cNvPicPr>
          <p:nvPr/>
        </p:nvPicPr>
        <p:blipFill>
          <a:blip r:embed="rId2"/>
          <a:stretch>
            <a:fillRect/>
          </a:stretch>
        </p:blipFill>
        <p:spPr>
          <a:xfrm>
            <a:off x="1036949" y="1977629"/>
            <a:ext cx="9354532" cy="4058319"/>
          </a:xfrm>
          <a:prstGeom prst="rect">
            <a:avLst/>
          </a:prstGeom>
        </p:spPr>
      </p:pic>
    </p:spTree>
    <p:extLst>
      <p:ext uri="{BB962C8B-B14F-4D97-AF65-F5344CB8AC3E}">
        <p14:creationId xmlns:p14="http://schemas.microsoft.com/office/powerpoint/2010/main" val="357263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7219FB-9EA7-6F80-3FBC-963317236401}"/>
              </a:ext>
            </a:extLst>
          </p:cNvPr>
          <p:cNvSpPr>
            <a:spLocks noGrp="1"/>
          </p:cNvSpPr>
          <p:nvPr>
            <p:ph type="title"/>
          </p:nvPr>
        </p:nvSpPr>
        <p:spPr/>
        <p:txBody>
          <a:bodyPr/>
          <a:lstStyle/>
          <a:p>
            <a:r>
              <a:rPr lang="en-GB" dirty="0"/>
              <a:t>Add new </a:t>
            </a:r>
            <a:r>
              <a:rPr lang="en-GB" dirty="0" err="1"/>
              <a:t>branche</a:t>
            </a:r>
            <a:r>
              <a:rPr lang="en-GB" dirty="0"/>
              <a:t> </a:t>
            </a:r>
            <a:endParaRPr lang="en-NL" dirty="0"/>
          </a:p>
        </p:txBody>
      </p:sp>
      <p:sp>
        <p:nvSpPr>
          <p:cNvPr id="3" name="Tijdelijke aanduiding voor inhoud 2">
            <a:extLst>
              <a:ext uri="{FF2B5EF4-FFF2-40B4-BE49-F238E27FC236}">
                <a16:creationId xmlns:a16="http://schemas.microsoft.com/office/drawing/2014/main" id="{E297A687-9AA8-D96C-90DC-92B35261D5D9}"/>
              </a:ext>
            </a:extLst>
          </p:cNvPr>
          <p:cNvSpPr>
            <a:spLocks noGrp="1"/>
          </p:cNvSpPr>
          <p:nvPr>
            <p:ph idx="1"/>
          </p:nvPr>
        </p:nvSpPr>
        <p:spPr>
          <a:xfrm>
            <a:off x="838200" y="1825625"/>
            <a:ext cx="6943165" cy="4351338"/>
          </a:xfrm>
        </p:spPr>
        <p:txBody>
          <a:bodyPr/>
          <a:lstStyle/>
          <a:p>
            <a:r>
              <a:rPr lang="en-GB" dirty="0" err="1"/>
              <a:t>Rightclick</a:t>
            </a:r>
            <a:r>
              <a:rPr lang="en-GB" dirty="0"/>
              <a:t> on “main”</a:t>
            </a:r>
          </a:p>
          <a:p>
            <a:r>
              <a:rPr lang="en-GB" dirty="0"/>
              <a:t>Select “create branch” and add a new (you add short code)</a:t>
            </a:r>
          </a:p>
          <a:p>
            <a:r>
              <a:rPr lang="en-GB" dirty="0"/>
              <a:t>Usually you make branches for relative small contributions (so, not for more than 100 commits), so make a branch for a specific task / improvement. Can range from 10 to 50 commits at maximum I would suggest.</a:t>
            </a:r>
            <a:endParaRPr lang="en-NL" dirty="0"/>
          </a:p>
        </p:txBody>
      </p:sp>
      <p:pic>
        <p:nvPicPr>
          <p:cNvPr id="5" name="Afbeelding 4">
            <a:extLst>
              <a:ext uri="{FF2B5EF4-FFF2-40B4-BE49-F238E27FC236}">
                <a16:creationId xmlns:a16="http://schemas.microsoft.com/office/drawing/2014/main" id="{21BA7DC7-2FB9-DD20-BFD6-7FC841C9C8D3}"/>
              </a:ext>
            </a:extLst>
          </p:cNvPr>
          <p:cNvPicPr>
            <a:picLocks noChangeAspect="1"/>
          </p:cNvPicPr>
          <p:nvPr/>
        </p:nvPicPr>
        <p:blipFill rotWithShape="1">
          <a:blip r:embed="rId2"/>
          <a:srcRect r="76031" b="30180"/>
          <a:stretch/>
        </p:blipFill>
        <p:spPr>
          <a:xfrm>
            <a:off x="8148733" y="1896416"/>
            <a:ext cx="3974528" cy="3805137"/>
          </a:xfrm>
          <a:prstGeom prst="rect">
            <a:avLst/>
          </a:prstGeom>
        </p:spPr>
      </p:pic>
    </p:spTree>
    <p:extLst>
      <p:ext uri="{BB962C8B-B14F-4D97-AF65-F5344CB8AC3E}">
        <p14:creationId xmlns:p14="http://schemas.microsoft.com/office/powerpoint/2010/main" val="226085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7E3D8-7ECD-7227-BB65-212F6429E613}"/>
              </a:ext>
            </a:extLst>
          </p:cNvPr>
          <p:cNvSpPr>
            <a:spLocks noGrp="1"/>
          </p:cNvSpPr>
          <p:nvPr>
            <p:ph type="title"/>
          </p:nvPr>
        </p:nvSpPr>
        <p:spPr/>
        <p:txBody>
          <a:bodyPr/>
          <a:lstStyle/>
          <a:p>
            <a:r>
              <a:rPr lang="en-GB" dirty="0"/>
              <a:t>Workflow in R</a:t>
            </a:r>
            <a:endParaRPr lang="en-NL" dirty="0"/>
          </a:p>
        </p:txBody>
      </p:sp>
      <p:pic>
        <p:nvPicPr>
          <p:cNvPr id="5" name="Afbeelding 4">
            <a:extLst>
              <a:ext uri="{FF2B5EF4-FFF2-40B4-BE49-F238E27FC236}">
                <a16:creationId xmlns:a16="http://schemas.microsoft.com/office/drawing/2014/main" id="{9476E000-E6D6-C334-3939-BE616666CEC3}"/>
              </a:ext>
            </a:extLst>
          </p:cNvPr>
          <p:cNvPicPr>
            <a:picLocks noChangeAspect="1"/>
          </p:cNvPicPr>
          <p:nvPr/>
        </p:nvPicPr>
        <p:blipFill>
          <a:blip r:embed="rId2"/>
          <a:stretch>
            <a:fillRect/>
          </a:stretch>
        </p:blipFill>
        <p:spPr>
          <a:xfrm>
            <a:off x="1123405" y="1405841"/>
            <a:ext cx="9945189" cy="5087034"/>
          </a:xfrm>
          <a:prstGeom prst="rect">
            <a:avLst/>
          </a:prstGeom>
        </p:spPr>
      </p:pic>
      <p:sp>
        <p:nvSpPr>
          <p:cNvPr id="6" name="Tekstvak 5">
            <a:extLst>
              <a:ext uri="{FF2B5EF4-FFF2-40B4-BE49-F238E27FC236}">
                <a16:creationId xmlns:a16="http://schemas.microsoft.com/office/drawing/2014/main" id="{9B0EC019-558C-A647-4C6C-E9B7E5A6D31C}"/>
              </a:ext>
            </a:extLst>
          </p:cNvPr>
          <p:cNvSpPr txBox="1"/>
          <p:nvPr/>
        </p:nvSpPr>
        <p:spPr>
          <a:xfrm>
            <a:off x="9078013" y="2706786"/>
            <a:ext cx="1819373" cy="923330"/>
          </a:xfrm>
          <a:prstGeom prst="rect">
            <a:avLst/>
          </a:prstGeom>
          <a:solidFill>
            <a:srgbClr val="FFFF00"/>
          </a:solidFill>
        </p:spPr>
        <p:txBody>
          <a:bodyPr wrap="square" rtlCol="0">
            <a:spAutoFit/>
          </a:bodyPr>
          <a:lstStyle/>
          <a:p>
            <a:r>
              <a:rPr lang="en-GB" dirty="0"/>
              <a:t>All files that are changed by you are visible here</a:t>
            </a:r>
            <a:endParaRPr lang="en-NL" dirty="0"/>
          </a:p>
        </p:txBody>
      </p:sp>
      <p:sp>
        <p:nvSpPr>
          <p:cNvPr id="7" name="Tekstvak 6">
            <a:extLst>
              <a:ext uri="{FF2B5EF4-FFF2-40B4-BE49-F238E27FC236}">
                <a16:creationId xmlns:a16="http://schemas.microsoft.com/office/drawing/2014/main" id="{075E922D-B0D9-242F-14B4-276CA95DED06}"/>
              </a:ext>
            </a:extLst>
          </p:cNvPr>
          <p:cNvSpPr txBox="1"/>
          <p:nvPr/>
        </p:nvSpPr>
        <p:spPr>
          <a:xfrm>
            <a:off x="1993590" y="5593678"/>
            <a:ext cx="2665496" cy="646331"/>
          </a:xfrm>
          <a:prstGeom prst="rect">
            <a:avLst/>
          </a:prstGeom>
          <a:solidFill>
            <a:srgbClr val="FFFF00"/>
          </a:solidFill>
        </p:spPr>
        <p:txBody>
          <a:bodyPr wrap="square" rtlCol="0">
            <a:spAutoFit/>
          </a:bodyPr>
          <a:lstStyle/>
          <a:p>
            <a:r>
              <a:rPr lang="en-GB" dirty="0"/>
              <a:t>In this terminal you “communicate with git”</a:t>
            </a:r>
            <a:endParaRPr lang="en-NL" dirty="0"/>
          </a:p>
        </p:txBody>
      </p:sp>
      <p:sp>
        <p:nvSpPr>
          <p:cNvPr id="8" name="Tekstvak 7">
            <a:extLst>
              <a:ext uri="{FF2B5EF4-FFF2-40B4-BE49-F238E27FC236}">
                <a16:creationId xmlns:a16="http://schemas.microsoft.com/office/drawing/2014/main" id="{52AE7B2A-09F2-79CB-ACB1-5C570AC016B2}"/>
              </a:ext>
            </a:extLst>
          </p:cNvPr>
          <p:cNvSpPr txBox="1"/>
          <p:nvPr/>
        </p:nvSpPr>
        <p:spPr>
          <a:xfrm>
            <a:off x="8832782" y="574627"/>
            <a:ext cx="2665496" cy="646331"/>
          </a:xfrm>
          <a:prstGeom prst="rect">
            <a:avLst/>
          </a:prstGeom>
          <a:solidFill>
            <a:srgbClr val="FFFF00"/>
          </a:solidFill>
        </p:spPr>
        <p:txBody>
          <a:bodyPr wrap="square" rtlCol="0">
            <a:spAutoFit/>
          </a:bodyPr>
          <a:lstStyle/>
          <a:p>
            <a:r>
              <a:rPr lang="en-GB" dirty="0"/>
              <a:t>Here you can switch </a:t>
            </a:r>
            <a:r>
              <a:rPr lang="en-GB" dirty="0" err="1"/>
              <a:t>brances</a:t>
            </a:r>
            <a:endParaRPr lang="en-NL" dirty="0"/>
          </a:p>
        </p:txBody>
      </p:sp>
      <p:cxnSp>
        <p:nvCxnSpPr>
          <p:cNvPr id="10" name="Rechte verbindingslijn met pijl 9">
            <a:extLst>
              <a:ext uri="{FF2B5EF4-FFF2-40B4-BE49-F238E27FC236}">
                <a16:creationId xmlns:a16="http://schemas.microsoft.com/office/drawing/2014/main" id="{90E98871-C24D-5EDE-3D49-EC68B42CC0A7}"/>
              </a:ext>
            </a:extLst>
          </p:cNvPr>
          <p:cNvCxnSpPr/>
          <p:nvPr/>
        </p:nvCxnSpPr>
        <p:spPr>
          <a:xfrm>
            <a:off x="10171611" y="1262743"/>
            <a:ext cx="725775" cy="79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1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4DEDF-CC44-2175-E565-D00CCA0FDCB7}"/>
              </a:ext>
            </a:extLst>
          </p:cNvPr>
          <p:cNvSpPr>
            <a:spLocks noGrp="1"/>
          </p:cNvSpPr>
          <p:nvPr>
            <p:ph type="title"/>
          </p:nvPr>
        </p:nvSpPr>
        <p:spPr/>
        <p:txBody>
          <a:bodyPr/>
          <a:lstStyle/>
          <a:p>
            <a:r>
              <a:rPr lang="en-GB" dirty="0"/>
              <a:t>Workflow in R</a:t>
            </a:r>
            <a:endParaRPr lang="en-NL" dirty="0"/>
          </a:p>
        </p:txBody>
      </p:sp>
      <p:sp>
        <p:nvSpPr>
          <p:cNvPr id="3" name="Tijdelijke aanduiding voor inhoud 2">
            <a:extLst>
              <a:ext uri="{FF2B5EF4-FFF2-40B4-BE49-F238E27FC236}">
                <a16:creationId xmlns:a16="http://schemas.microsoft.com/office/drawing/2014/main" id="{D5782E35-C353-1E94-9F4B-1960C395F336}"/>
              </a:ext>
            </a:extLst>
          </p:cNvPr>
          <p:cNvSpPr>
            <a:spLocks noGrp="1"/>
          </p:cNvSpPr>
          <p:nvPr>
            <p:ph idx="1"/>
          </p:nvPr>
        </p:nvSpPr>
        <p:spPr>
          <a:xfrm>
            <a:off x="838200" y="1825625"/>
            <a:ext cx="4517571" cy="4351338"/>
          </a:xfrm>
        </p:spPr>
        <p:txBody>
          <a:bodyPr>
            <a:normAutofit fontScale="92500"/>
          </a:bodyPr>
          <a:lstStyle/>
          <a:p>
            <a:r>
              <a:rPr lang="en-GB" dirty="0"/>
              <a:t>If you have changed a file, add “commit” (to local)</a:t>
            </a:r>
          </a:p>
          <a:p>
            <a:r>
              <a:rPr lang="en-GB" dirty="0"/>
              <a:t>Give a short description of the change by “commit message”</a:t>
            </a:r>
          </a:p>
          <a:p>
            <a:r>
              <a:rPr lang="en-GB" dirty="0"/>
              <a:t>Press commit</a:t>
            </a:r>
          </a:p>
          <a:p>
            <a:r>
              <a:rPr lang="en-GB" dirty="0"/>
              <a:t>Now changes are stored local in git</a:t>
            </a:r>
          </a:p>
          <a:p>
            <a:r>
              <a:rPr lang="en-GB" dirty="0"/>
              <a:t>When pressing “push” the changes are also updated in remote git</a:t>
            </a:r>
          </a:p>
        </p:txBody>
      </p:sp>
      <p:pic>
        <p:nvPicPr>
          <p:cNvPr id="7" name="Afbeelding 6">
            <a:extLst>
              <a:ext uri="{FF2B5EF4-FFF2-40B4-BE49-F238E27FC236}">
                <a16:creationId xmlns:a16="http://schemas.microsoft.com/office/drawing/2014/main" id="{E79F60DA-B562-D384-3464-5C260C9887A4}"/>
              </a:ext>
            </a:extLst>
          </p:cNvPr>
          <p:cNvPicPr>
            <a:picLocks noChangeAspect="1"/>
          </p:cNvPicPr>
          <p:nvPr/>
        </p:nvPicPr>
        <p:blipFill>
          <a:blip r:embed="rId2"/>
          <a:stretch>
            <a:fillRect/>
          </a:stretch>
        </p:blipFill>
        <p:spPr>
          <a:xfrm>
            <a:off x="5751618" y="777188"/>
            <a:ext cx="6176947" cy="3141670"/>
          </a:xfrm>
          <a:prstGeom prst="rect">
            <a:avLst/>
          </a:prstGeom>
          <a:ln>
            <a:solidFill>
              <a:schemeClr val="accent1"/>
            </a:solidFill>
          </a:ln>
        </p:spPr>
      </p:pic>
      <p:sp>
        <p:nvSpPr>
          <p:cNvPr id="9" name="Tekstvak 8">
            <a:extLst>
              <a:ext uri="{FF2B5EF4-FFF2-40B4-BE49-F238E27FC236}">
                <a16:creationId xmlns:a16="http://schemas.microsoft.com/office/drawing/2014/main" id="{B34F163D-F6E1-1988-66E8-5CA266716C86}"/>
              </a:ext>
            </a:extLst>
          </p:cNvPr>
          <p:cNvSpPr txBox="1"/>
          <p:nvPr/>
        </p:nvSpPr>
        <p:spPr>
          <a:xfrm>
            <a:off x="6096000" y="4430877"/>
            <a:ext cx="6096000" cy="2031325"/>
          </a:xfrm>
          <a:prstGeom prst="rect">
            <a:avLst/>
          </a:prstGeom>
          <a:noFill/>
        </p:spPr>
        <p:txBody>
          <a:bodyPr wrap="square">
            <a:spAutoFit/>
          </a:bodyPr>
          <a:lstStyle/>
          <a:p>
            <a:r>
              <a:rPr lang="en-GB" dirty="0"/>
              <a:t>Always first “pull” before pressing “push”. If someone else has made changes in your branch, then you download these changes first before adding your own ones. Sometimes that might result in a conflict. Then it gives a warning. </a:t>
            </a:r>
          </a:p>
          <a:p>
            <a:r>
              <a:rPr lang="en-GB" dirty="0"/>
              <a:t>In </a:t>
            </a:r>
            <a:r>
              <a:rPr lang="en-GB" dirty="0" err="1"/>
              <a:t>gitkraken</a:t>
            </a:r>
            <a:r>
              <a:rPr lang="en-GB" dirty="0"/>
              <a:t>, there is then a nice overview showing the conflicts (side-by-side screen) and you can select which rows / files you want to save and which one you want to ignore </a:t>
            </a:r>
            <a:endParaRPr lang="en-NL" dirty="0"/>
          </a:p>
        </p:txBody>
      </p:sp>
    </p:spTree>
    <p:extLst>
      <p:ext uri="{BB962C8B-B14F-4D97-AF65-F5344CB8AC3E}">
        <p14:creationId xmlns:p14="http://schemas.microsoft.com/office/powerpoint/2010/main" val="315872490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584</Words>
  <Application>Microsoft Office PowerPoint</Application>
  <PresentationFormat>Breedbeeld</PresentationFormat>
  <Paragraphs>46</Paragraphs>
  <Slides>11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11</vt:i4>
      </vt:variant>
    </vt:vector>
  </HeadingPairs>
  <TitlesOfParts>
    <vt:vector size="15" baseType="lpstr">
      <vt:lpstr>Arial</vt:lpstr>
      <vt:lpstr>Calibri</vt:lpstr>
      <vt:lpstr>Calibri Light</vt:lpstr>
      <vt:lpstr>Kantoorthema</vt:lpstr>
      <vt:lpstr>Github</vt:lpstr>
      <vt:lpstr>Github: version tracking</vt:lpstr>
      <vt:lpstr>Requirements</vt:lpstr>
      <vt:lpstr>Add new project</vt:lpstr>
      <vt:lpstr>Work flow</vt:lpstr>
      <vt:lpstr>I use gitgraken given nice interface</vt:lpstr>
      <vt:lpstr>Add new branche </vt:lpstr>
      <vt:lpstr>Workflow in R</vt:lpstr>
      <vt:lpstr>Workflow in R</vt:lpstr>
      <vt:lpstr>Here example of first test</vt:lpstr>
      <vt:lpstr>When needed, your branch can be merged into 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Gerard Ros</dc:creator>
  <cp:lastModifiedBy>Gerard Ros</cp:lastModifiedBy>
  <cp:revision>3</cp:revision>
  <dcterms:created xsi:type="dcterms:W3CDTF">2022-08-17T06:25:25Z</dcterms:created>
  <dcterms:modified xsi:type="dcterms:W3CDTF">2023-03-02T10:51:20Z</dcterms:modified>
</cp:coreProperties>
</file>