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407" r:id="rId3"/>
    <p:sldId id="405" r:id="rId4"/>
    <p:sldId id="408" r:id="rId5"/>
    <p:sldId id="257" r:id="rId6"/>
    <p:sldId id="258" r:id="rId7"/>
    <p:sldId id="308" r:id="rId8"/>
    <p:sldId id="259" r:id="rId9"/>
    <p:sldId id="315" r:id="rId10"/>
    <p:sldId id="311" r:id="rId11"/>
    <p:sldId id="312" r:id="rId12"/>
    <p:sldId id="313" r:id="rId13"/>
    <p:sldId id="314" r:id="rId14"/>
    <p:sldId id="260" r:id="rId15"/>
    <p:sldId id="334" r:id="rId16"/>
    <p:sldId id="262" r:id="rId17"/>
    <p:sldId id="316" r:id="rId18"/>
    <p:sldId id="317" r:id="rId19"/>
    <p:sldId id="318" r:id="rId20"/>
    <p:sldId id="263" r:id="rId21"/>
    <p:sldId id="323" r:id="rId22"/>
    <p:sldId id="319" r:id="rId23"/>
    <p:sldId id="321" r:id="rId24"/>
    <p:sldId id="322" r:id="rId25"/>
    <p:sldId id="327" r:id="rId26"/>
    <p:sldId id="326" r:id="rId27"/>
    <p:sldId id="324" r:id="rId28"/>
    <p:sldId id="325" r:id="rId29"/>
    <p:sldId id="329" r:id="rId30"/>
    <p:sldId id="331" r:id="rId31"/>
    <p:sldId id="328" r:id="rId32"/>
    <p:sldId id="335" r:id="rId33"/>
    <p:sldId id="336" r:id="rId34"/>
    <p:sldId id="340" r:id="rId35"/>
    <p:sldId id="338" r:id="rId36"/>
    <p:sldId id="341" r:id="rId37"/>
    <p:sldId id="342" r:id="rId38"/>
    <p:sldId id="332" r:id="rId39"/>
    <p:sldId id="264" r:id="rId40"/>
    <p:sldId id="333" r:id="rId41"/>
    <p:sldId id="374" r:id="rId42"/>
    <p:sldId id="372" r:id="rId43"/>
    <p:sldId id="343" r:id="rId44"/>
    <p:sldId id="344" r:id="rId45"/>
    <p:sldId id="345" r:id="rId46"/>
    <p:sldId id="346" r:id="rId47"/>
    <p:sldId id="267" r:id="rId48"/>
    <p:sldId id="347" r:id="rId49"/>
    <p:sldId id="348" r:id="rId50"/>
    <p:sldId id="349" r:id="rId51"/>
    <p:sldId id="350" r:id="rId52"/>
    <p:sldId id="351" r:id="rId53"/>
    <p:sldId id="352" r:id="rId54"/>
    <p:sldId id="353" r:id="rId55"/>
    <p:sldId id="354" r:id="rId56"/>
    <p:sldId id="355" r:id="rId57"/>
    <p:sldId id="356" r:id="rId58"/>
    <p:sldId id="358" r:id="rId59"/>
    <p:sldId id="359" r:id="rId60"/>
    <p:sldId id="360" r:id="rId61"/>
    <p:sldId id="361" r:id="rId62"/>
    <p:sldId id="362" r:id="rId63"/>
    <p:sldId id="363" r:id="rId64"/>
    <p:sldId id="364" r:id="rId65"/>
    <p:sldId id="365" r:id="rId66"/>
    <p:sldId id="366" r:id="rId67"/>
    <p:sldId id="367" r:id="rId68"/>
    <p:sldId id="375" r:id="rId69"/>
    <p:sldId id="378" r:id="rId70"/>
    <p:sldId id="376" r:id="rId71"/>
    <p:sldId id="377" r:id="rId72"/>
    <p:sldId id="379" r:id="rId73"/>
    <p:sldId id="380" r:id="rId74"/>
    <p:sldId id="381" r:id="rId75"/>
    <p:sldId id="382" r:id="rId76"/>
    <p:sldId id="383" r:id="rId77"/>
    <p:sldId id="384" r:id="rId78"/>
    <p:sldId id="386" r:id="rId79"/>
    <p:sldId id="385" r:id="rId80"/>
    <p:sldId id="387" r:id="rId81"/>
    <p:sldId id="388" r:id="rId82"/>
    <p:sldId id="389" r:id="rId83"/>
    <p:sldId id="391" r:id="rId84"/>
    <p:sldId id="390" r:id="rId85"/>
    <p:sldId id="392" r:id="rId86"/>
    <p:sldId id="393" r:id="rId87"/>
    <p:sldId id="394" r:id="rId88"/>
    <p:sldId id="395" r:id="rId89"/>
    <p:sldId id="396" r:id="rId90"/>
    <p:sldId id="397" r:id="rId91"/>
    <p:sldId id="398" r:id="rId92"/>
    <p:sldId id="400" r:id="rId93"/>
    <p:sldId id="401" r:id="rId94"/>
    <p:sldId id="402" r:id="rId95"/>
    <p:sldId id="403" r:id="rId96"/>
    <p:sldId id="404" r:id="rId97"/>
    <p:sldId id="406" r:id="rId98"/>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8B11A536-C9DF-49D4-8A8B-669668735C18}">
          <p14:sldIdLst>
            <p14:sldId id="256"/>
            <p14:sldId id="407"/>
            <p14:sldId id="405"/>
            <p14:sldId id="408"/>
          </p14:sldIdLst>
        </p14:section>
        <p14:section name="1. Introduction à PowerShell" id="{E89FDB17-194B-4D2A-A84E-50E54AC05D44}">
          <p14:sldIdLst>
            <p14:sldId id="257"/>
            <p14:sldId id="258"/>
            <p14:sldId id="308"/>
            <p14:sldId id="259"/>
            <p14:sldId id="315"/>
            <p14:sldId id="311"/>
            <p14:sldId id="312"/>
            <p14:sldId id="313"/>
            <p14:sldId id="314"/>
            <p14:sldId id="260"/>
          </p14:sldIdLst>
        </p14:section>
        <p14:section name="2. Les bases de PowerShell" id="{26E4715E-C865-43BF-B5E1-AD0631886222}">
          <p14:sldIdLst>
            <p14:sldId id="334"/>
            <p14:sldId id="262"/>
            <p14:sldId id="316"/>
            <p14:sldId id="317"/>
            <p14:sldId id="318"/>
            <p14:sldId id="263"/>
            <p14:sldId id="323"/>
            <p14:sldId id="319"/>
            <p14:sldId id="321"/>
            <p14:sldId id="322"/>
            <p14:sldId id="327"/>
            <p14:sldId id="326"/>
            <p14:sldId id="324"/>
            <p14:sldId id="325"/>
            <p14:sldId id="329"/>
            <p14:sldId id="331"/>
            <p14:sldId id="328"/>
            <p14:sldId id="335"/>
            <p14:sldId id="336"/>
            <p14:sldId id="340"/>
            <p14:sldId id="338"/>
            <p14:sldId id="341"/>
            <p14:sldId id="342"/>
            <p14:sldId id="332"/>
            <p14:sldId id="264"/>
            <p14:sldId id="333"/>
            <p14:sldId id="374"/>
            <p14:sldId id="372"/>
            <p14:sldId id="343"/>
            <p14:sldId id="344"/>
            <p14:sldId id="345"/>
          </p14:sldIdLst>
        </p14:section>
        <p14:section name="3. Gestion des objets dans PowerShell" id="{2243C889-69DB-4A18-A719-8EAB4840BDC0}">
          <p14:sldIdLst>
            <p14:sldId id="346"/>
            <p14:sldId id="267"/>
            <p14:sldId id="347"/>
            <p14:sldId id="348"/>
            <p14:sldId id="349"/>
            <p14:sldId id="350"/>
            <p14:sldId id="351"/>
            <p14:sldId id="352"/>
            <p14:sldId id="353"/>
            <p14:sldId id="354"/>
            <p14:sldId id="355"/>
            <p14:sldId id="356"/>
            <p14:sldId id="358"/>
          </p14:sldIdLst>
        </p14:section>
        <p14:section name="4. Ecriture de modules PowerShell" id="{7B7AB6F9-420B-4C81-969A-A3CC93221ADF}">
          <p14:sldIdLst>
            <p14:sldId id="359"/>
            <p14:sldId id="360"/>
            <p14:sldId id="361"/>
            <p14:sldId id="362"/>
            <p14:sldId id="363"/>
            <p14:sldId id="364"/>
            <p14:sldId id="365"/>
            <p14:sldId id="366"/>
            <p14:sldId id="367"/>
            <p14:sldId id="375"/>
            <p14:sldId id="378"/>
            <p14:sldId id="376"/>
            <p14:sldId id="377"/>
            <p14:sldId id="379"/>
            <p14:sldId id="380"/>
          </p14:sldIdLst>
        </p14:section>
        <p14:section name="5. PowerShell DSC" id="{BE06F57B-D060-4956-B687-9ABD9F24E9BF}">
          <p14:sldIdLst>
            <p14:sldId id="381"/>
            <p14:sldId id="382"/>
            <p14:sldId id="383"/>
            <p14:sldId id="384"/>
            <p14:sldId id="386"/>
            <p14:sldId id="385"/>
            <p14:sldId id="387"/>
            <p14:sldId id="388"/>
            <p14:sldId id="389"/>
            <p14:sldId id="391"/>
            <p14:sldId id="390"/>
          </p14:sldIdLst>
        </p14:section>
        <p14:section name="6. La gestion des erreurs et le débogages" id="{6378E71F-6EC4-49EE-926C-51D2F2D0F9E4}">
          <p14:sldIdLst>
            <p14:sldId id="392"/>
            <p14:sldId id="393"/>
            <p14:sldId id="394"/>
            <p14:sldId id="395"/>
            <p14:sldId id="396"/>
          </p14:sldIdLst>
        </p14:section>
        <p14:section name="7. PowerShell JEA" id="{A931F3E3-6902-4D38-AC85-9CEDD1B3B1FE}">
          <p14:sldIdLst>
            <p14:sldId id="397"/>
            <p14:sldId id="398"/>
            <p14:sldId id="400"/>
            <p14:sldId id="401"/>
            <p14:sldId id="402"/>
            <p14:sldId id="403"/>
            <p14:sldId id="404"/>
            <p14:sldId id="40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0C272B7-DB5F-48C8-9657-A8D2D7588180}" v="240" dt="2023-06-23T19:54:05.929"/>
  </p1510:revLst>
</p1510:revInfo>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Style moyen 2 - Accentuatio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940675A-B579-460E-94D1-54222C63F5DA}" styleName="Aucun style, grille du tableau">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35714" autoAdjust="0"/>
    <p:restoredTop sz="94660"/>
  </p:normalViewPr>
  <p:slideViewPr>
    <p:cSldViewPr snapToGrid="0">
      <p:cViewPr>
        <p:scale>
          <a:sx n="103" d="100"/>
          <a:sy n="103" d="100"/>
        </p:scale>
        <p:origin x="114" y="2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tableStyles" Target="tableStyle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microsoft.com/office/2016/11/relationships/changesInfo" Target="changesInfos/changesInfo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presProps" Target="presProps.xml"/><Relationship Id="rId10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microsoft.com/office/2015/10/relationships/revisionInfo" Target="revisionInfo.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arles GERARD-LE-METAYER" userId="267b453c-f9e9-434a-b642-a667c271899b" providerId="ADAL" clId="{F0C272B7-DB5F-48C8-9657-A8D2D7588180}"/>
    <pc:docChg chg="undo redo custSel addSld delSld modSld sldOrd addSection delSection modSection">
      <pc:chgData name="Charles GERARD-LE-METAYER" userId="267b453c-f9e9-434a-b642-a667c271899b" providerId="ADAL" clId="{F0C272B7-DB5F-48C8-9657-A8D2D7588180}" dt="2023-06-23T20:42:24.435" v="19617" actId="17846"/>
      <pc:docMkLst>
        <pc:docMk/>
      </pc:docMkLst>
      <pc:sldChg chg="addSp delSp modSp mod addAnim">
        <pc:chgData name="Charles GERARD-LE-METAYER" userId="267b453c-f9e9-434a-b642-a667c271899b" providerId="ADAL" clId="{F0C272B7-DB5F-48C8-9657-A8D2D7588180}" dt="2023-06-22T11:51:55.734" v="502"/>
        <pc:sldMkLst>
          <pc:docMk/>
          <pc:sldMk cId="2409969503" sldId="256"/>
        </pc:sldMkLst>
        <pc:spChg chg="mod">
          <ac:chgData name="Charles GERARD-LE-METAYER" userId="267b453c-f9e9-434a-b642-a667c271899b" providerId="ADAL" clId="{F0C272B7-DB5F-48C8-9657-A8D2D7588180}" dt="2023-06-22T11:51:55.728" v="500" actId="26606"/>
          <ac:spMkLst>
            <pc:docMk/>
            <pc:sldMk cId="2409969503" sldId="256"/>
            <ac:spMk id="2" creationId="{3259F5DD-783D-6A32-E708-191D318E9A54}"/>
          </ac:spMkLst>
        </pc:spChg>
        <pc:spChg chg="mod">
          <ac:chgData name="Charles GERARD-LE-METAYER" userId="267b453c-f9e9-434a-b642-a667c271899b" providerId="ADAL" clId="{F0C272B7-DB5F-48C8-9657-A8D2D7588180}" dt="2023-06-22T11:51:55.728" v="500" actId="26606"/>
          <ac:spMkLst>
            <pc:docMk/>
            <pc:sldMk cId="2409969503" sldId="256"/>
            <ac:spMk id="3" creationId="{CFD5CB2F-5A76-3063-CAD7-9320FDCC4236}"/>
          </ac:spMkLst>
        </pc:spChg>
        <pc:spChg chg="del">
          <ac:chgData name="Charles GERARD-LE-METAYER" userId="267b453c-f9e9-434a-b642-a667c271899b" providerId="ADAL" clId="{F0C272B7-DB5F-48C8-9657-A8D2D7588180}" dt="2023-06-22T11:51:55.728" v="500" actId="26606"/>
          <ac:spMkLst>
            <pc:docMk/>
            <pc:sldMk cId="2409969503" sldId="256"/>
            <ac:spMk id="21" creationId="{6F5A5072-7B47-4D32-B52A-4EBBF590B8A5}"/>
          </ac:spMkLst>
        </pc:spChg>
        <pc:spChg chg="del">
          <ac:chgData name="Charles GERARD-LE-METAYER" userId="267b453c-f9e9-434a-b642-a667c271899b" providerId="ADAL" clId="{F0C272B7-DB5F-48C8-9657-A8D2D7588180}" dt="2023-06-22T11:51:55.728" v="500" actId="26606"/>
          <ac:spMkLst>
            <pc:docMk/>
            <pc:sldMk cId="2409969503" sldId="256"/>
            <ac:spMk id="22" creationId="{9715DAF0-AE1B-46C9-8A6B-DB2AA05AB91D}"/>
          </ac:spMkLst>
        </pc:spChg>
        <pc:spChg chg="del">
          <ac:chgData name="Charles GERARD-LE-METAYER" userId="267b453c-f9e9-434a-b642-a667c271899b" providerId="ADAL" clId="{F0C272B7-DB5F-48C8-9657-A8D2D7588180}" dt="2023-06-22T11:51:55.728" v="500" actId="26606"/>
          <ac:spMkLst>
            <pc:docMk/>
            <pc:sldMk cId="2409969503" sldId="256"/>
            <ac:spMk id="23" creationId="{6016219D-510E-4184-9090-6D5578A87BD1}"/>
          </ac:spMkLst>
        </pc:spChg>
        <pc:spChg chg="del">
          <ac:chgData name="Charles GERARD-LE-METAYER" userId="267b453c-f9e9-434a-b642-a667c271899b" providerId="ADAL" clId="{F0C272B7-DB5F-48C8-9657-A8D2D7588180}" dt="2023-06-22T11:51:55.728" v="500" actId="26606"/>
          <ac:spMkLst>
            <pc:docMk/>
            <pc:sldMk cId="2409969503" sldId="256"/>
            <ac:spMk id="24" creationId="{AFF4A713-7B75-4B21-90D7-5AB19547C728}"/>
          </ac:spMkLst>
        </pc:spChg>
        <pc:spChg chg="del">
          <ac:chgData name="Charles GERARD-LE-METAYER" userId="267b453c-f9e9-434a-b642-a667c271899b" providerId="ADAL" clId="{F0C272B7-DB5F-48C8-9657-A8D2D7588180}" dt="2023-06-22T11:51:55.728" v="500" actId="26606"/>
          <ac:spMkLst>
            <pc:docMk/>
            <pc:sldMk cId="2409969503" sldId="256"/>
            <ac:spMk id="25" creationId="{DC631C0B-6DA6-4E57-8231-CE32B3434A7E}"/>
          </ac:spMkLst>
        </pc:spChg>
        <pc:spChg chg="del">
          <ac:chgData name="Charles GERARD-LE-METAYER" userId="267b453c-f9e9-434a-b642-a667c271899b" providerId="ADAL" clId="{F0C272B7-DB5F-48C8-9657-A8D2D7588180}" dt="2023-06-22T11:51:55.728" v="500" actId="26606"/>
          <ac:spMkLst>
            <pc:docMk/>
            <pc:sldMk cId="2409969503" sldId="256"/>
            <ac:spMk id="26" creationId="{C29501E6-A978-4A61-9689-9085AF97A53A}"/>
          </ac:spMkLst>
        </pc:spChg>
        <pc:spChg chg="add">
          <ac:chgData name="Charles GERARD-LE-METAYER" userId="267b453c-f9e9-434a-b642-a667c271899b" providerId="ADAL" clId="{F0C272B7-DB5F-48C8-9657-A8D2D7588180}" dt="2023-06-22T11:51:55.728" v="500" actId="26606"/>
          <ac:spMkLst>
            <pc:docMk/>
            <pc:sldMk cId="2409969503" sldId="256"/>
            <ac:spMk id="31" creationId="{9C7E0A2C-7C0A-4AAC-B3B0-6C12B2EBAE05}"/>
          </ac:spMkLst>
        </pc:spChg>
        <pc:spChg chg="add">
          <ac:chgData name="Charles GERARD-LE-METAYER" userId="267b453c-f9e9-434a-b642-a667c271899b" providerId="ADAL" clId="{F0C272B7-DB5F-48C8-9657-A8D2D7588180}" dt="2023-06-22T11:51:55.728" v="500" actId="26606"/>
          <ac:spMkLst>
            <pc:docMk/>
            <pc:sldMk cId="2409969503" sldId="256"/>
            <ac:spMk id="33" creationId="{5EB7D2A2-F448-44D4-938C-DC84CBCB3B1E}"/>
          </ac:spMkLst>
        </pc:spChg>
        <pc:spChg chg="add">
          <ac:chgData name="Charles GERARD-LE-METAYER" userId="267b453c-f9e9-434a-b642-a667c271899b" providerId="ADAL" clId="{F0C272B7-DB5F-48C8-9657-A8D2D7588180}" dt="2023-06-22T11:51:55.728" v="500" actId="26606"/>
          <ac:spMkLst>
            <pc:docMk/>
            <pc:sldMk cId="2409969503" sldId="256"/>
            <ac:spMk id="35" creationId="{871AEA07-1E14-44B4-8E55-64EF049CD66F}"/>
          </ac:spMkLst>
        </pc:spChg>
        <pc:cxnChg chg="add">
          <ac:chgData name="Charles GERARD-LE-METAYER" userId="267b453c-f9e9-434a-b642-a667c271899b" providerId="ADAL" clId="{F0C272B7-DB5F-48C8-9657-A8D2D7588180}" dt="2023-06-22T11:51:55.728" v="500" actId="26606"/>
          <ac:cxnSpMkLst>
            <pc:docMk/>
            <pc:sldMk cId="2409969503" sldId="256"/>
            <ac:cxnSpMk id="37" creationId="{F7C8EA93-3210-4C62-99E9-153C275E3A87}"/>
          </ac:cxnSpMkLst>
        </pc:cxnChg>
      </pc:sldChg>
      <pc:sldChg chg="addSp delSp modSp mod">
        <pc:chgData name="Charles GERARD-LE-METAYER" userId="267b453c-f9e9-434a-b642-a667c271899b" providerId="ADAL" clId="{F0C272B7-DB5F-48C8-9657-A8D2D7588180}" dt="2023-06-22T20:52:28.200" v="6738" actId="20577"/>
        <pc:sldMkLst>
          <pc:docMk/>
          <pc:sldMk cId="2918478075" sldId="257"/>
        </pc:sldMkLst>
        <pc:spChg chg="mod">
          <ac:chgData name="Charles GERARD-LE-METAYER" userId="267b453c-f9e9-434a-b642-a667c271899b" providerId="ADAL" clId="{F0C272B7-DB5F-48C8-9657-A8D2D7588180}" dt="2023-06-22T05:29:27.993" v="105" actId="26606"/>
          <ac:spMkLst>
            <pc:docMk/>
            <pc:sldMk cId="2918478075" sldId="257"/>
            <ac:spMk id="4" creationId="{16128B0C-5DB2-CE95-0AD1-D51D3A9492A8}"/>
          </ac:spMkLst>
        </pc:spChg>
        <pc:spChg chg="mod">
          <ac:chgData name="Charles GERARD-LE-METAYER" userId="267b453c-f9e9-434a-b642-a667c271899b" providerId="ADAL" clId="{F0C272B7-DB5F-48C8-9657-A8D2D7588180}" dt="2023-06-22T20:52:28.200" v="6738" actId="20577"/>
          <ac:spMkLst>
            <pc:docMk/>
            <pc:sldMk cId="2918478075" sldId="257"/>
            <ac:spMk id="5" creationId="{35F58044-890E-406F-4C42-41C96E87554C}"/>
          </ac:spMkLst>
        </pc:spChg>
        <pc:spChg chg="add del">
          <ac:chgData name="Charles GERARD-LE-METAYER" userId="267b453c-f9e9-434a-b642-a667c271899b" providerId="ADAL" clId="{F0C272B7-DB5F-48C8-9657-A8D2D7588180}" dt="2023-06-22T05:29:27.993" v="105" actId="26606"/>
          <ac:spMkLst>
            <pc:docMk/>
            <pc:sldMk cId="2918478075" sldId="257"/>
            <ac:spMk id="10" creationId="{6F5A5072-7B47-4D32-B52A-4EBBF590B8A5}"/>
          </ac:spMkLst>
        </pc:spChg>
        <pc:spChg chg="add del">
          <ac:chgData name="Charles GERARD-LE-METAYER" userId="267b453c-f9e9-434a-b642-a667c271899b" providerId="ADAL" clId="{F0C272B7-DB5F-48C8-9657-A8D2D7588180}" dt="2023-06-22T05:29:27.993" v="105" actId="26606"/>
          <ac:spMkLst>
            <pc:docMk/>
            <pc:sldMk cId="2918478075" sldId="257"/>
            <ac:spMk id="12" creationId="{9715DAF0-AE1B-46C9-8A6B-DB2AA05AB91D}"/>
          </ac:spMkLst>
        </pc:spChg>
        <pc:spChg chg="add del">
          <ac:chgData name="Charles GERARD-LE-METAYER" userId="267b453c-f9e9-434a-b642-a667c271899b" providerId="ADAL" clId="{F0C272B7-DB5F-48C8-9657-A8D2D7588180}" dt="2023-06-22T05:29:27.993" v="105" actId="26606"/>
          <ac:spMkLst>
            <pc:docMk/>
            <pc:sldMk cId="2918478075" sldId="257"/>
            <ac:spMk id="14" creationId="{6016219D-510E-4184-9090-6D5578A87BD1}"/>
          </ac:spMkLst>
        </pc:spChg>
        <pc:spChg chg="add del">
          <ac:chgData name="Charles GERARD-LE-METAYER" userId="267b453c-f9e9-434a-b642-a667c271899b" providerId="ADAL" clId="{F0C272B7-DB5F-48C8-9657-A8D2D7588180}" dt="2023-06-22T05:29:27.993" v="105" actId="26606"/>
          <ac:spMkLst>
            <pc:docMk/>
            <pc:sldMk cId="2918478075" sldId="257"/>
            <ac:spMk id="16" creationId="{AFF4A713-7B75-4B21-90D7-5AB19547C728}"/>
          </ac:spMkLst>
        </pc:spChg>
        <pc:spChg chg="add del">
          <ac:chgData name="Charles GERARD-LE-METAYER" userId="267b453c-f9e9-434a-b642-a667c271899b" providerId="ADAL" clId="{F0C272B7-DB5F-48C8-9657-A8D2D7588180}" dt="2023-06-22T05:29:27.993" v="105" actId="26606"/>
          <ac:spMkLst>
            <pc:docMk/>
            <pc:sldMk cId="2918478075" sldId="257"/>
            <ac:spMk id="18" creationId="{DC631C0B-6DA6-4E57-8231-CE32B3434A7E}"/>
          </ac:spMkLst>
        </pc:spChg>
        <pc:spChg chg="add del">
          <ac:chgData name="Charles GERARD-LE-METAYER" userId="267b453c-f9e9-434a-b642-a667c271899b" providerId="ADAL" clId="{F0C272B7-DB5F-48C8-9657-A8D2D7588180}" dt="2023-06-22T05:29:27.993" v="105" actId="26606"/>
          <ac:spMkLst>
            <pc:docMk/>
            <pc:sldMk cId="2918478075" sldId="257"/>
            <ac:spMk id="20" creationId="{C29501E6-A978-4A61-9689-9085AF97A53A}"/>
          </ac:spMkLst>
        </pc:spChg>
        <pc:spChg chg="add del">
          <ac:chgData name="Charles GERARD-LE-METAYER" userId="267b453c-f9e9-434a-b642-a667c271899b" providerId="ADAL" clId="{F0C272B7-DB5F-48C8-9657-A8D2D7588180}" dt="2023-06-22T05:29:27.968" v="104" actId="26606"/>
          <ac:spMkLst>
            <pc:docMk/>
            <pc:sldMk cId="2918478075" sldId="257"/>
            <ac:spMk id="25" creationId="{4522B21E-B2B9-4C72-9A71-C87EFD137480}"/>
          </ac:spMkLst>
        </pc:spChg>
        <pc:spChg chg="add del">
          <ac:chgData name="Charles GERARD-LE-METAYER" userId="267b453c-f9e9-434a-b642-a667c271899b" providerId="ADAL" clId="{F0C272B7-DB5F-48C8-9657-A8D2D7588180}" dt="2023-06-22T05:29:27.968" v="104" actId="26606"/>
          <ac:spMkLst>
            <pc:docMk/>
            <pc:sldMk cId="2918478075" sldId="257"/>
            <ac:spMk id="27" creationId="{5EB7D2A2-F448-44D4-938C-DC84CBCB3B1E}"/>
          </ac:spMkLst>
        </pc:spChg>
        <pc:spChg chg="add del">
          <ac:chgData name="Charles GERARD-LE-METAYER" userId="267b453c-f9e9-434a-b642-a667c271899b" providerId="ADAL" clId="{F0C272B7-DB5F-48C8-9657-A8D2D7588180}" dt="2023-06-22T05:29:27.968" v="104" actId="26606"/>
          <ac:spMkLst>
            <pc:docMk/>
            <pc:sldMk cId="2918478075" sldId="257"/>
            <ac:spMk id="29" creationId="{871AEA07-1E14-44B4-8E55-64EF049CD66F}"/>
          </ac:spMkLst>
        </pc:spChg>
        <pc:spChg chg="add">
          <ac:chgData name="Charles GERARD-LE-METAYER" userId="267b453c-f9e9-434a-b642-a667c271899b" providerId="ADAL" clId="{F0C272B7-DB5F-48C8-9657-A8D2D7588180}" dt="2023-06-22T05:29:27.993" v="105" actId="26606"/>
          <ac:spMkLst>
            <pc:docMk/>
            <pc:sldMk cId="2918478075" sldId="257"/>
            <ac:spMk id="32" creationId="{3C48EA58-53D6-4E4A-9BDB-087D34617836}"/>
          </ac:spMkLst>
        </pc:spChg>
        <pc:spChg chg="add">
          <ac:chgData name="Charles GERARD-LE-METAYER" userId="267b453c-f9e9-434a-b642-a667c271899b" providerId="ADAL" clId="{F0C272B7-DB5F-48C8-9657-A8D2D7588180}" dt="2023-06-22T05:29:27.993" v="105" actId="26606"/>
          <ac:spMkLst>
            <pc:docMk/>
            <pc:sldMk cId="2918478075" sldId="257"/>
            <ac:spMk id="33" creationId="{C4B24C7E-2D5E-4C4E-9CD5-D61F243C9D1B}"/>
          </ac:spMkLst>
        </pc:spChg>
        <pc:grpChg chg="add">
          <ac:chgData name="Charles GERARD-LE-METAYER" userId="267b453c-f9e9-434a-b642-a667c271899b" providerId="ADAL" clId="{F0C272B7-DB5F-48C8-9657-A8D2D7588180}" dt="2023-06-22T05:29:27.993" v="105" actId="26606"/>
          <ac:grpSpMkLst>
            <pc:docMk/>
            <pc:sldMk cId="2918478075" sldId="257"/>
            <ac:grpSpMk id="34" creationId="{99072643-A0EC-42FB-B66A-24C0E6FFDC96}"/>
          </ac:grpSpMkLst>
        </pc:grpChg>
        <pc:cxnChg chg="add del">
          <ac:chgData name="Charles GERARD-LE-METAYER" userId="267b453c-f9e9-434a-b642-a667c271899b" providerId="ADAL" clId="{F0C272B7-DB5F-48C8-9657-A8D2D7588180}" dt="2023-06-22T05:29:27.968" v="104" actId="26606"/>
          <ac:cxnSpMkLst>
            <pc:docMk/>
            <pc:sldMk cId="2918478075" sldId="257"/>
            <ac:cxnSpMk id="31" creationId="{F7C8EA93-3210-4C62-99E9-153C275E3A87}"/>
          </ac:cxnSpMkLst>
        </pc:cxnChg>
      </pc:sldChg>
      <pc:sldChg chg="addSp delSp modSp mod">
        <pc:chgData name="Charles GERARD-LE-METAYER" userId="267b453c-f9e9-434a-b642-a667c271899b" providerId="ADAL" clId="{F0C272B7-DB5F-48C8-9657-A8D2D7588180}" dt="2023-06-22T11:50:47.340" v="498" actId="20577"/>
        <pc:sldMkLst>
          <pc:docMk/>
          <pc:sldMk cId="3230510698" sldId="258"/>
        </pc:sldMkLst>
        <pc:spChg chg="mod">
          <ac:chgData name="Charles GERARD-LE-METAYER" userId="267b453c-f9e9-434a-b642-a667c271899b" providerId="ADAL" clId="{F0C272B7-DB5F-48C8-9657-A8D2D7588180}" dt="2023-06-22T05:29:48.383" v="112" actId="26606"/>
          <ac:spMkLst>
            <pc:docMk/>
            <pc:sldMk cId="3230510698" sldId="258"/>
            <ac:spMk id="2" creationId="{991D215D-8677-EF43-9545-A34F832D4C0F}"/>
          </ac:spMkLst>
        </pc:spChg>
        <pc:spChg chg="mod">
          <ac:chgData name="Charles GERARD-LE-METAYER" userId="267b453c-f9e9-434a-b642-a667c271899b" providerId="ADAL" clId="{F0C272B7-DB5F-48C8-9657-A8D2D7588180}" dt="2023-06-22T11:50:47.340" v="498" actId="20577"/>
          <ac:spMkLst>
            <pc:docMk/>
            <pc:sldMk cId="3230510698" sldId="258"/>
            <ac:spMk id="3" creationId="{D6AE2248-06BC-4D2E-07A4-68BE6A968179}"/>
          </ac:spMkLst>
        </pc:spChg>
        <pc:spChg chg="add del">
          <ac:chgData name="Charles GERARD-LE-METAYER" userId="267b453c-f9e9-434a-b642-a667c271899b" providerId="ADAL" clId="{F0C272B7-DB5F-48C8-9657-A8D2D7588180}" dt="2023-06-22T05:29:48.383" v="112" actId="26606"/>
          <ac:spMkLst>
            <pc:docMk/>
            <pc:sldMk cId="3230510698" sldId="258"/>
            <ac:spMk id="8" creationId="{70DFC902-7D23-471A-B557-B6B6917D7A0D}"/>
          </ac:spMkLst>
        </pc:spChg>
        <pc:spChg chg="add del">
          <ac:chgData name="Charles GERARD-LE-METAYER" userId="267b453c-f9e9-434a-b642-a667c271899b" providerId="ADAL" clId="{F0C272B7-DB5F-48C8-9657-A8D2D7588180}" dt="2023-06-22T05:29:48.383" v="112" actId="26606"/>
          <ac:spMkLst>
            <pc:docMk/>
            <pc:sldMk cId="3230510698" sldId="258"/>
            <ac:spMk id="10" creationId="{A55D5633-D557-4DCA-982C-FF36EB7A1C00}"/>
          </ac:spMkLst>
        </pc:spChg>
        <pc:spChg chg="add del">
          <ac:chgData name="Charles GERARD-LE-METAYER" userId="267b453c-f9e9-434a-b642-a667c271899b" providerId="ADAL" clId="{F0C272B7-DB5F-48C8-9657-A8D2D7588180}" dt="2023-06-22T05:29:48.383" v="112" actId="26606"/>
          <ac:spMkLst>
            <pc:docMk/>
            <pc:sldMk cId="3230510698" sldId="258"/>
            <ac:spMk id="12" creationId="{450D3AD2-FA80-415F-A9CE-54D884561CD7}"/>
          </ac:spMkLst>
        </pc:spChg>
        <pc:spChg chg="add del">
          <ac:chgData name="Charles GERARD-LE-METAYER" userId="267b453c-f9e9-434a-b642-a667c271899b" providerId="ADAL" clId="{F0C272B7-DB5F-48C8-9657-A8D2D7588180}" dt="2023-06-22T05:29:45.017" v="107" actId="26606"/>
          <ac:spMkLst>
            <pc:docMk/>
            <pc:sldMk cId="3230510698" sldId="258"/>
            <ac:spMk id="17" creationId="{DBF61EA3-B236-439E-9C0B-340980D56BEE}"/>
          </ac:spMkLst>
        </pc:spChg>
        <pc:spChg chg="add del">
          <ac:chgData name="Charles GERARD-LE-METAYER" userId="267b453c-f9e9-434a-b642-a667c271899b" providerId="ADAL" clId="{F0C272B7-DB5F-48C8-9657-A8D2D7588180}" dt="2023-06-22T05:29:45.017" v="107" actId="26606"/>
          <ac:spMkLst>
            <pc:docMk/>
            <pc:sldMk cId="3230510698" sldId="258"/>
            <ac:spMk id="23" creationId="{E659831F-0D9A-4C63-9EBB-8435B85A440F}"/>
          </ac:spMkLst>
        </pc:spChg>
        <pc:spChg chg="add del">
          <ac:chgData name="Charles GERARD-LE-METAYER" userId="267b453c-f9e9-434a-b642-a667c271899b" providerId="ADAL" clId="{F0C272B7-DB5F-48C8-9657-A8D2D7588180}" dt="2023-06-22T05:29:46.475" v="109" actId="26606"/>
          <ac:spMkLst>
            <pc:docMk/>
            <pc:sldMk cId="3230510698" sldId="258"/>
            <ac:spMk id="25" creationId="{4DA718D0-4865-4629-8134-44F68D41D574}"/>
          </ac:spMkLst>
        </pc:spChg>
        <pc:spChg chg="add del">
          <ac:chgData name="Charles GERARD-LE-METAYER" userId="267b453c-f9e9-434a-b642-a667c271899b" providerId="ADAL" clId="{F0C272B7-DB5F-48C8-9657-A8D2D7588180}" dt="2023-06-22T05:29:46.475" v="109" actId="26606"/>
          <ac:spMkLst>
            <pc:docMk/>
            <pc:sldMk cId="3230510698" sldId="258"/>
            <ac:spMk id="29" creationId="{CBC4F608-B4B8-48C3-9572-C0F061B1CD99}"/>
          </ac:spMkLst>
        </pc:spChg>
        <pc:spChg chg="add del">
          <ac:chgData name="Charles GERARD-LE-METAYER" userId="267b453c-f9e9-434a-b642-a667c271899b" providerId="ADAL" clId="{F0C272B7-DB5F-48C8-9657-A8D2D7588180}" dt="2023-06-22T05:29:48.354" v="111" actId="26606"/>
          <ac:spMkLst>
            <pc:docMk/>
            <pc:sldMk cId="3230510698" sldId="258"/>
            <ac:spMk id="31" creationId="{8B9AA7C6-5E5A-498E-A6DF-A943376E09BC}"/>
          </ac:spMkLst>
        </pc:spChg>
        <pc:spChg chg="add del">
          <ac:chgData name="Charles GERARD-LE-METAYER" userId="267b453c-f9e9-434a-b642-a667c271899b" providerId="ADAL" clId="{F0C272B7-DB5F-48C8-9657-A8D2D7588180}" dt="2023-06-22T05:29:48.354" v="111" actId="26606"/>
          <ac:spMkLst>
            <pc:docMk/>
            <pc:sldMk cId="3230510698" sldId="258"/>
            <ac:spMk id="33" creationId="{81E140AE-0ABF-47C8-BF32-7D2F0CF2BA44}"/>
          </ac:spMkLst>
        </pc:spChg>
        <pc:spChg chg="add del">
          <ac:chgData name="Charles GERARD-LE-METAYER" userId="267b453c-f9e9-434a-b642-a667c271899b" providerId="ADAL" clId="{F0C272B7-DB5F-48C8-9657-A8D2D7588180}" dt="2023-06-22T05:29:48.354" v="111" actId="26606"/>
          <ac:spMkLst>
            <pc:docMk/>
            <pc:sldMk cId="3230510698" sldId="258"/>
            <ac:spMk id="34" creationId="{CBC4F608-B4B8-48C3-9572-C0F061B1CD99}"/>
          </ac:spMkLst>
        </pc:spChg>
        <pc:spChg chg="add">
          <ac:chgData name="Charles GERARD-LE-METAYER" userId="267b453c-f9e9-434a-b642-a667c271899b" providerId="ADAL" clId="{F0C272B7-DB5F-48C8-9657-A8D2D7588180}" dt="2023-06-22T05:29:48.383" v="112" actId="26606"/>
          <ac:spMkLst>
            <pc:docMk/>
            <pc:sldMk cId="3230510698" sldId="258"/>
            <ac:spMk id="36" creationId="{DBF61EA3-B236-439E-9C0B-340980D56BEE}"/>
          </ac:spMkLst>
        </pc:spChg>
        <pc:spChg chg="add">
          <ac:chgData name="Charles GERARD-LE-METAYER" userId="267b453c-f9e9-434a-b642-a667c271899b" providerId="ADAL" clId="{F0C272B7-DB5F-48C8-9657-A8D2D7588180}" dt="2023-06-22T05:29:48.383" v="112" actId="26606"/>
          <ac:spMkLst>
            <pc:docMk/>
            <pc:sldMk cId="3230510698" sldId="258"/>
            <ac:spMk id="39" creationId="{E659831F-0D9A-4C63-9EBB-8435B85A440F}"/>
          </ac:spMkLst>
        </pc:spChg>
        <pc:grpChg chg="add del">
          <ac:chgData name="Charles GERARD-LE-METAYER" userId="267b453c-f9e9-434a-b642-a667c271899b" providerId="ADAL" clId="{F0C272B7-DB5F-48C8-9657-A8D2D7588180}" dt="2023-06-22T05:29:45.017" v="107" actId="26606"/>
          <ac:grpSpMkLst>
            <pc:docMk/>
            <pc:sldMk cId="3230510698" sldId="258"/>
            <ac:grpSpMk id="19" creationId="{28FAF094-D087-493F-8DF9-A486C2D6BBAA}"/>
          </ac:grpSpMkLst>
        </pc:grpChg>
        <pc:grpChg chg="add del">
          <ac:chgData name="Charles GERARD-LE-METAYER" userId="267b453c-f9e9-434a-b642-a667c271899b" providerId="ADAL" clId="{F0C272B7-DB5F-48C8-9657-A8D2D7588180}" dt="2023-06-22T05:29:46.475" v="109" actId="26606"/>
          <ac:grpSpMkLst>
            <pc:docMk/>
            <pc:sldMk cId="3230510698" sldId="258"/>
            <ac:grpSpMk id="26" creationId="{65167ED7-6315-43AB-B1B6-C326D5FD8F84}"/>
          </ac:grpSpMkLst>
        </pc:grpChg>
        <pc:grpChg chg="add del">
          <ac:chgData name="Charles GERARD-LE-METAYER" userId="267b453c-f9e9-434a-b642-a667c271899b" providerId="ADAL" clId="{F0C272B7-DB5F-48C8-9657-A8D2D7588180}" dt="2023-06-22T05:29:48.354" v="111" actId="26606"/>
          <ac:grpSpMkLst>
            <pc:docMk/>
            <pc:sldMk cId="3230510698" sldId="258"/>
            <ac:grpSpMk id="32" creationId="{83EAB11A-76F7-48F4-9B4F-5BFDF4BF9670}"/>
          </ac:grpSpMkLst>
        </pc:grpChg>
        <pc:grpChg chg="add">
          <ac:chgData name="Charles GERARD-LE-METAYER" userId="267b453c-f9e9-434a-b642-a667c271899b" providerId="ADAL" clId="{F0C272B7-DB5F-48C8-9657-A8D2D7588180}" dt="2023-06-22T05:29:48.383" v="112" actId="26606"/>
          <ac:grpSpMkLst>
            <pc:docMk/>
            <pc:sldMk cId="3230510698" sldId="258"/>
            <ac:grpSpMk id="37" creationId="{28FAF094-D087-493F-8DF9-A486C2D6BBAA}"/>
          </ac:grpSpMkLst>
        </pc:grpChg>
      </pc:sldChg>
      <pc:sldChg chg="addSp delSp modSp mod">
        <pc:chgData name="Charles GERARD-LE-METAYER" userId="267b453c-f9e9-434a-b642-a667c271899b" providerId="ADAL" clId="{F0C272B7-DB5F-48C8-9657-A8D2D7588180}" dt="2023-06-22T05:35:06.693" v="227" actId="13822"/>
        <pc:sldMkLst>
          <pc:docMk/>
          <pc:sldMk cId="3303493690" sldId="259"/>
        </pc:sldMkLst>
        <pc:spChg chg="mod">
          <ac:chgData name="Charles GERARD-LE-METAYER" userId="267b453c-f9e9-434a-b642-a667c271899b" providerId="ADAL" clId="{F0C272B7-DB5F-48C8-9657-A8D2D7588180}" dt="2023-06-22T05:30:07.034" v="115" actId="26606"/>
          <ac:spMkLst>
            <pc:docMk/>
            <pc:sldMk cId="3303493690" sldId="259"/>
            <ac:spMk id="2" creationId="{A407000E-5109-497D-C15E-DB2B48D60E0C}"/>
          </ac:spMkLst>
        </pc:spChg>
        <pc:spChg chg="del mod">
          <ac:chgData name="Charles GERARD-LE-METAYER" userId="267b453c-f9e9-434a-b642-a667c271899b" providerId="ADAL" clId="{F0C272B7-DB5F-48C8-9657-A8D2D7588180}" dt="2023-06-22T05:31:52.026" v="120" actId="1032"/>
          <ac:spMkLst>
            <pc:docMk/>
            <pc:sldMk cId="3303493690" sldId="259"/>
            <ac:spMk id="3" creationId="{DC2A4088-5671-EEC6-723D-E0E9AC38B602}"/>
          </ac:spMkLst>
        </pc:spChg>
        <pc:spChg chg="add mod">
          <ac:chgData name="Charles GERARD-LE-METAYER" userId="267b453c-f9e9-434a-b642-a667c271899b" providerId="ADAL" clId="{F0C272B7-DB5F-48C8-9657-A8D2D7588180}" dt="2023-06-22T05:34:52.231" v="226" actId="1076"/>
          <ac:spMkLst>
            <pc:docMk/>
            <pc:sldMk cId="3303493690" sldId="259"/>
            <ac:spMk id="5" creationId="{8E7682B2-E47A-A0D3-07BA-B62EC95ED879}"/>
          </ac:spMkLst>
        </pc:spChg>
        <pc:spChg chg="del">
          <ac:chgData name="Charles GERARD-LE-METAYER" userId="267b453c-f9e9-434a-b642-a667c271899b" providerId="ADAL" clId="{F0C272B7-DB5F-48C8-9657-A8D2D7588180}" dt="2023-06-20T17:16:10.780" v="86" actId="26606"/>
          <ac:spMkLst>
            <pc:docMk/>
            <pc:sldMk cId="3303493690" sldId="259"/>
            <ac:spMk id="8" creationId="{70DFC902-7D23-471A-B557-B6B6917D7A0D}"/>
          </ac:spMkLst>
        </pc:spChg>
        <pc:spChg chg="del">
          <ac:chgData name="Charles GERARD-LE-METAYER" userId="267b453c-f9e9-434a-b642-a667c271899b" providerId="ADAL" clId="{F0C272B7-DB5F-48C8-9657-A8D2D7588180}" dt="2023-06-20T17:16:10.780" v="86" actId="26606"/>
          <ac:spMkLst>
            <pc:docMk/>
            <pc:sldMk cId="3303493690" sldId="259"/>
            <ac:spMk id="10" creationId="{A55D5633-D557-4DCA-982C-FF36EB7A1C00}"/>
          </ac:spMkLst>
        </pc:spChg>
        <pc:spChg chg="del">
          <ac:chgData name="Charles GERARD-LE-METAYER" userId="267b453c-f9e9-434a-b642-a667c271899b" providerId="ADAL" clId="{F0C272B7-DB5F-48C8-9657-A8D2D7588180}" dt="2023-06-20T17:16:10.780" v="86" actId="26606"/>
          <ac:spMkLst>
            <pc:docMk/>
            <pc:sldMk cId="3303493690" sldId="259"/>
            <ac:spMk id="12" creationId="{450D3AD2-FA80-415F-A9CE-54D884561CD7}"/>
          </ac:spMkLst>
        </pc:spChg>
        <pc:spChg chg="add del">
          <ac:chgData name="Charles GERARD-LE-METAYER" userId="267b453c-f9e9-434a-b642-a667c271899b" providerId="ADAL" clId="{F0C272B7-DB5F-48C8-9657-A8D2D7588180}" dt="2023-06-22T05:30:07.034" v="115" actId="26606"/>
          <ac:spMkLst>
            <pc:docMk/>
            <pc:sldMk cId="3303493690" sldId="259"/>
            <ac:spMk id="17" creationId="{100EDD19-6802-4EC3-95CE-CFFAB042CFD6}"/>
          </ac:spMkLst>
        </pc:spChg>
        <pc:spChg chg="add del">
          <ac:chgData name="Charles GERARD-LE-METAYER" userId="267b453c-f9e9-434a-b642-a667c271899b" providerId="ADAL" clId="{F0C272B7-DB5F-48C8-9657-A8D2D7588180}" dt="2023-06-22T05:30:07.034" v="115" actId="26606"/>
          <ac:spMkLst>
            <pc:docMk/>
            <pc:sldMk cId="3303493690" sldId="259"/>
            <ac:spMk id="19" creationId="{DB17E863-922E-4C26-BD64-E8FD41D28661}"/>
          </ac:spMkLst>
        </pc:spChg>
        <pc:spChg chg="add">
          <ac:chgData name="Charles GERARD-LE-METAYER" userId="267b453c-f9e9-434a-b642-a667c271899b" providerId="ADAL" clId="{F0C272B7-DB5F-48C8-9657-A8D2D7588180}" dt="2023-06-22T05:30:07.034" v="115" actId="26606"/>
          <ac:spMkLst>
            <pc:docMk/>
            <pc:sldMk cId="3303493690" sldId="259"/>
            <ac:spMk id="24" creationId="{DBF61EA3-B236-439E-9C0B-340980D56BEE}"/>
          </ac:spMkLst>
        </pc:spChg>
        <pc:spChg chg="add">
          <ac:chgData name="Charles GERARD-LE-METAYER" userId="267b453c-f9e9-434a-b642-a667c271899b" providerId="ADAL" clId="{F0C272B7-DB5F-48C8-9657-A8D2D7588180}" dt="2023-06-22T05:30:07.034" v="115" actId="26606"/>
          <ac:spMkLst>
            <pc:docMk/>
            <pc:sldMk cId="3303493690" sldId="259"/>
            <ac:spMk id="30" creationId="{E659831F-0D9A-4C63-9EBB-8435B85A440F}"/>
          </ac:spMkLst>
        </pc:spChg>
        <pc:grpChg chg="add">
          <ac:chgData name="Charles GERARD-LE-METAYER" userId="267b453c-f9e9-434a-b642-a667c271899b" providerId="ADAL" clId="{F0C272B7-DB5F-48C8-9657-A8D2D7588180}" dt="2023-06-22T05:30:07.034" v="115" actId="26606"/>
          <ac:grpSpMkLst>
            <pc:docMk/>
            <pc:sldMk cId="3303493690" sldId="259"/>
            <ac:grpSpMk id="26" creationId="{28FAF094-D087-493F-8DF9-A486C2D6BBAA}"/>
          </ac:grpSpMkLst>
        </pc:grpChg>
        <pc:graphicFrameChg chg="add mod modGraphic">
          <ac:chgData name="Charles GERARD-LE-METAYER" userId="267b453c-f9e9-434a-b642-a667c271899b" providerId="ADAL" clId="{F0C272B7-DB5F-48C8-9657-A8D2D7588180}" dt="2023-06-22T05:35:06.693" v="227" actId="13822"/>
          <ac:graphicFrameMkLst>
            <pc:docMk/>
            <pc:sldMk cId="3303493690" sldId="259"/>
            <ac:graphicFrameMk id="4" creationId="{D63E917E-5F3D-5549-50D1-DF471100C049}"/>
          </ac:graphicFrameMkLst>
        </pc:graphicFrameChg>
      </pc:sldChg>
      <pc:sldChg chg="addSp delSp modSp mod">
        <pc:chgData name="Charles GERARD-LE-METAYER" userId="267b453c-f9e9-434a-b642-a667c271899b" providerId="ADAL" clId="{F0C272B7-DB5F-48C8-9657-A8D2D7588180}" dt="2023-06-22T12:16:10.825" v="875"/>
        <pc:sldMkLst>
          <pc:docMk/>
          <pc:sldMk cId="1139789110" sldId="260"/>
        </pc:sldMkLst>
        <pc:spChg chg="mod">
          <ac:chgData name="Charles GERARD-LE-METAYER" userId="267b453c-f9e9-434a-b642-a667c271899b" providerId="ADAL" clId="{F0C272B7-DB5F-48C8-9657-A8D2D7588180}" dt="2023-06-22T11:51:32.733" v="499" actId="20577"/>
          <ac:spMkLst>
            <pc:docMk/>
            <pc:sldMk cId="1139789110" sldId="260"/>
            <ac:spMk id="2" creationId="{A7C446BD-B56F-FA0E-E10F-13B97A5AF156}"/>
          </ac:spMkLst>
        </pc:spChg>
        <pc:spChg chg="del mod">
          <ac:chgData name="Charles GERARD-LE-METAYER" userId="267b453c-f9e9-434a-b642-a667c271899b" providerId="ADAL" clId="{F0C272B7-DB5F-48C8-9657-A8D2D7588180}" dt="2023-06-22T11:53:21.725" v="503" actId="478"/>
          <ac:spMkLst>
            <pc:docMk/>
            <pc:sldMk cId="1139789110" sldId="260"/>
            <ac:spMk id="3" creationId="{A7FE8BCB-546D-88CF-EB91-12F50F2A8E8E}"/>
          </ac:spMkLst>
        </pc:spChg>
        <pc:spChg chg="add del mod">
          <ac:chgData name="Charles GERARD-LE-METAYER" userId="267b453c-f9e9-434a-b642-a667c271899b" providerId="ADAL" clId="{F0C272B7-DB5F-48C8-9657-A8D2D7588180}" dt="2023-06-22T11:53:23.963" v="504" actId="478"/>
          <ac:spMkLst>
            <pc:docMk/>
            <pc:sldMk cId="1139789110" sldId="260"/>
            <ac:spMk id="5" creationId="{B07CC6B2-A853-CD9A-C9FE-C84E3AEE1121}"/>
          </ac:spMkLst>
        </pc:spChg>
        <pc:spChg chg="del">
          <ac:chgData name="Charles GERARD-LE-METAYER" userId="267b453c-f9e9-434a-b642-a667c271899b" providerId="ADAL" clId="{F0C272B7-DB5F-48C8-9657-A8D2D7588180}" dt="2023-06-20T17:16:06.147" v="85" actId="26606"/>
          <ac:spMkLst>
            <pc:docMk/>
            <pc:sldMk cId="1139789110" sldId="260"/>
            <ac:spMk id="8" creationId="{70DFC902-7D23-471A-B557-B6B6917D7A0D}"/>
          </ac:spMkLst>
        </pc:spChg>
        <pc:spChg chg="del">
          <ac:chgData name="Charles GERARD-LE-METAYER" userId="267b453c-f9e9-434a-b642-a667c271899b" providerId="ADAL" clId="{F0C272B7-DB5F-48C8-9657-A8D2D7588180}" dt="2023-06-20T17:16:06.147" v="85" actId="26606"/>
          <ac:spMkLst>
            <pc:docMk/>
            <pc:sldMk cId="1139789110" sldId="260"/>
            <ac:spMk id="10" creationId="{A55D5633-D557-4DCA-982C-FF36EB7A1C00}"/>
          </ac:spMkLst>
        </pc:spChg>
        <pc:spChg chg="del">
          <ac:chgData name="Charles GERARD-LE-METAYER" userId="267b453c-f9e9-434a-b642-a667c271899b" providerId="ADAL" clId="{F0C272B7-DB5F-48C8-9657-A8D2D7588180}" dt="2023-06-20T17:16:06.147" v="85" actId="26606"/>
          <ac:spMkLst>
            <pc:docMk/>
            <pc:sldMk cId="1139789110" sldId="260"/>
            <ac:spMk id="12" creationId="{450D3AD2-FA80-415F-A9CE-54D884561CD7}"/>
          </ac:spMkLst>
        </pc:spChg>
        <pc:spChg chg="add del">
          <ac:chgData name="Charles GERARD-LE-METAYER" userId="267b453c-f9e9-434a-b642-a667c271899b" providerId="ADAL" clId="{F0C272B7-DB5F-48C8-9657-A8D2D7588180}" dt="2023-06-22T05:30:10.273" v="116" actId="26606"/>
          <ac:spMkLst>
            <pc:docMk/>
            <pc:sldMk cId="1139789110" sldId="260"/>
            <ac:spMk id="17" creationId="{100EDD19-6802-4EC3-95CE-CFFAB042CFD6}"/>
          </ac:spMkLst>
        </pc:spChg>
        <pc:spChg chg="add del">
          <ac:chgData name="Charles GERARD-LE-METAYER" userId="267b453c-f9e9-434a-b642-a667c271899b" providerId="ADAL" clId="{F0C272B7-DB5F-48C8-9657-A8D2D7588180}" dt="2023-06-22T05:30:10.273" v="116" actId="26606"/>
          <ac:spMkLst>
            <pc:docMk/>
            <pc:sldMk cId="1139789110" sldId="260"/>
            <ac:spMk id="19" creationId="{DB17E863-922E-4C26-BD64-E8FD41D28661}"/>
          </ac:spMkLst>
        </pc:spChg>
        <pc:spChg chg="add">
          <ac:chgData name="Charles GERARD-LE-METAYER" userId="267b453c-f9e9-434a-b642-a667c271899b" providerId="ADAL" clId="{F0C272B7-DB5F-48C8-9657-A8D2D7588180}" dt="2023-06-22T05:30:10.273" v="116" actId="26606"/>
          <ac:spMkLst>
            <pc:docMk/>
            <pc:sldMk cId="1139789110" sldId="260"/>
            <ac:spMk id="24" creationId="{DBF61EA3-B236-439E-9C0B-340980D56BEE}"/>
          </ac:spMkLst>
        </pc:spChg>
        <pc:spChg chg="add">
          <ac:chgData name="Charles GERARD-LE-METAYER" userId="267b453c-f9e9-434a-b642-a667c271899b" providerId="ADAL" clId="{F0C272B7-DB5F-48C8-9657-A8D2D7588180}" dt="2023-06-22T05:30:10.273" v="116" actId="26606"/>
          <ac:spMkLst>
            <pc:docMk/>
            <pc:sldMk cId="1139789110" sldId="260"/>
            <ac:spMk id="30" creationId="{E659831F-0D9A-4C63-9EBB-8435B85A440F}"/>
          </ac:spMkLst>
        </pc:spChg>
        <pc:grpChg chg="add">
          <ac:chgData name="Charles GERARD-LE-METAYER" userId="267b453c-f9e9-434a-b642-a667c271899b" providerId="ADAL" clId="{F0C272B7-DB5F-48C8-9657-A8D2D7588180}" dt="2023-06-22T05:30:10.273" v="116" actId="26606"/>
          <ac:grpSpMkLst>
            <pc:docMk/>
            <pc:sldMk cId="1139789110" sldId="260"/>
            <ac:grpSpMk id="26" creationId="{28FAF094-D087-493F-8DF9-A486C2D6BBAA}"/>
          </ac:grpSpMkLst>
        </pc:grpChg>
        <pc:graphicFrameChg chg="add mod modGraphic">
          <ac:chgData name="Charles GERARD-LE-METAYER" userId="267b453c-f9e9-434a-b642-a667c271899b" providerId="ADAL" clId="{F0C272B7-DB5F-48C8-9657-A8D2D7588180}" dt="2023-06-22T12:16:10.825" v="875"/>
          <ac:graphicFrameMkLst>
            <pc:docMk/>
            <pc:sldMk cId="1139789110" sldId="260"/>
            <ac:graphicFrameMk id="6" creationId="{DF8EADBE-AF98-F0C0-5C7C-64585FE0F312}"/>
          </ac:graphicFrameMkLst>
        </pc:graphicFrameChg>
      </pc:sldChg>
      <pc:sldChg chg="addSp modSp del mod setBg">
        <pc:chgData name="Charles GERARD-LE-METAYER" userId="267b453c-f9e9-434a-b642-a667c271899b" providerId="ADAL" clId="{F0C272B7-DB5F-48C8-9657-A8D2D7588180}" dt="2023-06-22T20:50:30.604" v="6591" actId="47"/>
        <pc:sldMkLst>
          <pc:docMk/>
          <pc:sldMk cId="2405826691" sldId="261"/>
        </pc:sldMkLst>
        <pc:spChg chg="mod">
          <ac:chgData name="Charles GERARD-LE-METAYER" userId="267b453c-f9e9-434a-b642-a667c271899b" providerId="ADAL" clId="{F0C272B7-DB5F-48C8-9657-A8D2D7588180}" dt="2023-06-22T14:04:16.267" v="877" actId="26606"/>
          <ac:spMkLst>
            <pc:docMk/>
            <pc:sldMk cId="2405826691" sldId="261"/>
            <ac:spMk id="4" creationId="{16128B0C-5DB2-CE95-0AD1-D51D3A9492A8}"/>
          </ac:spMkLst>
        </pc:spChg>
        <pc:spChg chg="mod">
          <ac:chgData name="Charles GERARD-LE-METAYER" userId="267b453c-f9e9-434a-b642-a667c271899b" providerId="ADAL" clId="{F0C272B7-DB5F-48C8-9657-A8D2D7588180}" dt="2023-06-22T20:49:56.078" v="6548" actId="20577"/>
          <ac:spMkLst>
            <pc:docMk/>
            <pc:sldMk cId="2405826691" sldId="261"/>
            <ac:spMk id="5" creationId="{35F58044-890E-406F-4C42-41C96E87554C}"/>
          </ac:spMkLst>
        </pc:spChg>
        <pc:spChg chg="add">
          <ac:chgData name="Charles GERARD-LE-METAYER" userId="267b453c-f9e9-434a-b642-a667c271899b" providerId="ADAL" clId="{F0C272B7-DB5F-48C8-9657-A8D2D7588180}" dt="2023-06-22T14:04:16.267" v="877" actId="26606"/>
          <ac:spMkLst>
            <pc:docMk/>
            <pc:sldMk cId="2405826691" sldId="261"/>
            <ac:spMk id="10" creationId="{4522B21E-B2B9-4C72-9A71-C87EFD137480}"/>
          </ac:spMkLst>
        </pc:spChg>
        <pc:spChg chg="add">
          <ac:chgData name="Charles GERARD-LE-METAYER" userId="267b453c-f9e9-434a-b642-a667c271899b" providerId="ADAL" clId="{F0C272B7-DB5F-48C8-9657-A8D2D7588180}" dt="2023-06-22T14:04:16.267" v="877" actId="26606"/>
          <ac:spMkLst>
            <pc:docMk/>
            <pc:sldMk cId="2405826691" sldId="261"/>
            <ac:spMk id="12" creationId="{5EB7D2A2-F448-44D4-938C-DC84CBCB3B1E}"/>
          </ac:spMkLst>
        </pc:spChg>
        <pc:spChg chg="add">
          <ac:chgData name="Charles GERARD-LE-METAYER" userId="267b453c-f9e9-434a-b642-a667c271899b" providerId="ADAL" clId="{F0C272B7-DB5F-48C8-9657-A8D2D7588180}" dt="2023-06-22T14:04:16.267" v="877" actId="26606"/>
          <ac:spMkLst>
            <pc:docMk/>
            <pc:sldMk cId="2405826691" sldId="261"/>
            <ac:spMk id="14" creationId="{871AEA07-1E14-44B4-8E55-64EF049CD66F}"/>
          </ac:spMkLst>
        </pc:spChg>
        <pc:cxnChg chg="add">
          <ac:chgData name="Charles GERARD-LE-METAYER" userId="267b453c-f9e9-434a-b642-a667c271899b" providerId="ADAL" clId="{F0C272B7-DB5F-48C8-9657-A8D2D7588180}" dt="2023-06-22T14:04:16.267" v="877" actId="26606"/>
          <ac:cxnSpMkLst>
            <pc:docMk/>
            <pc:sldMk cId="2405826691" sldId="261"/>
            <ac:cxnSpMk id="16" creationId="{F7C8EA93-3210-4C62-99E9-153C275E3A87}"/>
          </ac:cxnSpMkLst>
        </pc:cxnChg>
      </pc:sldChg>
      <pc:sldChg chg="addSp modSp mod setBg">
        <pc:chgData name="Charles GERARD-LE-METAYER" userId="267b453c-f9e9-434a-b642-a667c271899b" providerId="ADAL" clId="{F0C272B7-DB5F-48C8-9657-A8D2D7588180}" dt="2023-06-22T14:14:01.311" v="891" actId="26606"/>
        <pc:sldMkLst>
          <pc:docMk/>
          <pc:sldMk cId="3376683069" sldId="262"/>
        </pc:sldMkLst>
        <pc:spChg chg="mod">
          <ac:chgData name="Charles GERARD-LE-METAYER" userId="267b453c-f9e9-434a-b642-a667c271899b" providerId="ADAL" clId="{F0C272B7-DB5F-48C8-9657-A8D2D7588180}" dt="2023-06-22T14:14:01.311" v="891" actId="26606"/>
          <ac:spMkLst>
            <pc:docMk/>
            <pc:sldMk cId="3376683069" sldId="262"/>
            <ac:spMk id="4" creationId="{97154D36-34FE-2407-9FFE-BAE835A5902C}"/>
          </ac:spMkLst>
        </pc:spChg>
        <pc:spChg chg="mod">
          <ac:chgData name="Charles GERARD-LE-METAYER" userId="267b453c-f9e9-434a-b642-a667c271899b" providerId="ADAL" clId="{F0C272B7-DB5F-48C8-9657-A8D2D7588180}" dt="2023-06-22T14:14:01.311" v="891" actId="26606"/>
          <ac:spMkLst>
            <pc:docMk/>
            <pc:sldMk cId="3376683069" sldId="262"/>
            <ac:spMk id="6" creationId="{794C014B-6ED5-AB56-8D35-29A00F1E61CC}"/>
          </ac:spMkLst>
        </pc:spChg>
        <pc:spChg chg="add">
          <ac:chgData name="Charles GERARD-LE-METAYER" userId="267b453c-f9e9-434a-b642-a667c271899b" providerId="ADAL" clId="{F0C272B7-DB5F-48C8-9657-A8D2D7588180}" dt="2023-06-22T14:14:01.311" v="891" actId="26606"/>
          <ac:spMkLst>
            <pc:docMk/>
            <pc:sldMk cId="3376683069" sldId="262"/>
            <ac:spMk id="11" creationId="{DBF61EA3-B236-439E-9C0B-340980D56BEE}"/>
          </ac:spMkLst>
        </pc:spChg>
        <pc:spChg chg="add">
          <ac:chgData name="Charles GERARD-LE-METAYER" userId="267b453c-f9e9-434a-b642-a667c271899b" providerId="ADAL" clId="{F0C272B7-DB5F-48C8-9657-A8D2D7588180}" dt="2023-06-22T14:14:01.311" v="891" actId="26606"/>
          <ac:spMkLst>
            <pc:docMk/>
            <pc:sldMk cId="3376683069" sldId="262"/>
            <ac:spMk id="17" creationId="{E659831F-0D9A-4C63-9EBB-8435B85A440F}"/>
          </ac:spMkLst>
        </pc:spChg>
        <pc:grpChg chg="add">
          <ac:chgData name="Charles GERARD-LE-METAYER" userId="267b453c-f9e9-434a-b642-a667c271899b" providerId="ADAL" clId="{F0C272B7-DB5F-48C8-9657-A8D2D7588180}" dt="2023-06-22T14:14:01.311" v="891" actId="26606"/>
          <ac:grpSpMkLst>
            <pc:docMk/>
            <pc:sldMk cId="3376683069" sldId="262"/>
            <ac:grpSpMk id="13" creationId="{28FAF094-D087-493F-8DF9-A486C2D6BBAA}"/>
          </ac:grpSpMkLst>
        </pc:grpChg>
      </pc:sldChg>
      <pc:sldChg chg="addSp modSp mod setBg">
        <pc:chgData name="Charles GERARD-LE-METAYER" userId="267b453c-f9e9-434a-b642-a667c271899b" providerId="ADAL" clId="{F0C272B7-DB5F-48C8-9657-A8D2D7588180}" dt="2023-06-22T14:42:31.122" v="1271" actId="20577"/>
        <pc:sldMkLst>
          <pc:docMk/>
          <pc:sldMk cId="101498172" sldId="263"/>
        </pc:sldMkLst>
        <pc:spChg chg="mod">
          <ac:chgData name="Charles GERARD-LE-METAYER" userId="267b453c-f9e9-434a-b642-a667c271899b" providerId="ADAL" clId="{F0C272B7-DB5F-48C8-9657-A8D2D7588180}" dt="2023-06-22T14:21:27.660" v="1029" actId="26606"/>
          <ac:spMkLst>
            <pc:docMk/>
            <pc:sldMk cId="101498172" sldId="263"/>
            <ac:spMk id="4" creationId="{2AE6807D-65ED-50DC-E938-01FF9105F0DB}"/>
          </ac:spMkLst>
        </pc:spChg>
        <pc:spChg chg="mod">
          <ac:chgData name="Charles GERARD-LE-METAYER" userId="267b453c-f9e9-434a-b642-a667c271899b" providerId="ADAL" clId="{F0C272B7-DB5F-48C8-9657-A8D2D7588180}" dt="2023-06-22T14:42:31.122" v="1271" actId="20577"/>
          <ac:spMkLst>
            <pc:docMk/>
            <pc:sldMk cId="101498172" sldId="263"/>
            <ac:spMk id="5" creationId="{470F463E-7DA0-196F-453C-EBD9147381EC}"/>
          </ac:spMkLst>
        </pc:spChg>
        <pc:spChg chg="add">
          <ac:chgData name="Charles GERARD-LE-METAYER" userId="267b453c-f9e9-434a-b642-a667c271899b" providerId="ADAL" clId="{F0C272B7-DB5F-48C8-9657-A8D2D7588180}" dt="2023-06-22T14:21:27.660" v="1029" actId="26606"/>
          <ac:spMkLst>
            <pc:docMk/>
            <pc:sldMk cId="101498172" sldId="263"/>
            <ac:spMk id="10" creationId="{DBF61EA3-B236-439E-9C0B-340980D56BEE}"/>
          </ac:spMkLst>
        </pc:spChg>
        <pc:spChg chg="add">
          <ac:chgData name="Charles GERARD-LE-METAYER" userId="267b453c-f9e9-434a-b642-a667c271899b" providerId="ADAL" clId="{F0C272B7-DB5F-48C8-9657-A8D2D7588180}" dt="2023-06-22T14:21:27.660" v="1029" actId="26606"/>
          <ac:spMkLst>
            <pc:docMk/>
            <pc:sldMk cId="101498172" sldId="263"/>
            <ac:spMk id="16" creationId="{E659831F-0D9A-4C63-9EBB-8435B85A440F}"/>
          </ac:spMkLst>
        </pc:spChg>
        <pc:grpChg chg="add">
          <ac:chgData name="Charles GERARD-LE-METAYER" userId="267b453c-f9e9-434a-b642-a667c271899b" providerId="ADAL" clId="{F0C272B7-DB5F-48C8-9657-A8D2D7588180}" dt="2023-06-22T14:21:27.660" v="1029" actId="26606"/>
          <ac:grpSpMkLst>
            <pc:docMk/>
            <pc:sldMk cId="101498172" sldId="263"/>
            <ac:grpSpMk id="12" creationId="{28FAF094-D087-493F-8DF9-A486C2D6BBAA}"/>
          </ac:grpSpMkLst>
        </pc:grpChg>
      </pc:sldChg>
      <pc:sldChg chg="addSp delSp modSp mod setBg">
        <pc:chgData name="Charles GERARD-LE-METAYER" userId="267b453c-f9e9-434a-b642-a667c271899b" providerId="ADAL" clId="{F0C272B7-DB5F-48C8-9657-A8D2D7588180}" dt="2023-06-23T16:34:17.829" v="14927" actId="20577"/>
        <pc:sldMkLst>
          <pc:docMk/>
          <pc:sldMk cId="689142652" sldId="264"/>
        </pc:sldMkLst>
        <pc:spChg chg="mod">
          <ac:chgData name="Charles GERARD-LE-METAYER" userId="267b453c-f9e9-434a-b642-a667c271899b" providerId="ADAL" clId="{F0C272B7-DB5F-48C8-9657-A8D2D7588180}" dt="2023-06-22T20:34:05.220" v="5528" actId="26606"/>
          <ac:spMkLst>
            <pc:docMk/>
            <pc:sldMk cId="689142652" sldId="264"/>
            <ac:spMk id="2" creationId="{9C3A6DBF-4B2E-814C-9A68-55EAC29235A9}"/>
          </ac:spMkLst>
        </pc:spChg>
        <pc:spChg chg="add del mod">
          <ac:chgData name="Charles GERARD-LE-METAYER" userId="267b453c-f9e9-434a-b642-a667c271899b" providerId="ADAL" clId="{F0C272B7-DB5F-48C8-9657-A8D2D7588180}" dt="2023-06-23T16:34:17.829" v="14927" actId="20577"/>
          <ac:spMkLst>
            <pc:docMk/>
            <pc:sldMk cId="689142652" sldId="264"/>
            <ac:spMk id="3" creationId="{E2B3AE7A-8C33-F0FE-8DA4-92F7F35B4FA8}"/>
          </ac:spMkLst>
        </pc:spChg>
        <pc:spChg chg="add del mod">
          <ac:chgData name="Charles GERARD-LE-METAYER" userId="267b453c-f9e9-434a-b642-a667c271899b" providerId="ADAL" clId="{F0C272B7-DB5F-48C8-9657-A8D2D7588180}" dt="2023-06-22T20:34:14.259" v="5530"/>
          <ac:spMkLst>
            <pc:docMk/>
            <pc:sldMk cId="689142652" sldId="264"/>
            <ac:spMk id="4" creationId="{E2A90259-54FF-6B9B-3671-41A31EB8A142}"/>
          </ac:spMkLst>
        </pc:spChg>
        <pc:spChg chg="add del mod">
          <ac:chgData name="Charles GERARD-LE-METAYER" userId="267b453c-f9e9-434a-b642-a667c271899b" providerId="ADAL" clId="{F0C272B7-DB5F-48C8-9657-A8D2D7588180}" dt="2023-06-22T20:34:27.975" v="5534"/>
          <ac:spMkLst>
            <pc:docMk/>
            <pc:sldMk cId="689142652" sldId="264"/>
            <ac:spMk id="5" creationId="{A7A7FA6F-5215-29D5-9AD3-2640CE64F52F}"/>
          </ac:spMkLst>
        </pc:spChg>
        <pc:spChg chg="add del">
          <ac:chgData name="Charles GERARD-LE-METAYER" userId="267b453c-f9e9-434a-b642-a667c271899b" providerId="ADAL" clId="{F0C272B7-DB5F-48C8-9657-A8D2D7588180}" dt="2023-06-22T20:34:27.523" v="5533"/>
          <ac:spMkLst>
            <pc:docMk/>
            <pc:sldMk cId="689142652" sldId="264"/>
            <ac:spMk id="6" creationId="{B66B092B-8671-D263-A59B-F2DD0DF105CF}"/>
          </ac:spMkLst>
        </pc:spChg>
        <pc:spChg chg="add del mod">
          <ac:chgData name="Charles GERARD-LE-METAYER" userId="267b453c-f9e9-434a-b642-a667c271899b" providerId="ADAL" clId="{F0C272B7-DB5F-48C8-9657-A8D2D7588180}" dt="2023-06-22T20:34:30.336" v="5536"/>
          <ac:spMkLst>
            <pc:docMk/>
            <pc:sldMk cId="689142652" sldId="264"/>
            <ac:spMk id="7" creationId="{ADF021B9-6BFA-CA74-99DD-302C784150DF}"/>
          </ac:spMkLst>
        </pc:spChg>
        <pc:spChg chg="add">
          <ac:chgData name="Charles GERARD-LE-METAYER" userId="267b453c-f9e9-434a-b642-a667c271899b" providerId="ADAL" clId="{F0C272B7-DB5F-48C8-9657-A8D2D7588180}" dt="2023-06-22T20:34:05.220" v="5528" actId="26606"/>
          <ac:spMkLst>
            <pc:docMk/>
            <pc:sldMk cId="689142652" sldId="264"/>
            <ac:spMk id="8" creationId="{DBF61EA3-B236-439E-9C0B-340980D56BEE}"/>
          </ac:spMkLst>
        </pc:spChg>
        <pc:spChg chg="add">
          <ac:chgData name="Charles GERARD-LE-METAYER" userId="267b453c-f9e9-434a-b642-a667c271899b" providerId="ADAL" clId="{F0C272B7-DB5F-48C8-9657-A8D2D7588180}" dt="2023-06-22T20:34:05.220" v="5528" actId="26606"/>
          <ac:spMkLst>
            <pc:docMk/>
            <pc:sldMk cId="689142652" sldId="264"/>
            <ac:spMk id="14" creationId="{E659831F-0D9A-4C63-9EBB-8435B85A440F}"/>
          </ac:spMkLst>
        </pc:spChg>
        <pc:grpChg chg="add">
          <ac:chgData name="Charles GERARD-LE-METAYER" userId="267b453c-f9e9-434a-b642-a667c271899b" providerId="ADAL" clId="{F0C272B7-DB5F-48C8-9657-A8D2D7588180}" dt="2023-06-22T20:34:05.220" v="5528" actId="26606"/>
          <ac:grpSpMkLst>
            <pc:docMk/>
            <pc:sldMk cId="689142652" sldId="264"/>
            <ac:grpSpMk id="10" creationId="{28FAF094-D087-493F-8DF9-A486C2D6BBAA}"/>
          </ac:grpSpMkLst>
        </pc:grpChg>
      </pc:sldChg>
      <pc:sldChg chg="del">
        <pc:chgData name="Charles GERARD-LE-METAYER" userId="267b453c-f9e9-434a-b642-a667c271899b" providerId="ADAL" clId="{F0C272B7-DB5F-48C8-9657-A8D2D7588180}" dt="2023-06-23T14:30:52.646" v="8129" actId="47"/>
        <pc:sldMkLst>
          <pc:docMk/>
          <pc:sldMk cId="2565687406" sldId="265"/>
        </pc:sldMkLst>
      </pc:sldChg>
      <pc:sldChg chg="del">
        <pc:chgData name="Charles GERARD-LE-METAYER" userId="267b453c-f9e9-434a-b642-a667c271899b" providerId="ADAL" clId="{F0C272B7-DB5F-48C8-9657-A8D2D7588180}" dt="2023-06-23T15:05:55.591" v="9291" actId="47"/>
        <pc:sldMkLst>
          <pc:docMk/>
          <pc:sldMk cId="3774614531" sldId="266"/>
        </pc:sldMkLst>
      </pc:sldChg>
      <pc:sldChg chg="addSp modSp mod setBg">
        <pc:chgData name="Charles GERARD-LE-METAYER" userId="267b453c-f9e9-434a-b642-a667c271899b" providerId="ADAL" clId="{F0C272B7-DB5F-48C8-9657-A8D2D7588180}" dt="2023-06-23T15:11:50.264" v="9475" actId="15"/>
        <pc:sldMkLst>
          <pc:docMk/>
          <pc:sldMk cId="1695519090" sldId="267"/>
        </pc:sldMkLst>
        <pc:spChg chg="mod">
          <ac:chgData name="Charles GERARD-LE-METAYER" userId="267b453c-f9e9-434a-b642-a667c271899b" providerId="ADAL" clId="{F0C272B7-DB5F-48C8-9657-A8D2D7588180}" dt="2023-06-23T15:09:08.250" v="9446" actId="20577"/>
          <ac:spMkLst>
            <pc:docMk/>
            <pc:sldMk cId="1695519090" sldId="267"/>
            <ac:spMk id="2" creationId="{2E1617CB-AC21-75ED-7DCC-454E25333CEA}"/>
          </ac:spMkLst>
        </pc:spChg>
        <pc:spChg chg="mod">
          <ac:chgData name="Charles GERARD-LE-METAYER" userId="267b453c-f9e9-434a-b642-a667c271899b" providerId="ADAL" clId="{F0C272B7-DB5F-48C8-9657-A8D2D7588180}" dt="2023-06-23T15:11:50.264" v="9475" actId="15"/>
          <ac:spMkLst>
            <pc:docMk/>
            <pc:sldMk cId="1695519090" sldId="267"/>
            <ac:spMk id="3" creationId="{85E3D657-C55C-A7B3-9BC9-4981AF73FD63}"/>
          </ac:spMkLst>
        </pc:spChg>
        <pc:spChg chg="add">
          <ac:chgData name="Charles GERARD-LE-METAYER" userId="267b453c-f9e9-434a-b642-a667c271899b" providerId="ADAL" clId="{F0C272B7-DB5F-48C8-9657-A8D2D7588180}" dt="2023-06-23T15:06:45.885" v="9415" actId="26606"/>
          <ac:spMkLst>
            <pc:docMk/>
            <pc:sldMk cId="1695519090" sldId="267"/>
            <ac:spMk id="8" creationId="{DBF61EA3-B236-439E-9C0B-340980D56BEE}"/>
          </ac:spMkLst>
        </pc:spChg>
        <pc:spChg chg="add">
          <ac:chgData name="Charles GERARD-LE-METAYER" userId="267b453c-f9e9-434a-b642-a667c271899b" providerId="ADAL" clId="{F0C272B7-DB5F-48C8-9657-A8D2D7588180}" dt="2023-06-23T15:06:45.885" v="9415" actId="26606"/>
          <ac:spMkLst>
            <pc:docMk/>
            <pc:sldMk cId="1695519090" sldId="267"/>
            <ac:spMk id="14" creationId="{E659831F-0D9A-4C63-9EBB-8435B85A440F}"/>
          </ac:spMkLst>
        </pc:spChg>
        <pc:grpChg chg="add">
          <ac:chgData name="Charles GERARD-LE-METAYER" userId="267b453c-f9e9-434a-b642-a667c271899b" providerId="ADAL" clId="{F0C272B7-DB5F-48C8-9657-A8D2D7588180}" dt="2023-06-23T15:06:45.885" v="9415" actId="26606"/>
          <ac:grpSpMkLst>
            <pc:docMk/>
            <pc:sldMk cId="1695519090" sldId="267"/>
            <ac:grpSpMk id="10" creationId="{28FAF094-D087-493F-8DF9-A486C2D6BBAA}"/>
          </ac:grpSpMkLst>
        </pc:grpChg>
      </pc:sldChg>
      <pc:sldChg chg="addSp delSp modSp del mod setBg">
        <pc:chgData name="Charles GERARD-LE-METAYER" userId="267b453c-f9e9-434a-b642-a667c271899b" providerId="ADAL" clId="{F0C272B7-DB5F-48C8-9657-A8D2D7588180}" dt="2023-06-23T15:12:22.713" v="9482" actId="47"/>
        <pc:sldMkLst>
          <pc:docMk/>
          <pc:sldMk cId="603586882" sldId="268"/>
        </pc:sldMkLst>
        <pc:spChg chg="mod">
          <ac:chgData name="Charles GERARD-LE-METAYER" userId="267b453c-f9e9-434a-b642-a667c271899b" providerId="ADAL" clId="{F0C272B7-DB5F-48C8-9657-A8D2D7588180}" dt="2023-06-23T15:12:01.421" v="9477" actId="26606"/>
          <ac:spMkLst>
            <pc:docMk/>
            <pc:sldMk cId="603586882" sldId="268"/>
            <ac:spMk id="2" creationId="{E0BB9A52-69FC-5374-B7A6-85E9CCC5C578}"/>
          </ac:spMkLst>
        </pc:spChg>
        <pc:spChg chg="add del mod">
          <ac:chgData name="Charles GERARD-LE-METAYER" userId="267b453c-f9e9-434a-b642-a667c271899b" providerId="ADAL" clId="{F0C272B7-DB5F-48C8-9657-A8D2D7588180}" dt="2023-06-23T15:10:33.179" v="9461"/>
          <ac:spMkLst>
            <pc:docMk/>
            <pc:sldMk cId="603586882" sldId="268"/>
            <ac:spMk id="3" creationId="{27803106-7132-32DA-11F6-3AC070ED618B}"/>
          </ac:spMkLst>
        </pc:spChg>
        <pc:spChg chg="add del mod">
          <ac:chgData name="Charles GERARD-LE-METAYER" userId="267b453c-f9e9-434a-b642-a667c271899b" providerId="ADAL" clId="{F0C272B7-DB5F-48C8-9657-A8D2D7588180}" dt="2023-06-23T15:10:38.399" v="9462" actId="26606"/>
          <ac:spMkLst>
            <pc:docMk/>
            <pc:sldMk cId="603586882" sldId="268"/>
            <ac:spMk id="4" creationId="{39BC686F-03C6-E999-AD8F-AC10CE0CE834}"/>
          </ac:spMkLst>
        </pc:spChg>
        <pc:spChg chg="add del">
          <ac:chgData name="Charles GERARD-LE-METAYER" userId="267b453c-f9e9-434a-b642-a667c271899b" providerId="ADAL" clId="{F0C272B7-DB5F-48C8-9657-A8D2D7588180}" dt="2023-06-23T15:10:38.399" v="9462" actId="26606"/>
          <ac:spMkLst>
            <pc:docMk/>
            <pc:sldMk cId="603586882" sldId="268"/>
            <ac:spMk id="8" creationId="{DBF61EA3-B236-439E-9C0B-340980D56BEE}"/>
          </ac:spMkLst>
        </pc:spChg>
        <pc:spChg chg="add del">
          <ac:chgData name="Charles GERARD-LE-METAYER" userId="267b453c-f9e9-434a-b642-a667c271899b" providerId="ADAL" clId="{F0C272B7-DB5F-48C8-9657-A8D2D7588180}" dt="2023-06-23T15:10:38.399" v="9462" actId="26606"/>
          <ac:spMkLst>
            <pc:docMk/>
            <pc:sldMk cId="603586882" sldId="268"/>
            <ac:spMk id="14" creationId="{E659831F-0D9A-4C63-9EBB-8435B85A440F}"/>
          </ac:spMkLst>
        </pc:spChg>
        <pc:spChg chg="add del">
          <ac:chgData name="Charles GERARD-LE-METAYER" userId="267b453c-f9e9-434a-b642-a667c271899b" providerId="ADAL" clId="{F0C272B7-DB5F-48C8-9657-A8D2D7588180}" dt="2023-06-23T15:12:01.421" v="9477" actId="26606"/>
          <ac:spMkLst>
            <pc:docMk/>
            <pc:sldMk cId="603586882" sldId="268"/>
            <ac:spMk id="20" creationId="{2659FDB4-FCBE-4A89-B46D-43D4FA54464D}"/>
          </ac:spMkLst>
        </pc:spChg>
        <pc:spChg chg="add del">
          <ac:chgData name="Charles GERARD-LE-METAYER" userId="267b453c-f9e9-434a-b642-a667c271899b" providerId="ADAL" clId="{F0C272B7-DB5F-48C8-9657-A8D2D7588180}" dt="2023-06-23T15:12:01.421" v="9477" actId="26606"/>
          <ac:spMkLst>
            <pc:docMk/>
            <pc:sldMk cId="603586882" sldId="268"/>
            <ac:spMk id="24" creationId="{58BDB0EE-D238-415B-9ED8-62AA6AB2AAD1}"/>
          </ac:spMkLst>
        </pc:spChg>
        <pc:spChg chg="add del">
          <ac:chgData name="Charles GERARD-LE-METAYER" userId="267b453c-f9e9-434a-b642-a667c271899b" providerId="ADAL" clId="{F0C272B7-DB5F-48C8-9657-A8D2D7588180}" dt="2023-06-23T15:12:01.421" v="9477" actId="26606"/>
          <ac:spMkLst>
            <pc:docMk/>
            <pc:sldMk cId="603586882" sldId="268"/>
            <ac:spMk id="26" creationId="{C5B55FC3-961D-4325-82F1-DE92B0D04E03}"/>
          </ac:spMkLst>
        </pc:spChg>
        <pc:spChg chg="add del">
          <ac:chgData name="Charles GERARD-LE-METAYER" userId="267b453c-f9e9-434a-b642-a667c271899b" providerId="ADAL" clId="{F0C272B7-DB5F-48C8-9657-A8D2D7588180}" dt="2023-06-23T15:12:01.421" v="9477" actId="26606"/>
          <ac:spMkLst>
            <pc:docMk/>
            <pc:sldMk cId="603586882" sldId="268"/>
            <ac:spMk id="28" creationId="{4C8AB332-D09E-4F28-943C-DABDD4716A3C}"/>
          </ac:spMkLst>
        </pc:spChg>
        <pc:spChg chg="add del">
          <ac:chgData name="Charles GERARD-LE-METAYER" userId="267b453c-f9e9-434a-b642-a667c271899b" providerId="ADAL" clId="{F0C272B7-DB5F-48C8-9657-A8D2D7588180}" dt="2023-06-23T15:12:01.421" v="9477" actId="26606"/>
          <ac:spMkLst>
            <pc:docMk/>
            <pc:sldMk cId="603586882" sldId="268"/>
            <ac:spMk id="33" creationId="{56E9B3E6-E277-4D68-BA48-9CB43FFBD6E2}"/>
          </ac:spMkLst>
        </pc:spChg>
        <pc:spChg chg="add del">
          <ac:chgData name="Charles GERARD-LE-METAYER" userId="267b453c-f9e9-434a-b642-a667c271899b" providerId="ADAL" clId="{F0C272B7-DB5F-48C8-9657-A8D2D7588180}" dt="2023-06-23T15:12:01.421" v="9477" actId="26606"/>
          <ac:spMkLst>
            <pc:docMk/>
            <pc:sldMk cId="603586882" sldId="268"/>
            <ac:spMk id="40" creationId="{D5B0017B-2ECA-49AF-B397-DC140825DF8D}"/>
          </ac:spMkLst>
        </pc:spChg>
        <pc:grpChg chg="add del">
          <ac:chgData name="Charles GERARD-LE-METAYER" userId="267b453c-f9e9-434a-b642-a667c271899b" providerId="ADAL" clId="{F0C272B7-DB5F-48C8-9657-A8D2D7588180}" dt="2023-06-23T15:10:38.399" v="9462" actId="26606"/>
          <ac:grpSpMkLst>
            <pc:docMk/>
            <pc:sldMk cId="603586882" sldId="268"/>
            <ac:grpSpMk id="10" creationId="{28FAF094-D087-493F-8DF9-A486C2D6BBAA}"/>
          </ac:grpSpMkLst>
        </pc:grpChg>
        <pc:grpChg chg="add del">
          <ac:chgData name="Charles GERARD-LE-METAYER" userId="267b453c-f9e9-434a-b642-a667c271899b" providerId="ADAL" clId="{F0C272B7-DB5F-48C8-9657-A8D2D7588180}" dt="2023-06-23T15:12:01.421" v="9477" actId="26606"/>
          <ac:grpSpMkLst>
            <pc:docMk/>
            <pc:sldMk cId="603586882" sldId="268"/>
            <ac:grpSpMk id="35" creationId="{AE1C45F0-260A-458C-96ED-C1F6D2151219}"/>
          </ac:grpSpMkLst>
        </pc:grpChg>
        <pc:graphicFrameChg chg="add mod modGraphic">
          <ac:chgData name="Charles GERARD-LE-METAYER" userId="267b453c-f9e9-434a-b642-a667c271899b" providerId="ADAL" clId="{F0C272B7-DB5F-48C8-9657-A8D2D7588180}" dt="2023-06-23T15:12:01.421" v="9477" actId="26606"/>
          <ac:graphicFrameMkLst>
            <pc:docMk/>
            <pc:sldMk cId="603586882" sldId="268"/>
            <ac:graphicFrameMk id="16" creationId="{5D8F713C-62AA-8915-47A8-ED7152D03FB1}"/>
          </ac:graphicFrameMkLst>
        </pc:graphicFrameChg>
        <pc:cxnChg chg="add del">
          <ac:chgData name="Charles GERARD-LE-METAYER" userId="267b453c-f9e9-434a-b642-a667c271899b" providerId="ADAL" clId="{F0C272B7-DB5F-48C8-9657-A8D2D7588180}" dt="2023-06-23T15:12:01.421" v="9477" actId="26606"/>
          <ac:cxnSpMkLst>
            <pc:docMk/>
            <pc:sldMk cId="603586882" sldId="268"/>
            <ac:cxnSpMk id="22" creationId="{C8F51B3F-8331-4E4A-AE96-D47B1006EEAD}"/>
          </ac:cxnSpMkLst>
        </pc:cxnChg>
        <pc:cxnChg chg="add del">
          <ac:chgData name="Charles GERARD-LE-METAYER" userId="267b453c-f9e9-434a-b642-a667c271899b" providerId="ADAL" clId="{F0C272B7-DB5F-48C8-9657-A8D2D7588180}" dt="2023-06-23T15:12:01.421" v="9477" actId="26606"/>
          <ac:cxnSpMkLst>
            <pc:docMk/>
            <pc:sldMk cId="603586882" sldId="268"/>
            <ac:cxnSpMk id="42" creationId="{6CF1BAF6-AD41-4082-B212-8A1F9A2E8779}"/>
          </ac:cxnSpMkLst>
        </pc:cxnChg>
      </pc:sldChg>
      <pc:sldChg chg="modSp del mod">
        <pc:chgData name="Charles GERARD-LE-METAYER" userId="267b453c-f9e9-434a-b642-a667c271899b" providerId="ADAL" clId="{F0C272B7-DB5F-48C8-9657-A8D2D7588180}" dt="2023-06-23T16:02:32.456" v="13114" actId="47"/>
        <pc:sldMkLst>
          <pc:docMk/>
          <pc:sldMk cId="2017881801" sldId="269"/>
        </pc:sldMkLst>
        <pc:spChg chg="mod">
          <ac:chgData name="Charles GERARD-LE-METAYER" userId="267b453c-f9e9-434a-b642-a667c271899b" providerId="ADAL" clId="{F0C272B7-DB5F-48C8-9657-A8D2D7588180}" dt="2023-06-23T15:24:36.684" v="10685" actId="21"/>
          <ac:spMkLst>
            <pc:docMk/>
            <pc:sldMk cId="2017881801" sldId="269"/>
            <ac:spMk id="2" creationId="{DB88CD17-ACE5-5149-A52E-21968D787D97}"/>
          </ac:spMkLst>
        </pc:spChg>
      </pc:sldChg>
      <pc:sldChg chg="del">
        <pc:chgData name="Charles GERARD-LE-METAYER" userId="267b453c-f9e9-434a-b642-a667c271899b" providerId="ADAL" clId="{F0C272B7-DB5F-48C8-9657-A8D2D7588180}" dt="2023-06-23T16:54:36.384" v="16298" actId="2696"/>
        <pc:sldMkLst>
          <pc:docMk/>
          <pc:sldMk cId="1491892042" sldId="270"/>
        </pc:sldMkLst>
      </pc:sldChg>
      <pc:sldChg chg="del">
        <pc:chgData name="Charles GERARD-LE-METAYER" userId="267b453c-f9e9-434a-b642-a667c271899b" providerId="ADAL" clId="{F0C272B7-DB5F-48C8-9657-A8D2D7588180}" dt="2023-06-23T16:54:36.384" v="16298" actId="2696"/>
        <pc:sldMkLst>
          <pc:docMk/>
          <pc:sldMk cId="1706867023" sldId="271"/>
        </pc:sldMkLst>
      </pc:sldChg>
      <pc:sldChg chg="del">
        <pc:chgData name="Charles GERARD-LE-METAYER" userId="267b453c-f9e9-434a-b642-a667c271899b" providerId="ADAL" clId="{F0C272B7-DB5F-48C8-9657-A8D2D7588180}" dt="2023-06-23T16:54:12.359" v="16296" actId="47"/>
        <pc:sldMkLst>
          <pc:docMk/>
          <pc:sldMk cId="3490736289" sldId="272"/>
        </pc:sldMkLst>
      </pc:sldChg>
      <pc:sldChg chg="del">
        <pc:chgData name="Charles GERARD-LE-METAYER" userId="267b453c-f9e9-434a-b642-a667c271899b" providerId="ADAL" clId="{F0C272B7-DB5F-48C8-9657-A8D2D7588180}" dt="2023-06-23T16:54:12.359" v="16296" actId="47"/>
        <pc:sldMkLst>
          <pc:docMk/>
          <pc:sldMk cId="2018615400" sldId="273"/>
        </pc:sldMkLst>
      </pc:sldChg>
      <pc:sldChg chg="del">
        <pc:chgData name="Charles GERARD-LE-METAYER" userId="267b453c-f9e9-434a-b642-a667c271899b" providerId="ADAL" clId="{F0C272B7-DB5F-48C8-9657-A8D2D7588180}" dt="2023-06-23T16:54:36.384" v="16298" actId="2696"/>
        <pc:sldMkLst>
          <pc:docMk/>
          <pc:sldMk cId="1647174123" sldId="274"/>
        </pc:sldMkLst>
      </pc:sldChg>
      <pc:sldChg chg="del">
        <pc:chgData name="Charles GERARD-LE-METAYER" userId="267b453c-f9e9-434a-b642-a667c271899b" providerId="ADAL" clId="{F0C272B7-DB5F-48C8-9657-A8D2D7588180}" dt="2023-06-23T16:54:36.384" v="16298" actId="2696"/>
        <pc:sldMkLst>
          <pc:docMk/>
          <pc:sldMk cId="1847822014" sldId="275"/>
        </pc:sldMkLst>
      </pc:sldChg>
      <pc:sldChg chg="del">
        <pc:chgData name="Charles GERARD-LE-METAYER" userId="267b453c-f9e9-434a-b642-a667c271899b" providerId="ADAL" clId="{F0C272B7-DB5F-48C8-9657-A8D2D7588180}" dt="2023-06-23T16:54:36.384" v="16298" actId="2696"/>
        <pc:sldMkLst>
          <pc:docMk/>
          <pc:sldMk cId="3352006853" sldId="276"/>
        </pc:sldMkLst>
      </pc:sldChg>
      <pc:sldChg chg="del">
        <pc:chgData name="Charles GERARD-LE-METAYER" userId="267b453c-f9e9-434a-b642-a667c271899b" providerId="ADAL" clId="{F0C272B7-DB5F-48C8-9657-A8D2D7588180}" dt="2023-06-23T16:54:36.384" v="16298" actId="2696"/>
        <pc:sldMkLst>
          <pc:docMk/>
          <pc:sldMk cId="688200078" sldId="277"/>
        </pc:sldMkLst>
      </pc:sldChg>
      <pc:sldChg chg="del">
        <pc:chgData name="Charles GERARD-LE-METAYER" userId="267b453c-f9e9-434a-b642-a667c271899b" providerId="ADAL" clId="{F0C272B7-DB5F-48C8-9657-A8D2D7588180}" dt="2023-06-23T16:54:36.384" v="16298" actId="2696"/>
        <pc:sldMkLst>
          <pc:docMk/>
          <pc:sldMk cId="938539901" sldId="278"/>
        </pc:sldMkLst>
      </pc:sldChg>
      <pc:sldChg chg="del">
        <pc:chgData name="Charles GERARD-LE-METAYER" userId="267b453c-f9e9-434a-b642-a667c271899b" providerId="ADAL" clId="{F0C272B7-DB5F-48C8-9657-A8D2D7588180}" dt="2023-06-23T16:54:36.384" v="16298" actId="2696"/>
        <pc:sldMkLst>
          <pc:docMk/>
          <pc:sldMk cId="765673547" sldId="279"/>
        </pc:sldMkLst>
      </pc:sldChg>
      <pc:sldChg chg="del">
        <pc:chgData name="Charles GERARD-LE-METAYER" userId="267b453c-f9e9-434a-b642-a667c271899b" providerId="ADAL" clId="{F0C272B7-DB5F-48C8-9657-A8D2D7588180}" dt="2023-06-23T16:54:36.384" v="16298" actId="2696"/>
        <pc:sldMkLst>
          <pc:docMk/>
          <pc:sldMk cId="400613918" sldId="280"/>
        </pc:sldMkLst>
      </pc:sldChg>
      <pc:sldChg chg="del">
        <pc:chgData name="Charles GERARD-LE-METAYER" userId="267b453c-f9e9-434a-b642-a667c271899b" providerId="ADAL" clId="{F0C272B7-DB5F-48C8-9657-A8D2D7588180}" dt="2023-06-23T16:54:36.384" v="16298" actId="2696"/>
        <pc:sldMkLst>
          <pc:docMk/>
          <pc:sldMk cId="2924688180" sldId="281"/>
        </pc:sldMkLst>
      </pc:sldChg>
      <pc:sldChg chg="del">
        <pc:chgData name="Charles GERARD-LE-METAYER" userId="267b453c-f9e9-434a-b642-a667c271899b" providerId="ADAL" clId="{F0C272B7-DB5F-48C8-9657-A8D2D7588180}" dt="2023-06-23T17:39:36.796" v="17068" actId="47"/>
        <pc:sldMkLst>
          <pc:docMk/>
          <pc:sldMk cId="2686928412" sldId="282"/>
        </pc:sldMkLst>
      </pc:sldChg>
      <pc:sldChg chg="del">
        <pc:chgData name="Charles GERARD-LE-METAYER" userId="267b453c-f9e9-434a-b642-a667c271899b" providerId="ADAL" clId="{F0C272B7-DB5F-48C8-9657-A8D2D7588180}" dt="2023-06-23T19:03:31.214" v="17420" actId="47"/>
        <pc:sldMkLst>
          <pc:docMk/>
          <pc:sldMk cId="1540996339" sldId="283"/>
        </pc:sldMkLst>
      </pc:sldChg>
      <pc:sldChg chg="del">
        <pc:chgData name="Charles GERARD-LE-METAYER" userId="267b453c-f9e9-434a-b642-a667c271899b" providerId="ADAL" clId="{F0C272B7-DB5F-48C8-9657-A8D2D7588180}" dt="2023-06-23T19:04:15.999" v="17450" actId="47"/>
        <pc:sldMkLst>
          <pc:docMk/>
          <pc:sldMk cId="1700967653" sldId="284"/>
        </pc:sldMkLst>
      </pc:sldChg>
      <pc:sldChg chg="modSp del mod">
        <pc:chgData name="Charles GERARD-LE-METAYER" userId="267b453c-f9e9-434a-b642-a667c271899b" providerId="ADAL" clId="{F0C272B7-DB5F-48C8-9657-A8D2D7588180}" dt="2023-06-23T19:04:34.443" v="17459" actId="47"/>
        <pc:sldMkLst>
          <pc:docMk/>
          <pc:sldMk cId="417836230" sldId="285"/>
        </pc:sldMkLst>
        <pc:spChg chg="mod">
          <ac:chgData name="Charles GERARD-LE-METAYER" userId="267b453c-f9e9-434a-b642-a667c271899b" providerId="ADAL" clId="{F0C272B7-DB5F-48C8-9657-A8D2D7588180}" dt="2023-06-23T19:04:29.455" v="17455" actId="27636"/>
          <ac:spMkLst>
            <pc:docMk/>
            <pc:sldMk cId="417836230" sldId="285"/>
            <ac:spMk id="4" creationId="{E991E9B8-4ADA-824C-4E5B-773C77DAD48A}"/>
          </ac:spMkLst>
        </pc:spChg>
      </pc:sldChg>
      <pc:sldChg chg="del ord">
        <pc:chgData name="Charles GERARD-LE-METAYER" userId="267b453c-f9e9-434a-b642-a667c271899b" providerId="ADAL" clId="{F0C272B7-DB5F-48C8-9657-A8D2D7588180}" dt="2023-06-23T16:56:18.019" v="16306" actId="47"/>
        <pc:sldMkLst>
          <pc:docMk/>
          <pc:sldMk cId="937443074" sldId="286"/>
        </pc:sldMkLst>
      </pc:sldChg>
      <pc:sldChg chg="del ord">
        <pc:chgData name="Charles GERARD-LE-METAYER" userId="267b453c-f9e9-434a-b642-a667c271899b" providerId="ADAL" clId="{F0C272B7-DB5F-48C8-9657-A8D2D7588180}" dt="2023-06-23T17:02:30.989" v="16567" actId="47"/>
        <pc:sldMkLst>
          <pc:docMk/>
          <pc:sldMk cId="1562897360" sldId="287"/>
        </pc:sldMkLst>
      </pc:sldChg>
      <pc:sldChg chg="modSp del mod ord">
        <pc:chgData name="Charles GERARD-LE-METAYER" userId="267b453c-f9e9-434a-b642-a667c271899b" providerId="ADAL" clId="{F0C272B7-DB5F-48C8-9657-A8D2D7588180}" dt="2023-06-23T17:06:26.488" v="16594" actId="47"/>
        <pc:sldMkLst>
          <pc:docMk/>
          <pc:sldMk cId="3225250938" sldId="288"/>
        </pc:sldMkLst>
        <pc:spChg chg="mod">
          <ac:chgData name="Charles GERARD-LE-METAYER" userId="267b453c-f9e9-434a-b642-a667c271899b" providerId="ADAL" clId="{F0C272B7-DB5F-48C8-9657-A8D2D7588180}" dt="2023-06-23T17:06:15.424" v="16590" actId="21"/>
          <ac:spMkLst>
            <pc:docMk/>
            <pc:sldMk cId="3225250938" sldId="288"/>
            <ac:spMk id="2" creationId="{3B59B23C-CAED-B4DB-3E2F-4BCA080A6D62}"/>
          </ac:spMkLst>
        </pc:spChg>
        <pc:spChg chg="mod">
          <ac:chgData name="Charles GERARD-LE-METAYER" userId="267b453c-f9e9-434a-b642-a667c271899b" providerId="ADAL" clId="{F0C272B7-DB5F-48C8-9657-A8D2D7588180}" dt="2023-06-23T17:06:04.323" v="16587" actId="21"/>
          <ac:spMkLst>
            <pc:docMk/>
            <pc:sldMk cId="3225250938" sldId="288"/>
            <ac:spMk id="3" creationId="{5419883D-30A1-64A9-2B3C-4257A28D14B9}"/>
          </ac:spMkLst>
        </pc:spChg>
      </pc:sldChg>
      <pc:sldChg chg="del ord">
        <pc:chgData name="Charles GERARD-LE-METAYER" userId="267b453c-f9e9-434a-b642-a667c271899b" providerId="ADAL" clId="{F0C272B7-DB5F-48C8-9657-A8D2D7588180}" dt="2023-06-23T17:16:20.455" v="16719" actId="47"/>
        <pc:sldMkLst>
          <pc:docMk/>
          <pc:sldMk cId="3545313450" sldId="289"/>
        </pc:sldMkLst>
      </pc:sldChg>
      <pc:sldChg chg="del ord">
        <pc:chgData name="Charles GERARD-LE-METAYER" userId="267b453c-f9e9-434a-b642-a667c271899b" providerId="ADAL" clId="{F0C272B7-DB5F-48C8-9657-A8D2D7588180}" dt="2023-06-23T17:16:26.054" v="16720" actId="47"/>
        <pc:sldMkLst>
          <pc:docMk/>
          <pc:sldMk cId="1017293433" sldId="290"/>
        </pc:sldMkLst>
      </pc:sldChg>
      <pc:sldChg chg="modSp del mod ord">
        <pc:chgData name="Charles GERARD-LE-METAYER" userId="267b453c-f9e9-434a-b642-a667c271899b" providerId="ADAL" clId="{F0C272B7-DB5F-48C8-9657-A8D2D7588180}" dt="2023-06-23T17:33:07.961" v="16878" actId="47"/>
        <pc:sldMkLst>
          <pc:docMk/>
          <pc:sldMk cId="3194173219" sldId="291"/>
        </pc:sldMkLst>
        <pc:spChg chg="mod">
          <ac:chgData name="Charles GERARD-LE-METAYER" userId="267b453c-f9e9-434a-b642-a667c271899b" providerId="ADAL" clId="{F0C272B7-DB5F-48C8-9657-A8D2D7588180}" dt="2023-06-23T17:33:00.183" v="16875" actId="27636"/>
          <ac:spMkLst>
            <pc:docMk/>
            <pc:sldMk cId="3194173219" sldId="291"/>
            <ac:spMk id="3" creationId="{80EB8DC0-136C-C6E9-A4AB-41958D6BCF2C}"/>
          </ac:spMkLst>
        </pc:spChg>
      </pc:sldChg>
      <pc:sldChg chg="del ord">
        <pc:chgData name="Charles GERARD-LE-METAYER" userId="267b453c-f9e9-434a-b642-a667c271899b" providerId="ADAL" clId="{F0C272B7-DB5F-48C8-9657-A8D2D7588180}" dt="2023-06-23T17:37:50.574" v="17020" actId="47"/>
        <pc:sldMkLst>
          <pc:docMk/>
          <pc:sldMk cId="261646706" sldId="292"/>
        </pc:sldMkLst>
      </pc:sldChg>
      <pc:sldChg chg="del">
        <pc:chgData name="Charles GERARD-LE-METAYER" userId="267b453c-f9e9-434a-b642-a667c271899b" providerId="ADAL" clId="{F0C272B7-DB5F-48C8-9657-A8D2D7588180}" dt="2023-06-23T16:08:50.501" v="13575" actId="47"/>
        <pc:sldMkLst>
          <pc:docMk/>
          <pc:sldMk cId="3643759378" sldId="293"/>
        </pc:sldMkLst>
      </pc:sldChg>
      <pc:sldChg chg="del">
        <pc:chgData name="Charles GERARD-LE-METAYER" userId="267b453c-f9e9-434a-b642-a667c271899b" providerId="ADAL" clId="{F0C272B7-DB5F-48C8-9657-A8D2D7588180}" dt="2023-06-23T16:16:12.421" v="13802" actId="47"/>
        <pc:sldMkLst>
          <pc:docMk/>
          <pc:sldMk cId="3518515640" sldId="294"/>
        </pc:sldMkLst>
      </pc:sldChg>
      <pc:sldChg chg="del">
        <pc:chgData name="Charles GERARD-LE-METAYER" userId="267b453c-f9e9-434a-b642-a667c271899b" providerId="ADAL" clId="{F0C272B7-DB5F-48C8-9657-A8D2D7588180}" dt="2023-06-23T16:19:21.459" v="14183" actId="47"/>
        <pc:sldMkLst>
          <pc:docMk/>
          <pc:sldMk cId="1508848956" sldId="295"/>
        </pc:sldMkLst>
      </pc:sldChg>
      <pc:sldChg chg="del">
        <pc:chgData name="Charles GERARD-LE-METAYER" userId="267b453c-f9e9-434a-b642-a667c271899b" providerId="ADAL" clId="{F0C272B7-DB5F-48C8-9657-A8D2D7588180}" dt="2023-06-23T16:24:51.587" v="14426" actId="47"/>
        <pc:sldMkLst>
          <pc:docMk/>
          <pc:sldMk cId="114625625" sldId="296"/>
        </pc:sldMkLst>
      </pc:sldChg>
      <pc:sldChg chg="del">
        <pc:chgData name="Charles GERARD-LE-METAYER" userId="267b453c-f9e9-434a-b642-a667c271899b" providerId="ADAL" clId="{F0C272B7-DB5F-48C8-9657-A8D2D7588180}" dt="2023-06-23T16:38:45.632" v="15363" actId="47"/>
        <pc:sldMkLst>
          <pc:docMk/>
          <pc:sldMk cId="2768220580" sldId="297"/>
        </pc:sldMkLst>
      </pc:sldChg>
      <pc:sldChg chg="del">
        <pc:chgData name="Charles GERARD-LE-METAYER" userId="267b453c-f9e9-434a-b642-a667c271899b" providerId="ADAL" clId="{F0C272B7-DB5F-48C8-9657-A8D2D7588180}" dt="2023-06-23T16:39:02.255" v="15367" actId="47"/>
        <pc:sldMkLst>
          <pc:docMk/>
          <pc:sldMk cId="3200722376" sldId="298"/>
        </pc:sldMkLst>
      </pc:sldChg>
      <pc:sldChg chg="del">
        <pc:chgData name="Charles GERARD-LE-METAYER" userId="267b453c-f9e9-434a-b642-a667c271899b" providerId="ADAL" clId="{F0C272B7-DB5F-48C8-9657-A8D2D7588180}" dt="2023-06-23T16:44:00.858" v="15713" actId="47"/>
        <pc:sldMkLst>
          <pc:docMk/>
          <pc:sldMk cId="4180804321" sldId="299"/>
        </pc:sldMkLst>
      </pc:sldChg>
      <pc:sldChg chg="modSp del mod">
        <pc:chgData name="Charles GERARD-LE-METAYER" userId="267b453c-f9e9-434a-b642-a667c271899b" providerId="ADAL" clId="{F0C272B7-DB5F-48C8-9657-A8D2D7588180}" dt="2023-06-23T16:54:04.509" v="16295" actId="47"/>
        <pc:sldMkLst>
          <pc:docMk/>
          <pc:sldMk cId="224258136" sldId="300"/>
        </pc:sldMkLst>
        <pc:spChg chg="mod">
          <ac:chgData name="Charles GERARD-LE-METAYER" userId="267b453c-f9e9-434a-b642-a667c271899b" providerId="ADAL" clId="{F0C272B7-DB5F-48C8-9657-A8D2D7588180}" dt="2023-06-23T16:08:30.833" v="13569" actId="20577"/>
          <ac:spMkLst>
            <pc:docMk/>
            <pc:sldMk cId="224258136" sldId="300"/>
            <ac:spMk id="2" creationId="{41E1DFE4-DCCA-CA59-F04A-2030E66C7D0B}"/>
          </ac:spMkLst>
        </pc:spChg>
      </pc:sldChg>
      <pc:sldChg chg="del">
        <pc:chgData name="Charles GERARD-LE-METAYER" userId="267b453c-f9e9-434a-b642-a667c271899b" providerId="ADAL" clId="{F0C272B7-DB5F-48C8-9657-A8D2D7588180}" dt="2023-06-23T16:55:34.721" v="16301" actId="47"/>
        <pc:sldMkLst>
          <pc:docMk/>
          <pc:sldMk cId="1000347420" sldId="301"/>
        </pc:sldMkLst>
      </pc:sldChg>
      <pc:sldChg chg="del">
        <pc:chgData name="Charles GERARD-LE-METAYER" userId="267b453c-f9e9-434a-b642-a667c271899b" providerId="ADAL" clId="{F0C272B7-DB5F-48C8-9657-A8D2D7588180}" dt="2023-06-23T16:55:34.721" v="16301" actId="47"/>
        <pc:sldMkLst>
          <pc:docMk/>
          <pc:sldMk cId="907388423" sldId="302"/>
        </pc:sldMkLst>
      </pc:sldChg>
      <pc:sldChg chg="del">
        <pc:chgData name="Charles GERARD-LE-METAYER" userId="267b453c-f9e9-434a-b642-a667c271899b" providerId="ADAL" clId="{F0C272B7-DB5F-48C8-9657-A8D2D7588180}" dt="2023-06-23T16:55:34.721" v="16301" actId="47"/>
        <pc:sldMkLst>
          <pc:docMk/>
          <pc:sldMk cId="1689689588" sldId="303"/>
        </pc:sldMkLst>
      </pc:sldChg>
      <pc:sldChg chg="del">
        <pc:chgData name="Charles GERARD-LE-METAYER" userId="267b453c-f9e9-434a-b642-a667c271899b" providerId="ADAL" clId="{F0C272B7-DB5F-48C8-9657-A8D2D7588180}" dt="2023-06-23T16:55:34.721" v="16301" actId="47"/>
        <pc:sldMkLst>
          <pc:docMk/>
          <pc:sldMk cId="3890697508" sldId="304"/>
        </pc:sldMkLst>
      </pc:sldChg>
      <pc:sldChg chg="del">
        <pc:chgData name="Charles GERARD-LE-METAYER" userId="267b453c-f9e9-434a-b642-a667c271899b" providerId="ADAL" clId="{F0C272B7-DB5F-48C8-9657-A8D2D7588180}" dt="2023-06-23T16:55:34.721" v="16301" actId="47"/>
        <pc:sldMkLst>
          <pc:docMk/>
          <pc:sldMk cId="4157687282" sldId="305"/>
        </pc:sldMkLst>
      </pc:sldChg>
      <pc:sldChg chg="del">
        <pc:chgData name="Charles GERARD-LE-METAYER" userId="267b453c-f9e9-434a-b642-a667c271899b" providerId="ADAL" clId="{F0C272B7-DB5F-48C8-9657-A8D2D7588180}" dt="2023-06-23T16:55:34.721" v="16301" actId="47"/>
        <pc:sldMkLst>
          <pc:docMk/>
          <pc:sldMk cId="2540578968" sldId="306"/>
        </pc:sldMkLst>
      </pc:sldChg>
      <pc:sldChg chg="del">
        <pc:chgData name="Charles GERARD-LE-METAYER" userId="267b453c-f9e9-434a-b642-a667c271899b" providerId="ADAL" clId="{F0C272B7-DB5F-48C8-9657-A8D2D7588180}" dt="2023-06-23T16:02:32.456" v="13114" actId="47"/>
        <pc:sldMkLst>
          <pc:docMk/>
          <pc:sldMk cId="2919707979" sldId="307"/>
        </pc:sldMkLst>
      </pc:sldChg>
      <pc:sldChg chg="addSp delSp modSp mod">
        <pc:chgData name="Charles GERARD-LE-METAYER" userId="267b453c-f9e9-434a-b642-a667c271899b" providerId="ADAL" clId="{F0C272B7-DB5F-48C8-9657-A8D2D7588180}" dt="2023-06-22T05:29:55.006" v="113" actId="26606"/>
        <pc:sldMkLst>
          <pc:docMk/>
          <pc:sldMk cId="2420646892" sldId="308"/>
        </pc:sldMkLst>
        <pc:spChg chg="mod">
          <ac:chgData name="Charles GERARD-LE-METAYER" userId="267b453c-f9e9-434a-b642-a667c271899b" providerId="ADAL" clId="{F0C272B7-DB5F-48C8-9657-A8D2D7588180}" dt="2023-06-22T05:29:55.006" v="113" actId="26606"/>
          <ac:spMkLst>
            <pc:docMk/>
            <pc:sldMk cId="2420646892" sldId="308"/>
            <ac:spMk id="2" creationId="{991D215D-8677-EF43-9545-A34F832D4C0F}"/>
          </ac:spMkLst>
        </pc:spChg>
        <pc:spChg chg="mod">
          <ac:chgData name="Charles GERARD-LE-METAYER" userId="267b453c-f9e9-434a-b642-a667c271899b" providerId="ADAL" clId="{F0C272B7-DB5F-48C8-9657-A8D2D7588180}" dt="2023-06-22T05:29:55.006" v="113" actId="26606"/>
          <ac:spMkLst>
            <pc:docMk/>
            <pc:sldMk cId="2420646892" sldId="308"/>
            <ac:spMk id="3" creationId="{D6AE2248-06BC-4D2E-07A4-68BE6A968179}"/>
          </ac:spMkLst>
        </pc:spChg>
        <pc:spChg chg="del">
          <ac:chgData name="Charles GERARD-LE-METAYER" userId="267b453c-f9e9-434a-b642-a667c271899b" providerId="ADAL" clId="{F0C272B7-DB5F-48C8-9657-A8D2D7588180}" dt="2023-06-22T05:29:55.006" v="113" actId="26606"/>
          <ac:spMkLst>
            <pc:docMk/>
            <pc:sldMk cId="2420646892" sldId="308"/>
            <ac:spMk id="8" creationId="{70DFC902-7D23-471A-B557-B6B6917D7A0D}"/>
          </ac:spMkLst>
        </pc:spChg>
        <pc:spChg chg="del">
          <ac:chgData name="Charles GERARD-LE-METAYER" userId="267b453c-f9e9-434a-b642-a667c271899b" providerId="ADAL" clId="{F0C272B7-DB5F-48C8-9657-A8D2D7588180}" dt="2023-06-22T05:29:55.006" v="113" actId="26606"/>
          <ac:spMkLst>
            <pc:docMk/>
            <pc:sldMk cId="2420646892" sldId="308"/>
            <ac:spMk id="10" creationId="{A55D5633-D557-4DCA-982C-FF36EB7A1C00}"/>
          </ac:spMkLst>
        </pc:spChg>
        <pc:spChg chg="del">
          <ac:chgData name="Charles GERARD-LE-METAYER" userId="267b453c-f9e9-434a-b642-a667c271899b" providerId="ADAL" clId="{F0C272B7-DB5F-48C8-9657-A8D2D7588180}" dt="2023-06-22T05:29:55.006" v="113" actId="26606"/>
          <ac:spMkLst>
            <pc:docMk/>
            <pc:sldMk cId="2420646892" sldId="308"/>
            <ac:spMk id="12" creationId="{450D3AD2-FA80-415F-A9CE-54D884561CD7}"/>
          </ac:spMkLst>
        </pc:spChg>
        <pc:spChg chg="add">
          <ac:chgData name="Charles GERARD-LE-METAYER" userId="267b453c-f9e9-434a-b642-a667c271899b" providerId="ADAL" clId="{F0C272B7-DB5F-48C8-9657-A8D2D7588180}" dt="2023-06-22T05:29:55.006" v="113" actId="26606"/>
          <ac:spMkLst>
            <pc:docMk/>
            <pc:sldMk cId="2420646892" sldId="308"/>
            <ac:spMk id="17" creationId="{DBF61EA3-B236-439E-9C0B-340980D56BEE}"/>
          </ac:spMkLst>
        </pc:spChg>
        <pc:spChg chg="add">
          <ac:chgData name="Charles GERARD-LE-METAYER" userId="267b453c-f9e9-434a-b642-a667c271899b" providerId="ADAL" clId="{F0C272B7-DB5F-48C8-9657-A8D2D7588180}" dt="2023-06-22T05:29:55.006" v="113" actId="26606"/>
          <ac:spMkLst>
            <pc:docMk/>
            <pc:sldMk cId="2420646892" sldId="308"/>
            <ac:spMk id="23" creationId="{E659831F-0D9A-4C63-9EBB-8435B85A440F}"/>
          </ac:spMkLst>
        </pc:spChg>
        <pc:grpChg chg="add">
          <ac:chgData name="Charles GERARD-LE-METAYER" userId="267b453c-f9e9-434a-b642-a667c271899b" providerId="ADAL" clId="{F0C272B7-DB5F-48C8-9657-A8D2D7588180}" dt="2023-06-22T05:29:55.006" v="113" actId="26606"/>
          <ac:grpSpMkLst>
            <pc:docMk/>
            <pc:sldMk cId="2420646892" sldId="308"/>
            <ac:grpSpMk id="19" creationId="{28FAF094-D087-493F-8DF9-A486C2D6BBAA}"/>
          </ac:grpSpMkLst>
        </pc:grpChg>
      </pc:sldChg>
      <pc:sldChg chg="addSp delSp modSp add del mod ord">
        <pc:chgData name="Charles GERARD-LE-METAYER" userId="267b453c-f9e9-434a-b642-a667c271899b" providerId="ADAL" clId="{F0C272B7-DB5F-48C8-9657-A8D2D7588180}" dt="2023-06-22T05:35:20.108" v="228" actId="2696"/>
        <pc:sldMkLst>
          <pc:docMk/>
          <pc:sldMk cId="3067538416" sldId="309"/>
        </pc:sldMkLst>
        <pc:spChg chg="mod">
          <ac:chgData name="Charles GERARD-LE-METAYER" userId="267b453c-f9e9-434a-b642-a667c271899b" providerId="ADAL" clId="{F0C272B7-DB5F-48C8-9657-A8D2D7588180}" dt="2023-06-22T05:29:59.147" v="114" actId="26606"/>
          <ac:spMkLst>
            <pc:docMk/>
            <pc:sldMk cId="3067538416" sldId="309"/>
            <ac:spMk id="2" creationId="{A407000E-5109-497D-C15E-DB2B48D60E0C}"/>
          </ac:spMkLst>
        </pc:spChg>
        <pc:spChg chg="mod ord">
          <ac:chgData name="Charles GERARD-LE-METAYER" userId="267b453c-f9e9-434a-b642-a667c271899b" providerId="ADAL" clId="{F0C272B7-DB5F-48C8-9657-A8D2D7588180}" dt="2023-06-22T05:29:59.147" v="114" actId="26606"/>
          <ac:spMkLst>
            <pc:docMk/>
            <pc:sldMk cId="3067538416" sldId="309"/>
            <ac:spMk id="3" creationId="{DC2A4088-5671-EEC6-723D-E0E9AC38B602}"/>
          </ac:spMkLst>
        </pc:spChg>
        <pc:spChg chg="add del">
          <ac:chgData name="Charles GERARD-LE-METAYER" userId="267b453c-f9e9-434a-b642-a667c271899b" providerId="ADAL" clId="{F0C272B7-DB5F-48C8-9657-A8D2D7588180}" dt="2023-06-20T17:15:59.041" v="84" actId="26606"/>
          <ac:spMkLst>
            <pc:docMk/>
            <pc:sldMk cId="3067538416" sldId="309"/>
            <ac:spMk id="8" creationId="{70DFC902-7D23-471A-B557-B6B6917D7A0D}"/>
          </ac:spMkLst>
        </pc:spChg>
        <pc:spChg chg="add del">
          <ac:chgData name="Charles GERARD-LE-METAYER" userId="267b453c-f9e9-434a-b642-a667c271899b" providerId="ADAL" clId="{F0C272B7-DB5F-48C8-9657-A8D2D7588180}" dt="2023-06-20T17:15:59.041" v="84" actId="26606"/>
          <ac:spMkLst>
            <pc:docMk/>
            <pc:sldMk cId="3067538416" sldId="309"/>
            <ac:spMk id="10" creationId="{A55D5633-D557-4DCA-982C-FF36EB7A1C00}"/>
          </ac:spMkLst>
        </pc:spChg>
        <pc:spChg chg="add del">
          <ac:chgData name="Charles GERARD-LE-METAYER" userId="267b453c-f9e9-434a-b642-a667c271899b" providerId="ADAL" clId="{F0C272B7-DB5F-48C8-9657-A8D2D7588180}" dt="2023-06-20T17:15:59.041" v="84" actId="26606"/>
          <ac:spMkLst>
            <pc:docMk/>
            <pc:sldMk cId="3067538416" sldId="309"/>
            <ac:spMk id="12" creationId="{450D3AD2-FA80-415F-A9CE-54D884561CD7}"/>
          </ac:spMkLst>
        </pc:spChg>
        <pc:spChg chg="add del">
          <ac:chgData name="Charles GERARD-LE-METAYER" userId="267b453c-f9e9-434a-b642-a667c271899b" providerId="ADAL" clId="{F0C272B7-DB5F-48C8-9657-A8D2D7588180}" dt="2023-06-20T17:15:59.007" v="83" actId="26606"/>
          <ac:spMkLst>
            <pc:docMk/>
            <pc:sldMk cId="3067538416" sldId="309"/>
            <ac:spMk id="1031" creationId="{201CC55D-ED54-4C5C-95E6-10947BD1103B}"/>
          </ac:spMkLst>
        </pc:spChg>
        <pc:spChg chg="add del">
          <ac:chgData name="Charles GERARD-LE-METAYER" userId="267b453c-f9e9-434a-b642-a667c271899b" providerId="ADAL" clId="{F0C272B7-DB5F-48C8-9657-A8D2D7588180}" dt="2023-06-20T17:15:59.007" v="83" actId="26606"/>
          <ac:spMkLst>
            <pc:docMk/>
            <pc:sldMk cId="3067538416" sldId="309"/>
            <ac:spMk id="1037" creationId="{3873B707-463F-40B0-8227-E8CC6C67EB25}"/>
          </ac:spMkLst>
        </pc:spChg>
        <pc:spChg chg="add del">
          <ac:chgData name="Charles GERARD-LE-METAYER" userId="267b453c-f9e9-434a-b642-a667c271899b" providerId="ADAL" clId="{F0C272B7-DB5F-48C8-9657-A8D2D7588180}" dt="2023-06-20T17:15:59.007" v="83" actId="26606"/>
          <ac:spMkLst>
            <pc:docMk/>
            <pc:sldMk cId="3067538416" sldId="309"/>
            <ac:spMk id="1039" creationId="{C13237C8-E62C-4F0D-A318-BD6FB6C2D138}"/>
          </ac:spMkLst>
        </pc:spChg>
        <pc:spChg chg="add del">
          <ac:chgData name="Charles GERARD-LE-METAYER" userId="267b453c-f9e9-434a-b642-a667c271899b" providerId="ADAL" clId="{F0C272B7-DB5F-48C8-9657-A8D2D7588180}" dt="2023-06-20T17:15:59.007" v="83" actId="26606"/>
          <ac:spMkLst>
            <pc:docMk/>
            <pc:sldMk cId="3067538416" sldId="309"/>
            <ac:spMk id="1041" creationId="{19C9EAEA-39D0-4B0E-A0EB-51E7B26740B1}"/>
          </ac:spMkLst>
        </pc:spChg>
        <pc:spChg chg="add del">
          <ac:chgData name="Charles GERARD-LE-METAYER" userId="267b453c-f9e9-434a-b642-a667c271899b" providerId="ADAL" clId="{F0C272B7-DB5F-48C8-9657-A8D2D7588180}" dt="2023-06-22T05:29:59.147" v="114" actId="26606"/>
          <ac:spMkLst>
            <pc:docMk/>
            <pc:sldMk cId="3067538416" sldId="309"/>
            <ac:spMk id="1043" creationId="{45D37F4E-DDB4-456B-97E0-9937730A039F}"/>
          </ac:spMkLst>
        </pc:spChg>
        <pc:spChg chg="add del">
          <ac:chgData name="Charles GERARD-LE-METAYER" userId="267b453c-f9e9-434a-b642-a667c271899b" providerId="ADAL" clId="{F0C272B7-DB5F-48C8-9657-A8D2D7588180}" dt="2023-06-22T05:29:59.147" v="114" actId="26606"/>
          <ac:spMkLst>
            <pc:docMk/>
            <pc:sldMk cId="3067538416" sldId="309"/>
            <ac:spMk id="1044" creationId="{B2DD41CD-8F47-4F56-AD12-4E2FF7696987}"/>
          </ac:spMkLst>
        </pc:spChg>
        <pc:spChg chg="add">
          <ac:chgData name="Charles GERARD-LE-METAYER" userId="267b453c-f9e9-434a-b642-a667c271899b" providerId="ADAL" clId="{F0C272B7-DB5F-48C8-9657-A8D2D7588180}" dt="2023-06-22T05:29:59.147" v="114" actId="26606"/>
          <ac:spMkLst>
            <pc:docMk/>
            <pc:sldMk cId="3067538416" sldId="309"/>
            <ac:spMk id="1049" creationId="{FFB60E8C-7224-44A4-87A0-46A1711DD2ED}"/>
          </ac:spMkLst>
        </pc:spChg>
        <pc:spChg chg="add">
          <ac:chgData name="Charles GERARD-LE-METAYER" userId="267b453c-f9e9-434a-b642-a667c271899b" providerId="ADAL" clId="{F0C272B7-DB5F-48C8-9657-A8D2D7588180}" dt="2023-06-22T05:29:59.147" v="114" actId="26606"/>
          <ac:spMkLst>
            <pc:docMk/>
            <pc:sldMk cId="3067538416" sldId="309"/>
            <ac:spMk id="1051" creationId="{5DA32751-37A2-45C0-BE94-63D375E27003}"/>
          </ac:spMkLst>
        </pc:spChg>
        <pc:spChg chg="add">
          <ac:chgData name="Charles GERARD-LE-METAYER" userId="267b453c-f9e9-434a-b642-a667c271899b" providerId="ADAL" clId="{F0C272B7-DB5F-48C8-9657-A8D2D7588180}" dt="2023-06-22T05:29:59.147" v="114" actId="26606"/>
          <ac:spMkLst>
            <pc:docMk/>
            <pc:sldMk cId="3067538416" sldId="309"/>
            <ac:spMk id="1053" creationId="{E659831F-0D9A-4C63-9EBB-8435B85A440F}"/>
          </ac:spMkLst>
        </pc:spChg>
        <pc:spChg chg="add">
          <ac:chgData name="Charles GERARD-LE-METAYER" userId="267b453c-f9e9-434a-b642-a667c271899b" providerId="ADAL" clId="{F0C272B7-DB5F-48C8-9657-A8D2D7588180}" dt="2023-06-22T05:29:59.147" v="114" actId="26606"/>
          <ac:spMkLst>
            <pc:docMk/>
            <pc:sldMk cId="3067538416" sldId="309"/>
            <ac:spMk id="1055" creationId="{5A55FBCD-CD42-40F5-8A1B-3203F9CAEEAA}"/>
          </ac:spMkLst>
        </pc:spChg>
        <pc:grpChg chg="add del">
          <ac:chgData name="Charles GERARD-LE-METAYER" userId="267b453c-f9e9-434a-b642-a667c271899b" providerId="ADAL" clId="{F0C272B7-DB5F-48C8-9657-A8D2D7588180}" dt="2023-06-20T17:15:59.007" v="83" actId="26606"/>
          <ac:grpSpMkLst>
            <pc:docMk/>
            <pc:sldMk cId="3067538416" sldId="309"/>
            <ac:grpSpMk id="1033" creationId="{1DE889C7-FAD6-4397-98E2-05D503484459}"/>
          </ac:grpSpMkLst>
        </pc:grpChg>
        <pc:picChg chg="add mod">
          <ac:chgData name="Charles GERARD-LE-METAYER" userId="267b453c-f9e9-434a-b642-a667c271899b" providerId="ADAL" clId="{F0C272B7-DB5F-48C8-9657-A8D2D7588180}" dt="2023-06-22T05:29:59.147" v="114" actId="26606"/>
          <ac:picMkLst>
            <pc:docMk/>
            <pc:sldMk cId="3067538416" sldId="309"/>
            <ac:picMk id="1026" creationId="{7638A147-A36F-0246-5CB1-CE3D4E6E84A8}"/>
          </ac:picMkLst>
        </pc:picChg>
      </pc:sldChg>
      <pc:sldChg chg="new del ord">
        <pc:chgData name="Charles GERARD-LE-METAYER" userId="267b453c-f9e9-434a-b642-a667c271899b" providerId="ADAL" clId="{F0C272B7-DB5F-48C8-9657-A8D2D7588180}" dt="2023-06-22T14:02:42.935" v="876" actId="2696"/>
        <pc:sldMkLst>
          <pc:docMk/>
          <pc:sldMk cId="716325769" sldId="310"/>
        </pc:sldMkLst>
      </pc:sldChg>
      <pc:sldChg chg="modSp add mod">
        <pc:chgData name="Charles GERARD-LE-METAYER" userId="267b453c-f9e9-434a-b642-a667c271899b" providerId="ADAL" clId="{F0C272B7-DB5F-48C8-9657-A8D2D7588180}" dt="2023-06-22T11:47:41.054" v="457" actId="20577"/>
        <pc:sldMkLst>
          <pc:docMk/>
          <pc:sldMk cId="422843205" sldId="311"/>
        </pc:sldMkLst>
        <pc:spChg chg="mod">
          <ac:chgData name="Charles GERARD-LE-METAYER" userId="267b453c-f9e9-434a-b642-a667c271899b" providerId="ADAL" clId="{F0C272B7-DB5F-48C8-9657-A8D2D7588180}" dt="2023-06-22T11:47:41.054" v="457" actId="20577"/>
          <ac:spMkLst>
            <pc:docMk/>
            <pc:sldMk cId="422843205" sldId="311"/>
            <ac:spMk id="5" creationId="{8E7682B2-E47A-A0D3-07BA-B62EC95ED879}"/>
          </ac:spMkLst>
        </pc:spChg>
        <pc:graphicFrameChg chg="mod">
          <ac:chgData name="Charles GERARD-LE-METAYER" userId="267b453c-f9e9-434a-b642-a667c271899b" providerId="ADAL" clId="{F0C272B7-DB5F-48C8-9657-A8D2D7588180}" dt="2023-06-22T05:39:02.671" v="297" actId="13822"/>
          <ac:graphicFrameMkLst>
            <pc:docMk/>
            <pc:sldMk cId="422843205" sldId="311"/>
            <ac:graphicFrameMk id="4" creationId="{D63E917E-5F3D-5549-50D1-DF471100C049}"/>
          </ac:graphicFrameMkLst>
        </pc:graphicFrameChg>
      </pc:sldChg>
      <pc:sldChg chg="addSp delSp add del setBg delDesignElem">
        <pc:chgData name="Charles GERARD-LE-METAYER" userId="267b453c-f9e9-434a-b642-a667c271899b" providerId="ADAL" clId="{F0C272B7-DB5F-48C8-9657-A8D2D7588180}" dt="2023-06-22T05:35:31.982" v="240"/>
        <pc:sldMkLst>
          <pc:docMk/>
          <pc:sldMk cId="3396826989" sldId="311"/>
        </pc:sldMkLst>
        <pc:spChg chg="add del">
          <ac:chgData name="Charles GERARD-LE-METAYER" userId="267b453c-f9e9-434a-b642-a667c271899b" providerId="ADAL" clId="{F0C272B7-DB5F-48C8-9657-A8D2D7588180}" dt="2023-06-22T05:35:31.982" v="240"/>
          <ac:spMkLst>
            <pc:docMk/>
            <pc:sldMk cId="3396826989" sldId="311"/>
            <ac:spMk id="24" creationId="{DBF61EA3-B236-439E-9C0B-340980D56BEE}"/>
          </ac:spMkLst>
        </pc:spChg>
        <pc:spChg chg="add del">
          <ac:chgData name="Charles GERARD-LE-METAYER" userId="267b453c-f9e9-434a-b642-a667c271899b" providerId="ADAL" clId="{F0C272B7-DB5F-48C8-9657-A8D2D7588180}" dt="2023-06-22T05:35:31.982" v="240"/>
          <ac:spMkLst>
            <pc:docMk/>
            <pc:sldMk cId="3396826989" sldId="311"/>
            <ac:spMk id="30" creationId="{E659831F-0D9A-4C63-9EBB-8435B85A440F}"/>
          </ac:spMkLst>
        </pc:spChg>
        <pc:grpChg chg="add del">
          <ac:chgData name="Charles GERARD-LE-METAYER" userId="267b453c-f9e9-434a-b642-a667c271899b" providerId="ADAL" clId="{F0C272B7-DB5F-48C8-9657-A8D2D7588180}" dt="2023-06-22T05:35:31.982" v="240"/>
          <ac:grpSpMkLst>
            <pc:docMk/>
            <pc:sldMk cId="3396826989" sldId="311"/>
            <ac:grpSpMk id="26" creationId="{28FAF094-D087-493F-8DF9-A486C2D6BBAA}"/>
          </ac:grpSpMkLst>
        </pc:grpChg>
      </pc:sldChg>
      <pc:sldChg chg="addSp delSp add del setBg delDesignElem">
        <pc:chgData name="Charles GERARD-LE-METAYER" userId="267b453c-f9e9-434a-b642-a667c271899b" providerId="ADAL" clId="{F0C272B7-DB5F-48C8-9657-A8D2D7588180}" dt="2023-06-22T05:35:31.277" v="239"/>
        <pc:sldMkLst>
          <pc:docMk/>
          <pc:sldMk cId="2303294299" sldId="312"/>
        </pc:sldMkLst>
        <pc:spChg chg="add del">
          <ac:chgData name="Charles GERARD-LE-METAYER" userId="267b453c-f9e9-434a-b642-a667c271899b" providerId="ADAL" clId="{F0C272B7-DB5F-48C8-9657-A8D2D7588180}" dt="2023-06-22T05:35:31.277" v="239"/>
          <ac:spMkLst>
            <pc:docMk/>
            <pc:sldMk cId="2303294299" sldId="312"/>
            <ac:spMk id="24" creationId="{DBF61EA3-B236-439E-9C0B-340980D56BEE}"/>
          </ac:spMkLst>
        </pc:spChg>
        <pc:spChg chg="add del">
          <ac:chgData name="Charles GERARD-LE-METAYER" userId="267b453c-f9e9-434a-b642-a667c271899b" providerId="ADAL" clId="{F0C272B7-DB5F-48C8-9657-A8D2D7588180}" dt="2023-06-22T05:35:31.277" v="239"/>
          <ac:spMkLst>
            <pc:docMk/>
            <pc:sldMk cId="2303294299" sldId="312"/>
            <ac:spMk id="30" creationId="{E659831F-0D9A-4C63-9EBB-8435B85A440F}"/>
          </ac:spMkLst>
        </pc:spChg>
        <pc:grpChg chg="add del">
          <ac:chgData name="Charles GERARD-LE-METAYER" userId="267b453c-f9e9-434a-b642-a667c271899b" providerId="ADAL" clId="{F0C272B7-DB5F-48C8-9657-A8D2D7588180}" dt="2023-06-22T05:35:31.277" v="239"/>
          <ac:grpSpMkLst>
            <pc:docMk/>
            <pc:sldMk cId="2303294299" sldId="312"/>
            <ac:grpSpMk id="26" creationId="{28FAF094-D087-493F-8DF9-A486C2D6BBAA}"/>
          </ac:grpSpMkLst>
        </pc:grpChg>
      </pc:sldChg>
      <pc:sldChg chg="modSp add mod">
        <pc:chgData name="Charles GERARD-LE-METAYER" userId="267b453c-f9e9-434a-b642-a667c271899b" providerId="ADAL" clId="{F0C272B7-DB5F-48C8-9657-A8D2D7588180}" dt="2023-06-22T11:47:36.132" v="455" actId="20577"/>
        <pc:sldMkLst>
          <pc:docMk/>
          <pc:sldMk cId="3729172625" sldId="312"/>
        </pc:sldMkLst>
        <pc:spChg chg="mod">
          <ac:chgData name="Charles GERARD-LE-METAYER" userId="267b453c-f9e9-434a-b642-a667c271899b" providerId="ADAL" clId="{F0C272B7-DB5F-48C8-9657-A8D2D7588180}" dt="2023-06-22T11:47:36.132" v="455" actId="20577"/>
          <ac:spMkLst>
            <pc:docMk/>
            <pc:sldMk cId="3729172625" sldId="312"/>
            <ac:spMk id="5" creationId="{8E7682B2-E47A-A0D3-07BA-B62EC95ED879}"/>
          </ac:spMkLst>
        </pc:spChg>
        <pc:graphicFrameChg chg="mod">
          <ac:chgData name="Charles GERARD-LE-METAYER" userId="267b453c-f9e9-434a-b642-a667c271899b" providerId="ADAL" clId="{F0C272B7-DB5F-48C8-9657-A8D2D7588180}" dt="2023-06-22T11:42:56.970" v="349" actId="13822"/>
          <ac:graphicFrameMkLst>
            <pc:docMk/>
            <pc:sldMk cId="3729172625" sldId="312"/>
            <ac:graphicFrameMk id="4" creationId="{D63E917E-5F3D-5549-50D1-DF471100C049}"/>
          </ac:graphicFrameMkLst>
        </pc:graphicFrameChg>
      </pc:sldChg>
      <pc:sldChg chg="addSp delSp add del setBg delDesignElem">
        <pc:chgData name="Charles GERARD-LE-METAYER" userId="267b453c-f9e9-434a-b642-a667c271899b" providerId="ADAL" clId="{F0C272B7-DB5F-48C8-9657-A8D2D7588180}" dt="2023-06-22T05:35:30.917" v="238"/>
        <pc:sldMkLst>
          <pc:docMk/>
          <pc:sldMk cId="687597148" sldId="313"/>
        </pc:sldMkLst>
        <pc:spChg chg="add del">
          <ac:chgData name="Charles GERARD-LE-METAYER" userId="267b453c-f9e9-434a-b642-a667c271899b" providerId="ADAL" clId="{F0C272B7-DB5F-48C8-9657-A8D2D7588180}" dt="2023-06-22T05:35:30.917" v="238"/>
          <ac:spMkLst>
            <pc:docMk/>
            <pc:sldMk cId="687597148" sldId="313"/>
            <ac:spMk id="24" creationId="{DBF61EA3-B236-439E-9C0B-340980D56BEE}"/>
          </ac:spMkLst>
        </pc:spChg>
        <pc:spChg chg="add del">
          <ac:chgData name="Charles GERARD-LE-METAYER" userId="267b453c-f9e9-434a-b642-a667c271899b" providerId="ADAL" clId="{F0C272B7-DB5F-48C8-9657-A8D2D7588180}" dt="2023-06-22T05:35:30.917" v="238"/>
          <ac:spMkLst>
            <pc:docMk/>
            <pc:sldMk cId="687597148" sldId="313"/>
            <ac:spMk id="30" creationId="{E659831F-0D9A-4C63-9EBB-8435B85A440F}"/>
          </ac:spMkLst>
        </pc:spChg>
        <pc:grpChg chg="add del">
          <ac:chgData name="Charles GERARD-LE-METAYER" userId="267b453c-f9e9-434a-b642-a667c271899b" providerId="ADAL" clId="{F0C272B7-DB5F-48C8-9657-A8D2D7588180}" dt="2023-06-22T05:35:30.917" v="238"/>
          <ac:grpSpMkLst>
            <pc:docMk/>
            <pc:sldMk cId="687597148" sldId="313"/>
            <ac:grpSpMk id="26" creationId="{28FAF094-D087-493F-8DF9-A486C2D6BBAA}"/>
          </ac:grpSpMkLst>
        </pc:grpChg>
      </pc:sldChg>
      <pc:sldChg chg="modSp add mod ord">
        <pc:chgData name="Charles GERARD-LE-METAYER" userId="267b453c-f9e9-434a-b642-a667c271899b" providerId="ADAL" clId="{F0C272B7-DB5F-48C8-9657-A8D2D7588180}" dt="2023-06-22T11:48:11.049" v="459"/>
        <pc:sldMkLst>
          <pc:docMk/>
          <pc:sldMk cId="3181443175" sldId="313"/>
        </pc:sldMkLst>
        <pc:spChg chg="mod">
          <ac:chgData name="Charles GERARD-LE-METAYER" userId="267b453c-f9e9-434a-b642-a667c271899b" providerId="ADAL" clId="{F0C272B7-DB5F-48C8-9657-A8D2D7588180}" dt="2023-06-22T11:48:11.049" v="459"/>
          <ac:spMkLst>
            <pc:docMk/>
            <pc:sldMk cId="3181443175" sldId="313"/>
            <ac:spMk id="5" creationId="{8E7682B2-E47A-A0D3-07BA-B62EC95ED879}"/>
          </ac:spMkLst>
        </pc:spChg>
        <pc:graphicFrameChg chg="mod">
          <ac:chgData name="Charles GERARD-LE-METAYER" userId="267b453c-f9e9-434a-b642-a667c271899b" providerId="ADAL" clId="{F0C272B7-DB5F-48C8-9657-A8D2D7588180}" dt="2023-06-22T11:44:55.891" v="385" actId="13822"/>
          <ac:graphicFrameMkLst>
            <pc:docMk/>
            <pc:sldMk cId="3181443175" sldId="313"/>
            <ac:graphicFrameMk id="4" creationId="{D63E917E-5F3D-5549-50D1-DF471100C049}"/>
          </ac:graphicFrameMkLst>
        </pc:graphicFrameChg>
      </pc:sldChg>
      <pc:sldChg chg="modSp add mod">
        <pc:chgData name="Charles GERARD-LE-METAYER" userId="267b453c-f9e9-434a-b642-a667c271899b" providerId="ADAL" clId="{F0C272B7-DB5F-48C8-9657-A8D2D7588180}" dt="2023-06-22T11:49:20.808" v="487" actId="255"/>
        <pc:sldMkLst>
          <pc:docMk/>
          <pc:sldMk cId="365336840" sldId="314"/>
        </pc:sldMkLst>
        <pc:spChg chg="mod">
          <ac:chgData name="Charles GERARD-LE-METAYER" userId="267b453c-f9e9-434a-b642-a667c271899b" providerId="ADAL" clId="{F0C272B7-DB5F-48C8-9657-A8D2D7588180}" dt="2023-06-22T11:49:20.808" v="487" actId="255"/>
          <ac:spMkLst>
            <pc:docMk/>
            <pc:sldMk cId="365336840" sldId="314"/>
            <ac:spMk id="5" creationId="{8E7682B2-E47A-A0D3-07BA-B62EC95ED879}"/>
          </ac:spMkLst>
        </pc:spChg>
        <pc:graphicFrameChg chg="mod">
          <ac:chgData name="Charles GERARD-LE-METAYER" userId="267b453c-f9e9-434a-b642-a667c271899b" providerId="ADAL" clId="{F0C272B7-DB5F-48C8-9657-A8D2D7588180}" dt="2023-06-22T11:48:41.103" v="462" actId="13822"/>
          <ac:graphicFrameMkLst>
            <pc:docMk/>
            <pc:sldMk cId="365336840" sldId="314"/>
            <ac:graphicFrameMk id="4" creationId="{D63E917E-5F3D-5549-50D1-DF471100C049}"/>
          </ac:graphicFrameMkLst>
        </pc:graphicFrameChg>
      </pc:sldChg>
      <pc:sldChg chg="addSp delSp add del setBg delDesignElem">
        <pc:chgData name="Charles GERARD-LE-METAYER" userId="267b453c-f9e9-434a-b642-a667c271899b" providerId="ADAL" clId="{F0C272B7-DB5F-48C8-9657-A8D2D7588180}" dt="2023-06-22T05:35:30.153" v="237"/>
        <pc:sldMkLst>
          <pc:docMk/>
          <pc:sldMk cId="2100122985" sldId="314"/>
        </pc:sldMkLst>
        <pc:spChg chg="add del">
          <ac:chgData name="Charles GERARD-LE-METAYER" userId="267b453c-f9e9-434a-b642-a667c271899b" providerId="ADAL" clId="{F0C272B7-DB5F-48C8-9657-A8D2D7588180}" dt="2023-06-22T05:35:30.153" v="237"/>
          <ac:spMkLst>
            <pc:docMk/>
            <pc:sldMk cId="2100122985" sldId="314"/>
            <ac:spMk id="24" creationId="{DBF61EA3-B236-439E-9C0B-340980D56BEE}"/>
          </ac:spMkLst>
        </pc:spChg>
        <pc:spChg chg="add del">
          <ac:chgData name="Charles GERARD-LE-METAYER" userId="267b453c-f9e9-434a-b642-a667c271899b" providerId="ADAL" clId="{F0C272B7-DB5F-48C8-9657-A8D2D7588180}" dt="2023-06-22T05:35:30.153" v="237"/>
          <ac:spMkLst>
            <pc:docMk/>
            <pc:sldMk cId="2100122985" sldId="314"/>
            <ac:spMk id="30" creationId="{E659831F-0D9A-4C63-9EBB-8435B85A440F}"/>
          </ac:spMkLst>
        </pc:spChg>
        <pc:grpChg chg="add del">
          <ac:chgData name="Charles GERARD-LE-METAYER" userId="267b453c-f9e9-434a-b642-a667c271899b" providerId="ADAL" clId="{F0C272B7-DB5F-48C8-9657-A8D2D7588180}" dt="2023-06-22T05:35:30.153" v="237"/>
          <ac:grpSpMkLst>
            <pc:docMk/>
            <pc:sldMk cId="2100122985" sldId="314"/>
            <ac:grpSpMk id="26" creationId="{28FAF094-D087-493F-8DF9-A486C2D6BBAA}"/>
          </ac:grpSpMkLst>
        </pc:grpChg>
      </pc:sldChg>
      <pc:sldChg chg="modSp add mod ord">
        <pc:chgData name="Charles GERARD-LE-METAYER" userId="267b453c-f9e9-434a-b642-a667c271899b" providerId="ADAL" clId="{F0C272B7-DB5F-48C8-9657-A8D2D7588180}" dt="2023-06-22T05:38:47.931" v="296"/>
        <pc:sldMkLst>
          <pc:docMk/>
          <pc:sldMk cId="3204700245" sldId="315"/>
        </pc:sldMkLst>
        <pc:spChg chg="mod">
          <ac:chgData name="Charles GERARD-LE-METAYER" userId="267b453c-f9e9-434a-b642-a667c271899b" providerId="ADAL" clId="{F0C272B7-DB5F-48C8-9657-A8D2D7588180}" dt="2023-06-22T05:38:29.789" v="294" actId="14100"/>
          <ac:spMkLst>
            <pc:docMk/>
            <pc:sldMk cId="3204700245" sldId="315"/>
            <ac:spMk id="5" creationId="{8E7682B2-E47A-A0D3-07BA-B62EC95ED879}"/>
          </ac:spMkLst>
        </pc:spChg>
        <pc:graphicFrameChg chg="mod">
          <ac:chgData name="Charles GERARD-LE-METAYER" userId="267b453c-f9e9-434a-b642-a667c271899b" providerId="ADAL" clId="{F0C272B7-DB5F-48C8-9657-A8D2D7588180}" dt="2023-06-22T05:36:21.817" v="248" actId="13822"/>
          <ac:graphicFrameMkLst>
            <pc:docMk/>
            <pc:sldMk cId="3204700245" sldId="315"/>
            <ac:graphicFrameMk id="4" creationId="{D63E917E-5F3D-5549-50D1-DF471100C049}"/>
          </ac:graphicFrameMkLst>
        </pc:graphicFrameChg>
      </pc:sldChg>
      <pc:sldChg chg="modSp add mod">
        <pc:chgData name="Charles GERARD-LE-METAYER" userId="267b453c-f9e9-434a-b642-a667c271899b" providerId="ADAL" clId="{F0C272B7-DB5F-48C8-9657-A8D2D7588180}" dt="2023-06-22T14:20:40.326" v="1024" actId="113"/>
        <pc:sldMkLst>
          <pc:docMk/>
          <pc:sldMk cId="1361307895" sldId="316"/>
        </pc:sldMkLst>
        <pc:spChg chg="mod">
          <ac:chgData name="Charles GERARD-LE-METAYER" userId="267b453c-f9e9-434a-b642-a667c271899b" providerId="ADAL" clId="{F0C272B7-DB5F-48C8-9657-A8D2D7588180}" dt="2023-06-22T14:20:40.326" v="1024" actId="113"/>
          <ac:spMkLst>
            <pc:docMk/>
            <pc:sldMk cId="1361307895" sldId="316"/>
            <ac:spMk id="6" creationId="{794C014B-6ED5-AB56-8D35-29A00F1E61CC}"/>
          </ac:spMkLst>
        </pc:spChg>
      </pc:sldChg>
      <pc:sldChg chg="modSp add mod">
        <pc:chgData name="Charles GERARD-LE-METAYER" userId="267b453c-f9e9-434a-b642-a667c271899b" providerId="ADAL" clId="{F0C272B7-DB5F-48C8-9657-A8D2D7588180}" dt="2023-06-22T19:13:17.646" v="4639" actId="113"/>
        <pc:sldMkLst>
          <pc:docMk/>
          <pc:sldMk cId="4006823822" sldId="317"/>
        </pc:sldMkLst>
        <pc:spChg chg="mod">
          <ac:chgData name="Charles GERARD-LE-METAYER" userId="267b453c-f9e9-434a-b642-a667c271899b" providerId="ADAL" clId="{F0C272B7-DB5F-48C8-9657-A8D2D7588180}" dt="2023-06-22T19:13:17.646" v="4639" actId="113"/>
          <ac:spMkLst>
            <pc:docMk/>
            <pc:sldMk cId="4006823822" sldId="317"/>
            <ac:spMk id="6" creationId="{794C014B-6ED5-AB56-8D35-29A00F1E61CC}"/>
          </ac:spMkLst>
        </pc:spChg>
      </pc:sldChg>
      <pc:sldChg chg="modSp add mod">
        <pc:chgData name="Charles GERARD-LE-METAYER" userId="267b453c-f9e9-434a-b642-a667c271899b" providerId="ADAL" clId="{F0C272B7-DB5F-48C8-9657-A8D2D7588180}" dt="2023-06-22T14:21:09.777" v="1028" actId="255"/>
        <pc:sldMkLst>
          <pc:docMk/>
          <pc:sldMk cId="2982063127" sldId="318"/>
        </pc:sldMkLst>
        <pc:spChg chg="mod">
          <ac:chgData name="Charles GERARD-LE-METAYER" userId="267b453c-f9e9-434a-b642-a667c271899b" providerId="ADAL" clId="{F0C272B7-DB5F-48C8-9657-A8D2D7588180}" dt="2023-06-22T14:21:09.777" v="1028" actId="255"/>
          <ac:spMkLst>
            <pc:docMk/>
            <pc:sldMk cId="2982063127" sldId="318"/>
            <ac:spMk id="6" creationId="{794C014B-6ED5-AB56-8D35-29A00F1E61CC}"/>
          </ac:spMkLst>
        </pc:spChg>
      </pc:sldChg>
      <pc:sldChg chg="modSp add mod">
        <pc:chgData name="Charles GERARD-LE-METAYER" userId="267b453c-f9e9-434a-b642-a667c271899b" providerId="ADAL" clId="{F0C272B7-DB5F-48C8-9657-A8D2D7588180}" dt="2023-06-22T19:25:03.914" v="5043" actId="20577"/>
        <pc:sldMkLst>
          <pc:docMk/>
          <pc:sldMk cId="1563339214" sldId="319"/>
        </pc:sldMkLst>
        <pc:spChg chg="mod">
          <ac:chgData name="Charles GERARD-LE-METAYER" userId="267b453c-f9e9-434a-b642-a667c271899b" providerId="ADAL" clId="{F0C272B7-DB5F-48C8-9657-A8D2D7588180}" dt="2023-06-22T19:25:03.914" v="5043" actId="20577"/>
          <ac:spMkLst>
            <pc:docMk/>
            <pc:sldMk cId="1563339214" sldId="319"/>
            <ac:spMk id="5" creationId="{470F463E-7DA0-196F-453C-EBD9147381EC}"/>
          </ac:spMkLst>
        </pc:spChg>
      </pc:sldChg>
      <pc:sldChg chg="modSp add del mod">
        <pc:chgData name="Charles GERARD-LE-METAYER" userId="267b453c-f9e9-434a-b642-a667c271899b" providerId="ADAL" clId="{F0C272B7-DB5F-48C8-9657-A8D2D7588180}" dt="2023-06-22T20:25:40.743" v="5312" actId="2696"/>
        <pc:sldMkLst>
          <pc:docMk/>
          <pc:sldMk cId="1789611970" sldId="320"/>
        </pc:sldMkLst>
        <pc:spChg chg="mod">
          <ac:chgData name="Charles GERARD-LE-METAYER" userId="267b453c-f9e9-434a-b642-a667c271899b" providerId="ADAL" clId="{F0C272B7-DB5F-48C8-9657-A8D2D7588180}" dt="2023-06-22T18:35:11.688" v="3779" actId="20577"/>
          <ac:spMkLst>
            <pc:docMk/>
            <pc:sldMk cId="1789611970" sldId="320"/>
            <ac:spMk id="5" creationId="{470F463E-7DA0-196F-453C-EBD9147381EC}"/>
          </ac:spMkLst>
        </pc:spChg>
      </pc:sldChg>
      <pc:sldChg chg="new del">
        <pc:chgData name="Charles GERARD-LE-METAYER" userId="267b453c-f9e9-434a-b642-a667c271899b" providerId="ADAL" clId="{F0C272B7-DB5F-48C8-9657-A8D2D7588180}" dt="2023-06-22T18:00:24.428" v="1624" actId="680"/>
        <pc:sldMkLst>
          <pc:docMk/>
          <pc:sldMk cId="1258351889" sldId="321"/>
        </pc:sldMkLst>
      </pc:sldChg>
      <pc:sldChg chg="addSp delSp modSp add mod">
        <pc:chgData name="Charles GERARD-LE-METAYER" userId="267b453c-f9e9-434a-b642-a667c271899b" providerId="ADAL" clId="{F0C272B7-DB5F-48C8-9657-A8D2D7588180}" dt="2023-06-22T19:24:50.307" v="5026" actId="20577"/>
        <pc:sldMkLst>
          <pc:docMk/>
          <pc:sldMk cId="2240877291" sldId="321"/>
        </pc:sldMkLst>
        <pc:spChg chg="mod">
          <ac:chgData name="Charles GERARD-LE-METAYER" userId="267b453c-f9e9-434a-b642-a667c271899b" providerId="ADAL" clId="{F0C272B7-DB5F-48C8-9657-A8D2D7588180}" dt="2023-06-22T19:24:50.307" v="5026" actId="20577"/>
          <ac:spMkLst>
            <pc:docMk/>
            <pc:sldMk cId="2240877291" sldId="321"/>
            <ac:spMk id="5" creationId="{470F463E-7DA0-196F-453C-EBD9147381EC}"/>
          </ac:spMkLst>
        </pc:spChg>
        <pc:graphicFrameChg chg="add del mod modGraphic">
          <ac:chgData name="Charles GERARD-LE-METAYER" userId="267b453c-f9e9-434a-b642-a667c271899b" providerId="ADAL" clId="{F0C272B7-DB5F-48C8-9657-A8D2D7588180}" dt="2023-06-22T18:09:13.052" v="2126" actId="478"/>
          <ac:graphicFrameMkLst>
            <pc:docMk/>
            <pc:sldMk cId="2240877291" sldId="321"/>
            <ac:graphicFrameMk id="2" creationId="{E6DD3B52-B5BB-2E35-4B7F-F57D8FBFBBA5}"/>
          </ac:graphicFrameMkLst>
        </pc:graphicFrameChg>
        <pc:picChg chg="add mod">
          <ac:chgData name="Charles GERARD-LE-METAYER" userId="267b453c-f9e9-434a-b642-a667c271899b" providerId="ADAL" clId="{F0C272B7-DB5F-48C8-9657-A8D2D7588180}" dt="2023-06-22T19:12:47.773" v="4633" actId="1076"/>
          <ac:picMkLst>
            <pc:docMk/>
            <pc:sldMk cId="2240877291" sldId="321"/>
            <ac:picMk id="6" creationId="{225A0C77-6D0A-DD3B-9840-CA4878727F6D}"/>
          </ac:picMkLst>
        </pc:picChg>
      </pc:sldChg>
      <pc:sldChg chg="addSp delSp modSp add mod">
        <pc:chgData name="Charles GERARD-LE-METAYER" userId="267b453c-f9e9-434a-b642-a667c271899b" providerId="ADAL" clId="{F0C272B7-DB5F-48C8-9657-A8D2D7588180}" dt="2023-06-22T19:24:42.347" v="5004" actId="20577"/>
        <pc:sldMkLst>
          <pc:docMk/>
          <pc:sldMk cId="2563464247" sldId="322"/>
        </pc:sldMkLst>
        <pc:spChg chg="mod">
          <ac:chgData name="Charles GERARD-LE-METAYER" userId="267b453c-f9e9-434a-b642-a667c271899b" providerId="ADAL" clId="{F0C272B7-DB5F-48C8-9657-A8D2D7588180}" dt="2023-06-22T18:11:30.971" v="2234" actId="26606"/>
          <ac:spMkLst>
            <pc:docMk/>
            <pc:sldMk cId="2563464247" sldId="322"/>
            <ac:spMk id="4" creationId="{2AE6807D-65ED-50DC-E938-01FF9105F0DB}"/>
          </ac:spMkLst>
        </pc:spChg>
        <pc:spChg chg="mod ord">
          <ac:chgData name="Charles GERARD-LE-METAYER" userId="267b453c-f9e9-434a-b642-a667c271899b" providerId="ADAL" clId="{F0C272B7-DB5F-48C8-9657-A8D2D7588180}" dt="2023-06-22T19:24:42.347" v="5004" actId="20577"/>
          <ac:spMkLst>
            <pc:docMk/>
            <pc:sldMk cId="2563464247" sldId="322"/>
            <ac:spMk id="5" creationId="{470F463E-7DA0-196F-453C-EBD9147381EC}"/>
          </ac:spMkLst>
        </pc:spChg>
        <pc:spChg chg="add del">
          <ac:chgData name="Charles GERARD-LE-METAYER" userId="267b453c-f9e9-434a-b642-a667c271899b" providerId="ADAL" clId="{F0C272B7-DB5F-48C8-9657-A8D2D7588180}" dt="2023-06-22T18:11:30.971" v="2234" actId="26606"/>
          <ac:spMkLst>
            <pc:docMk/>
            <pc:sldMk cId="2563464247" sldId="322"/>
            <ac:spMk id="10" creationId="{DBF61EA3-B236-439E-9C0B-340980D56BEE}"/>
          </ac:spMkLst>
        </pc:spChg>
        <pc:spChg chg="add del">
          <ac:chgData name="Charles GERARD-LE-METAYER" userId="267b453c-f9e9-434a-b642-a667c271899b" providerId="ADAL" clId="{F0C272B7-DB5F-48C8-9657-A8D2D7588180}" dt="2023-06-22T18:11:30.971" v="2234" actId="26606"/>
          <ac:spMkLst>
            <pc:docMk/>
            <pc:sldMk cId="2563464247" sldId="322"/>
            <ac:spMk id="16" creationId="{E659831F-0D9A-4C63-9EBB-8435B85A440F}"/>
          </ac:spMkLst>
        </pc:spChg>
        <pc:spChg chg="add del">
          <ac:chgData name="Charles GERARD-LE-METAYER" userId="267b453c-f9e9-434a-b642-a667c271899b" providerId="ADAL" clId="{F0C272B7-DB5F-48C8-9657-A8D2D7588180}" dt="2023-06-22T18:11:30.971" v="2234" actId="26606"/>
          <ac:spMkLst>
            <pc:docMk/>
            <pc:sldMk cId="2563464247" sldId="322"/>
            <ac:spMk id="21" creationId="{50811073-89F5-46D6-83D8-BA764464977D}"/>
          </ac:spMkLst>
        </pc:spChg>
        <pc:spChg chg="add del">
          <ac:chgData name="Charles GERARD-LE-METAYER" userId="267b453c-f9e9-434a-b642-a667c271899b" providerId="ADAL" clId="{F0C272B7-DB5F-48C8-9657-A8D2D7588180}" dt="2023-06-22T18:11:30.971" v="2234" actId="26606"/>
          <ac:spMkLst>
            <pc:docMk/>
            <pc:sldMk cId="2563464247" sldId="322"/>
            <ac:spMk id="23" creationId="{608CD17C-4A7C-477D-A659-BA8A89A78700}"/>
          </ac:spMkLst>
        </pc:spChg>
        <pc:grpChg chg="add del">
          <ac:chgData name="Charles GERARD-LE-METAYER" userId="267b453c-f9e9-434a-b642-a667c271899b" providerId="ADAL" clId="{F0C272B7-DB5F-48C8-9657-A8D2D7588180}" dt="2023-06-22T18:11:30.971" v="2234" actId="26606"/>
          <ac:grpSpMkLst>
            <pc:docMk/>
            <pc:sldMk cId="2563464247" sldId="322"/>
            <ac:grpSpMk id="12" creationId="{28FAF094-D087-493F-8DF9-A486C2D6BBAA}"/>
          </ac:grpSpMkLst>
        </pc:grpChg>
        <pc:picChg chg="del mod">
          <ac:chgData name="Charles GERARD-LE-METAYER" userId="267b453c-f9e9-434a-b642-a667c271899b" providerId="ADAL" clId="{F0C272B7-DB5F-48C8-9657-A8D2D7588180}" dt="2023-06-22T18:12:08.551" v="2245" actId="478"/>
          <ac:picMkLst>
            <pc:docMk/>
            <pc:sldMk cId="2563464247" sldId="322"/>
            <ac:picMk id="6" creationId="{225A0C77-6D0A-DD3B-9840-CA4878727F6D}"/>
          </ac:picMkLst>
        </pc:picChg>
      </pc:sldChg>
      <pc:sldChg chg="modSp add mod">
        <pc:chgData name="Charles GERARD-LE-METAYER" userId="267b453c-f9e9-434a-b642-a667c271899b" providerId="ADAL" clId="{F0C272B7-DB5F-48C8-9657-A8D2D7588180}" dt="2023-06-22T18:21:06.033" v="3121" actId="207"/>
        <pc:sldMkLst>
          <pc:docMk/>
          <pc:sldMk cId="210386128" sldId="323"/>
        </pc:sldMkLst>
        <pc:spChg chg="mod">
          <ac:chgData name="Charles GERARD-LE-METAYER" userId="267b453c-f9e9-434a-b642-a667c271899b" providerId="ADAL" clId="{F0C272B7-DB5F-48C8-9657-A8D2D7588180}" dt="2023-06-22T18:21:06.033" v="3121" actId="207"/>
          <ac:spMkLst>
            <pc:docMk/>
            <pc:sldMk cId="210386128" sldId="323"/>
            <ac:spMk id="5" creationId="{470F463E-7DA0-196F-453C-EBD9147381EC}"/>
          </ac:spMkLst>
        </pc:spChg>
      </pc:sldChg>
      <pc:sldChg chg="addSp delSp modSp add mod">
        <pc:chgData name="Charles GERARD-LE-METAYER" userId="267b453c-f9e9-434a-b642-a667c271899b" providerId="ADAL" clId="{F0C272B7-DB5F-48C8-9657-A8D2D7588180}" dt="2023-06-22T19:23:44.576" v="4942" actId="20577"/>
        <pc:sldMkLst>
          <pc:docMk/>
          <pc:sldMk cId="3657688812" sldId="324"/>
        </pc:sldMkLst>
        <pc:spChg chg="add del">
          <ac:chgData name="Charles GERARD-LE-METAYER" userId="267b453c-f9e9-434a-b642-a667c271899b" providerId="ADAL" clId="{F0C272B7-DB5F-48C8-9657-A8D2D7588180}" dt="2023-06-22T18:29:56.709" v="3470"/>
          <ac:spMkLst>
            <pc:docMk/>
            <pc:sldMk cId="3657688812" sldId="324"/>
            <ac:spMk id="2" creationId="{99758561-CBE2-59BD-ABE0-FCB5A83C311F}"/>
          </ac:spMkLst>
        </pc:spChg>
        <pc:spChg chg="add del">
          <ac:chgData name="Charles GERARD-LE-METAYER" userId="267b453c-f9e9-434a-b642-a667c271899b" providerId="ADAL" clId="{F0C272B7-DB5F-48C8-9657-A8D2D7588180}" dt="2023-06-22T18:29:58.459" v="3472"/>
          <ac:spMkLst>
            <pc:docMk/>
            <pc:sldMk cId="3657688812" sldId="324"/>
            <ac:spMk id="3" creationId="{456B5C3A-090E-201A-5449-C7F5445946B7}"/>
          </ac:spMkLst>
        </pc:spChg>
        <pc:spChg chg="mod">
          <ac:chgData name="Charles GERARD-LE-METAYER" userId="267b453c-f9e9-434a-b642-a667c271899b" providerId="ADAL" clId="{F0C272B7-DB5F-48C8-9657-A8D2D7588180}" dt="2023-06-22T19:23:44.576" v="4942" actId="20577"/>
          <ac:spMkLst>
            <pc:docMk/>
            <pc:sldMk cId="3657688812" sldId="324"/>
            <ac:spMk id="5" creationId="{470F463E-7DA0-196F-453C-EBD9147381EC}"/>
          </ac:spMkLst>
        </pc:spChg>
        <pc:spChg chg="add del">
          <ac:chgData name="Charles GERARD-LE-METAYER" userId="267b453c-f9e9-434a-b642-a667c271899b" providerId="ADAL" clId="{F0C272B7-DB5F-48C8-9657-A8D2D7588180}" dt="2023-06-22T18:30:04.863" v="3474"/>
          <ac:spMkLst>
            <pc:docMk/>
            <pc:sldMk cId="3657688812" sldId="324"/>
            <ac:spMk id="6" creationId="{18CDCDF2-6295-2241-E11D-992EE99534DD}"/>
          </ac:spMkLst>
        </pc:spChg>
      </pc:sldChg>
      <pc:sldChg chg="modSp add mod">
        <pc:chgData name="Charles GERARD-LE-METAYER" userId="267b453c-f9e9-434a-b642-a667c271899b" providerId="ADAL" clId="{F0C272B7-DB5F-48C8-9657-A8D2D7588180}" dt="2023-06-22T19:24:13.999" v="4949" actId="14"/>
        <pc:sldMkLst>
          <pc:docMk/>
          <pc:sldMk cId="759619776" sldId="325"/>
        </pc:sldMkLst>
        <pc:spChg chg="mod">
          <ac:chgData name="Charles GERARD-LE-METAYER" userId="267b453c-f9e9-434a-b642-a667c271899b" providerId="ADAL" clId="{F0C272B7-DB5F-48C8-9657-A8D2D7588180}" dt="2023-06-22T19:24:13.999" v="4949" actId="14"/>
          <ac:spMkLst>
            <pc:docMk/>
            <pc:sldMk cId="759619776" sldId="325"/>
            <ac:spMk id="5" creationId="{470F463E-7DA0-196F-453C-EBD9147381EC}"/>
          </ac:spMkLst>
        </pc:spChg>
      </pc:sldChg>
      <pc:sldChg chg="addSp delSp modSp add mod">
        <pc:chgData name="Charles GERARD-LE-METAYER" userId="267b453c-f9e9-434a-b642-a667c271899b" providerId="ADAL" clId="{F0C272B7-DB5F-48C8-9657-A8D2D7588180}" dt="2023-06-22T19:23:28.282" v="4923" actId="20577"/>
        <pc:sldMkLst>
          <pc:docMk/>
          <pc:sldMk cId="3410016745" sldId="326"/>
        </pc:sldMkLst>
        <pc:spChg chg="add del">
          <ac:chgData name="Charles GERARD-LE-METAYER" userId="267b453c-f9e9-434a-b642-a667c271899b" providerId="ADAL" clId="{F0C272B7-DB5F-48C8-9657-A8D2D7588180}" dt="2023-06-22T19:21:31.582" v="4753"/>
          <ac:spMkLst>
            <pc:docMk/>
            <pc:sldMk cId="3410016745" sldId="326"/>
            <ac:spMk id="2" creationId="{9A578056-1ABE-F581-46FC-5F58A578D3C1}"/>
          </ac:spMkLst>
        </pc:spChg>
        <pc:spChg chg="mod">
          <ac:chgData name="Charles GERARD-LE-METAYER" userId="267b453c-f9e9-434a-b642-a667c271899b" providerId="ADAL" clId="{F0C272B7-DB5F-48C8-9657-A8D2D7588180}" dt="2023-06-22T19:23:28.282" v="4923" actId="20577"/>
          <ac:spMkLst>
            <pc:docMk/>
            <pc:sldMk cId="3410016745" sldId="326"/>
            <ac:spMk id="5" creationId="{470F463E-7DA0-196F-453C-EBD9147381EC}"/>
          </ac:spMkLst>
        </pc:spChg>
      </pc:sldChg>
      <pc:sldChg chg="addSp delSp modSp add mod ord">
        <pc:chgData name="Charles GERARD-LE-METAYER" userId="267b453c-f9e9-434a-b642-a667c271899b" providerId="ADAL" clId="{F0C272B7-DB5F-48C8-9657-A8D2D7588180}" dt="2023-06-22T19:12:31.182" v="4627" actId="1036"/>
        <pc:sldMkLst>
          <pc:docMk/>
          <pc:sldMk cId="1495634268" sldId="327"/>
        </pc:sldMkLst>
        <pc:spChg chg="mod">
          <ac:chgData name="Charles GERARD-LE-METAYER" userId="267b453c-f9e9-434a-b642-a667c271899b" providerId="ADAL" clId="{F0C272B7-DB5F-48C8-9657-A8D2D7588180}" dt="2023-06-22T19:11:09.484" v="4620" actId="114"/>
          <ac:spMkLst>
            <pc:docMk/>
            <pc:sldMk cId="1495634268" sldId="327"/>
            <ac:spMk id="5" creationId="{470F463E-7DA0-196F-453C-EBD9147381EC}"/>
          </ac:spMkLst>
        </pc:spChg>
        <pc:picChg chg="add mod">
          <ac:chgData name="Charles GERARD-LE-METAYER" userId="267b453c-f9e9-434a-b642-a667c271899b" providerId="ADAL" clId="{F0C272B7-DB5F-48C8-9657-A8D2D7588180}" dt="2023-06-22T19:12:31.182" v="4627" actId="1036"/>
          <ac:picMkLst>
            <pc:docMk/>
            <pc:sldMk cId="1495634268" sldId="327"/>
            <ac:picMk id="3" creationId="{16614463-29E2-92D4-E89C-AFA0762FFBA9}"/>
          </ac:picMkLst>
        </pc:picChg>
        <pc:picChg chg="del">
          <ac:chgData name="Charles GERARD-LE-METAYER" userId="267b453c-f9e9-434a-b642-a667c271899b" providerId="ADAL" clId="{F0C272B7-DB5F-48C8-9657-A8D2D7588180}" dt="2023-06-22T18:54:41.694" v="4068" actId="478"/>
          <ac:picMkLst>
            <pc:docMk/>
            <pc:sldMk cId="1495634268" sldId="327"/>
            <ac:picMk id="6" creationId="{225A0C77-6D0A-DD3B-9840-CA4878727F6D}"/>
          </ac:picMkLst>
        </pc:picChg>
      </pc:sldChg>
      <pc:sldChg chg="modSp add del mod">
        <pc:chgData name="Charles GERARD-LE-METAYER" userId="267b453c-f9e9-434a-b642-a667c271899b" providerId="ADAL" clId="{F0C272B7-DB5F-48C8-9657-A8D2D7588180}" dt="2023-06-22T19:19:52.250" v="4696" actId="2890"/>
        <pc:sldMkLst>
          <pc:docMk/>
          <pc:sldMk cId="1230631025" sldId="328"/>
        </pc:sldMkLst>
        <pc:spChg chg="mod">
          <ac:chgData name="Charles GERARD-LE-METAYER" userId="267b453c-f9e9-434a-b642-a667c271899b" providerId="ADAL" clId="{F0C272B7-DB5F-48C8-9657-A8D2D7588180}" dt="2023-06-22T19:19:51.023" v="4695" actId="20577"/>
          <ac:spMkLst>
            <pc:docMk/>
            <pc:sldMk cId="1230631025" sldId="328"/>
            <ac:spMk id="5" creationId="{470F463E-7DA0-196F-453C-EBD9147381EC}"/>
          </ac:spMkLst>
        </pc:spChg>
      </pc:sldChg>
      <pc:sldChg chg="modSp add mod">
        <pc:chgData name="Charles GERARD-LE-METAYER" userId="267b453c-f9e9-434a-b642-a667c271899b" providerId="ADAL" clId="{F0C272B7-DB5F-48C8-9657-A8D2D7588180}" dt="2023-06-22T20:32:39.409" v="5526" actId="20577"/>
        <pc:sldMkLst>
          <pc:docMk/>
          <pc:sldMk cId="3642905457" sldId="328"/>
        </pc:sldMkLst>
        <pc:spChg chg="mod">
          <ac:chgData name="Charles GERARD-LE-METAYER" userId="267b453c-f9e9-434a-b642-a667c271899b" providerId="ADAL" clId="{F0C272B7-DB5F-48C8-9657-A8D2D7588180}" dt="2023-06-22T20:32:39.409" v="5526" actId="20577"/>
          <ac:spMkLst>
            <pc:docMk/>
            <pc:sldMk cId="3642905457" sldId="328"/>
            <ac:spMk id="5" creationId="{470F463E-7DA0-196F-453C-EBD9147381EC}"/>
          </ac:spMkLst>
        </pc:spChg>
      </pc:sldChg>
      <pc:sldChg chg="addSp delSp modSp add mod ord">
        <pc:chgData name="Charles GERARD-LE-METAYER" userId="267b453c-f9e9-434a-b642-a667c271899b" providerId="ADAL" clId="{F0C272B7-DB5F-48C8-9657-A8D2D7588180}" dt="2023-06-22T20:32:02.470" v="5424"/>
        <pc:sldMkLst>
          <pc:docMk/>
          <pc:sldMk cId="2123348526" sldId="329"/>
        </pc:sldMkLst>
        <pc:spChg chg="add del">
          <ac:chgData name="Charles GERARD-LE-METAYER" userId="267b453c-f9e9-434a-b642-a667c271899b" providerId="ADAL" clId="{F0C272B7-DB5F-48C8-9657-A8D2D7588180}" dt="2023-06-22T20:27:57.145" v="5341"/>
          <ac:spMkLst>
            <pc:docMk/>
            <pc:sldMk cId="2123348526" sldId="329"/>
            <ac:spMk id="2" creationId="{FF46805A-A815-D707-9A19-E125E9C82742}"/>
          </ac:spMkLst>
        </pc:spChg>
        <pc:spChg chg="add del">
          <ac:chgData name="Charles GERARD-LE-METAYER" userId="267b453c-f9e9-434a-b642-a667c271899b" providerId="ADAL" clId="{F0C272B7-DB5F-48C8-9657-A8D2D7588180}" dt="2023-06-22T20:28:04.496" v="5343"/>
          <ac:spMkLst>
            <pc:docMk/>
            <pc:sldMk cId="2123348526" sldId="329"/>
            <ac:spMk id="3" creationId="{1B45BCC7-109D-73A3-5DD2-7929ED2743DA}"/>
          </ac:spMkLst>
        </pc:spChg>
        <pc:spChg chg="mod">
          <ac:chgData name="Charles GERARD-LE-METAYER" userId="267b453c-f9e9-434a-b642-a667c271899b" providerId="ADAL" clId="{F0C272B7-DB5F-48C8-9657-A8D2D7588180}" dt="2023-06-22T20:29:07.635" v="5373" actId="27636"/>
          <ac:spMkLst>
            <pc:docMk/>
            <pc:sldMk cId="2123348526" sldId="329"/>
            <ac:spMk id="5" creationId="{470F463E-7DA0-196F-453C-EBD9147381EC}"/>
          </ac:spMkLst>
        </pc:spChg>
        <pc:spChg chg="add del mod">
          <ac:chgData name="Charles GERARD-LE-METAYER" userId="267b453c-f9e9-434a-b642-a667c271899b" providerId="ADAL" clId="{F0C272B7-DB5F-48C8-9657-A8D2D7588180}" dt="2023-06-22T20:28:15.179" v="5346" actId="478"/>
          <ac:spMkLst>
            <pc:docMk/>
            <pc:sldMk cId="2123348526" sldId="329"/>
            <ac:spMk id="6" creationId="{A6C8FF07-E847-1DA2-EE2C-1CAAD9C44547}"/>
          </ac:spMkLst>
        </pc:spChg>
      </pc:sldChg>
      <pc:sldChg chg="new del">
        <pc:chgData name="Charles GERARD-LE-METAYER" userId="267b453c-f9e9-434a-b642-a667c271899b" providerId="ADAL" clId="{F0C272B7-DB5F-48C8-9657-A8D2D7588180}" dt="2023-06-22T20:33:03.308" v="5527" actId="2696"/>
        <pc:sldMkLst>
          <pc:docMk/>
          <pc:sldMk cId="878031892" sldId="330"/>
        </pc:sldMkLst>
      </pc:sldChg>
      <pc:sldChg chg="addSp delSp modSp add mod ord">
        <pc:chgData name="Charles GERARD-LE-METAYER" userId="267b453c-f9e9-434a-b642-a667c271899b" providerId="ADAL" clId="{F0C272B7-DB5F-48C8-9657-A8D2D7588180}" dt="2023-06-22T20:32:02.470" v="5424"/>
        <pc:sldMkLst>
          <pc:docMk/>
          <pc:sldMk cId="3733768821" sldId="331"/>
        </pc:sldMkLst>
        <pc:spChg chg="add del mod">
          <ac:chgData name="Charles GERARD-LE-METAYER" userId="267b453c-f9e9-434a-b642-a667c271899b" providerId="ADAL" clId="{F0C272B7-DB5F-48C8-9657-A8D2D7588180}" dt="2023-06-22T20:30:45.295" v="5388" actId="478"/>
          <ac:spMkLst>
            <pc:docMk/>
            <pc:sldMk cId="3733768821" sldId="331"/>
            <ac:spMk id="2" creationId="{A9B9719A-4577-9567-40DE-74536189D9B5}"/>
          </ac:spMkLst>
        </pc:spChg>
        <pc:spChg chg="mod">
          <ac:chgData name="Charles GERARD-LE-METAYER" userId="267b453c-f9e9-434a-b642-a667c271899b" providerId="ADAL" clId="{F0C272B7-DB5F-48C8-9657-A8D2D7588180}" dt="2023-06-22T20:31:48.945" v="5422" actId="20577"/>
          <ac:spMkLst>
            <pc:docMk/>
            <pc:sldMk cId="3733768821" sldId="331"/>
            <ac:spMk id="5" creationId="{470F463E-7DA0-196F-453C-EBD9147381EC}"/>
          </ac:spMkLst>
        </pc:spChg>
      </pc:sldChg>
      <pc:sldChg chg="addSp delSp modSp add mod ord">
        <pc:chgData name="Charles GERARD-LE-METAYER" userId="267b453c-f9e9-434a-b642-a667c271899b" providerId="ADAL" clId="{F0C272B7-DB5F-48C8-9657-A8D2D7588180}" dt="2023-06-23T16:32:23.456" v="14829" actId="115"/>
        <pc:sldMkLst>
          <pc:docMk/>
          <pc:sldMk cId="50562862" sldId="332"/>
        </pc:sldMkLst>
        <pc:spChg chg="add del mod">
          <ac:chgData name="Charles GERARD-LE-METAYER" userId="267b453c-f9e9-434a-b642-a667c271899b" providerId="ADAL" clId="{F0C272B7-DB5F-48C8-9657-A8D2D7588180}" dt="2023-06-23T16:32:23.456" v="14829" actId="115"/>
          <ac:spMkLst>
            <pc:docMk/>
            <pc:sldMk cId="50562862" sldId="332"/>
            <ac:spMk id="3" creationId="{E2B3AE7A-8C33-F0FE-8DA4-92F7F35B4FA8}"/>
          </ac:spMkLst>
        </pc:spChg>
        <pc:spChg chg="add del">
          <ac:chgData name="Charles GERARD-LE-METAYER" userId="267b453c-f9e9-434a-b642-a667c271899b" providerId="ADAL" clId="{F0C272B7-DB5F-48C8-9657-A8D2D7588180}" dt="2023-06-22T20:46:50.390" v="6453"/>
          <ac:spMkLst>
            <pc:docMk/>
            <pc:sldMk cId="50562862" sldId="332"/>
            <ac:spMk id="4" creationId="{2974F456-45F4-EEB1-354E-BAD1D55609F4}"/>
          </ac:spMkLst>
        </pc:spChg>
        <pc:spChg chg="add del mod">
          <ac:chgData name="Charles GERARD-LE-METAYER" userId="267b453c-f9e9-434a-b642-a667c271899b" providerId="ADAL" clId="{F0C272B7-DB5F-48C8-9657-A8D2D7588180}" dt="2023-06-22T20:46:54.918" v="6457"/>
          <ac:spMkLst>
            <pc:docMk/>
            <pc:sldMk cId="50562862" sldId="332"/>
            <ac:spMk id="5" creationId="{00AB8B81-A530-E87B-17E7-09F95408393B}"/>
          </ac:spMkLst>
        </pc:spChg>
      </pc:sldChg>
      <pc:sldChg chg="modSp add mod">
        <pc:chgData name="Charles GERARD-LE-METAYER" userId="267b453c-f9e9-434a-b642-a667c271899b" providerId="ADAL" clId="{F0C272B7-DB5F-48C8-9657-A8D2D7588180}" dt="2023-06-23T16:34:28.334" v="14941" actId="20577"/>
        <pc:sldMkLst>
          <pc:docMk/>
          <pc:sldMk cId="2877813463" sldId="333"/>
        </pc:sldMkLst>
        <pc:spChg chg="mod">
          <ac:chgData name="Charles GERARD-LE-METAYER" userId="267b453c-f9e9-434a-b642-a667c271899b" providerId="ADAL" clId="{F0C272B7-DB5F-48C8-9657-A8D2D7588180}" dt="2023-06-23T16:34:28.334" v="14941" actId="20577"/>
          <ac:spMkLst>
            <pc:docMk/>
            <pc:sldMk cId="2877813463" sldId="333"/>
            <ac:spMk id="3" creationId="{E2B3AE7A-8C33-F0FE-8DA4-92F7F35B4FA8}"/>
          </ac:spMkLst>
        </pc:spChg>
      </pc:sldChg>
      <pc:sldChg chg="modSp add mod ord">
        <pc:chgData name="Charles GERARD-LE-METAYER" userId="267b453c-f9e9-434a-b642-a667c271899b" providerId="ADAL" clId="{F0C272B7-DB5F-48C8-9657-A8D2D7588180}" dt="2023-06-22T20:52:37.783" v="6740" actId="27636"/>
        <pc:sldMkLst>
          <pc:docMk/>
          <pc:sldMk cId="2495567767" sldId="334"/>
        </pc:sldMkLst>
        <pc:spChg chg="mod">
          <ac:chgData name="Charles GERARD-LE-METAYER" userId="267b453c-f9e9-434a-b642-a667c271899b" providerId="ADAL" clId="{F0C272B7-DB5F-48C8-9657-A8D2D7588180}" dt="2023-06-22T20:50:24.135" v="6590" actId="20577"/>
          <ac:spMkLst>
            <pc:docMk/>
            <pc:sldMk cId="2495567767" sldId="334"/>
            <ac:spMk id="4" creationId="{16128B0C-5DB2-CE95-0AD1-D51D3A9492A8}"/>
          </ac:spMkLst>
        </pc:spChg>
        <pc:spChg chg="mod">
          <ac:chgData name="Charles GERARD-LE-METAYER" userId="267b453c-f9e9-434a-b642-a667c271899b" providerId="ADAL" clId="{F0C272B7-DB5F-48C8-9657-A8D2D7588180}" dt="2023-06-22T20:52:37.783" v="6740" actId="27636"/>
          <ac:spMkLst>
            <pc:docMk/>
            <pc:sldMk cId="2495567767" sldId="334"/>
            <ac:spMk id="5" creationId="{35F58044-890E-406F-4C42-41C96E87554C}"/>
          </ac:spMkLst>
        </pc:spChg>
      </pc:sldChg>
      <pc:sldChg chg="modSp add mod">
        <pc:chgData name="Charles GERARD-LE-METAYER" userId="267b453c-f9e9-434a-b642-a667c271899b" providerId="ADAL" clId="{F0C272B7-DB5F-48C8-9657-A8D2D7588180}" dt="2023-06-22T20:58:44.059" v="7166" actId="113"/>
        <pc:sldMkLst>
          <pc:docMk/>
          <pc:sldMk cId="3840951052" sldId="335"/>
        </pc:sldMkLst>
        <pc:spChg chg="mod">
          <ac:chgData name="Charles GERARD-LE-METAYER" userId="267b453c-f9e9-434a-b642-a667c271899b" providerId="ADAL" clId="{F0C272B7-DB5F-48C8-9657-A8D2D7588180}" dt="2023-06-22T20:55:26.077" v="6770" actId="20577"/>
          <ac:spMkLst>
            <pc:docMk/>
            <pc:sldMk cId="3840951052" sldId="335"/>
            <ac:spMk id="4" creationId="{2AE6807D-65ED-50DC-E938-01FF9105F0DB}"/>
          </ac:spMkLst>
        </pc:spChg>
        <pc:spChg chg="mod">
          <ac:chgData name="Charles GERARD-LE-METAYER" userId="267b453c-f9e9-434a-b642-a667c271899b" providerId="ADAL" clId="{F0C272B7-DB5F-48C8-9657-A8D2D7588180}" dt="2023-06-22T20:58:44.059" v="7166" actId="113"/>
          <ac:spMkLst>
            <pc:docMk/>
            <pc:sldMk cId="3840951052" sldId="335"/>
            <ac:spMk id="5" creationId="{470F463E-7DA0-196F-453C-EBD9147381EC}"/>
          </ac:spMkLst>
        </pc:spChg>
      </pc:sldChg>
      <pc:sldChg chg="addSp delSp modSp add mod">
        <pc:chgData name="Charles GERARD-LE-METAYER" userId="267b453c-f9e9-434a-b642-a667c271899b" providerId="ADAL" clId="{F0C272B7-DB5F-48C8-9657-A8D2D7588180}" dt="2023-06-22T21:50:17.866" v="7341" actId="1076"/>
        <pc:sldMkLst>
          <pc:docMk/>
          <pc:sldMk cId="1242735081" sldId="336"/>
        </pc:sldMkLst>
        <pc:spChg chg="add del">
          <ac:chgData name="Charles GERARD-LE-METAYER" userId="267b453c-f9e9-434a-b642-a667c271899b" providerId="ADAL" clId="{F0C272B7-DB5F-48C8-9657-A8D2D7588180}" dt="2023-06-22T21:47:37.540" v="7182"/>
          <ac:spMkLst>
            <pc:docMk/>
            <pc:sldMk cId="1242735081" sldId="336"/>
            <ac:spMk id="2" creationId="{B51AF017-149C-5F05-9D39-5B9781866582}"/>
          </ac:spMkLst>
        </pc:spChg>
        <pc:spChg chg="add del mod">
          <ac:chgData name="Charles GERARD-LE-METAYER" userId="267b453c-f9e9-434a-b642-a667c271899b" providerId="ADAL" clId="{F0C272B7-DB5F-48C8-9657-A8D2D7588180}" dt="2023-06-22T21:47:45.197" v="7185" actId="478"/>
          <ac:spMkLst>
            <pc:docMk/>
            <pc:sldMk cId="1242735081" sldId="336"/>
            <ac:spMk id="3" creationId="{66DFFF92-7EFE-F8C8-D083-E98E59C6F22D}"/>
          </ac:spMkLst>
        </pc:spChg>
        <pc:spChg chg="mod">
          <ac:chgData name="Charles GERARD-LE-METAYER" userId="267b453c-f9e9-434a-b642-a667c271899b" providerId="ADAL" clId="{F0C272B7-DB5F-48C8-9657-A8D2D7588180}" dt="2023-06-22T21:49:06.390" v="7339" actId="20577"/>
          <ac:spMkLst>
            <pc:docMk/>
            <pc:sldMk cId="1242735081" sldId="336"/>
            <ac:spMk id="5" creationId="{470F463E-7DA0-196F-453C-EBD9147381EC}"/>
          </ac:spMkLst>
        </pc:spChg>
        <pc:picChg chg="add mod">
          <ac:chgData name="Charles GERARD-LE-METAYER" userId="267b453c-f9e9-434a-b642-a667c271899b" providerId="ADAL" clId="{F0C272B7-DB5F-48C8-9657-A8D2D7588180}" dt="2023-06-22T21:50:17.866" v="7341" actId="1076"/>
          <ac:picMkLst>
            <pc:docMk/>
            <pc:sldMk cId="1242735081" sldId="336"/>
            <ac:picMk id="7" creationId="{EBBC4AAF-D100-D507-BBCE-4DB3A3615A06}"/>
          </ac:picMkLst>
        </pc:picChg>
      </pc:sldChg>
      <pc:sldChg chg="add del">
        <pc:chgData name="Charles GERARD-LE-METAYER" userId="267b453c-f9e9-434a-b642-a667c271899b" providerId="ADAL" clId="{F0C272B7-DB5F-48C8-9657-A8D2D7588180}" dt="2023-06-22T21:50:45.977" v="7343" actId="47"/>
        <pc:sldMkLst>
          <pc:docMk/>
          <pc:sldMk cId="376329926" sldId="337"/>
        </pc:sldMkLst>
      </pc:sldChg>
      <pc:sldChg chg="addSp modSp add mod">
        <pc:chgData name="Charles GERARD-LE-METAYER" userId="267b453c-f9e9-434a-b642-a667c271899b" providerId="ADAL" clId="{F0C272B7-DB5F-48C8-9657-A8D2D7588180}" dt="2023-06-23T13:54:24.645" v="7534" actId="14100"/>
        <pc:sldMkLst>
          <pc:docMk/>
          <pc:sldMk cId="516672301" sldId="338"/>
        </pc:sldMkLst>
        <pc:spChg chg="mod">
          <ac:chgData name="Charles GERARD-LE-METAYER" userId="267b453c-f9e9-434a-b642-a667c271899b" providerId="ADAL" clId="{F0C272B7-DB5F-48C8-9657-A8D2D7588180}" dt="2023-06-23T13:51:29.619" v="7526" actId="20577"/>
          <ac:spMkLst>
            <pc:docMk/>
            <pc:sldMk cId="516672301" sldId="338"/>
            <ac:spMk id="5" creationId="{470F463E-7DA0-196F-453C-EBD9147381EC}"/>
          </ac:spMkLst>
        </pc:spChg>
        <pc:picChg chg="add mod">
          <ac:chgData name="Charles GERARD-LE-METAYER" userId="267b453c-f9e9-434a-b642-a667c271899b" providerId="ADAL" clId="{F0C272B7-DB5F-48C8-9657-A8D2D7588180}" dt="2023-06-23T13:54:24.645" v="7534" actId="14100"/>
          <ac:picMkLst>
            <pc:docMk/>
            <pc:sldMk cId="516672301" sldId="338"/>
            <ac:picMk id="3" creationId="{6FD7899E-8E1B-A0C6-8723-5ADBD6431ADA}"/>
          </ac:picMkLst>
        </pc:picChg>
      </pc:sldChg>
      <pc:sldChg chg="add del">
        <pc:chgData name="Charles GERARD-LE-METAYER" userId="267b453c-f9e9-434a-b642-a667c271899b" providerId="ADAL" clId="{F0C272B7-DB5F-48C8-9657-A8D2D7588180}" dt="2023-06-23T14:17:02.586" v="7999" actId="47"/>
        <pc:sldMkLst>
          <pc:docMk/>
          <pc:sldMk cId="806614983" sldId="339"/>
        </pc:sldMkLst>
      </pc:sldChg>
      <pc:sldChg chg="addSp delSp modSp add mod">
        <pc:chgData name="Charles GERARD-LE-METAYER" userId="267b453c-f9e9-434a-b642-a667c271899b" providerId="ADAL" clId="{F0C272B7-DB5F-48C8-9657-A8D2D7588180}" dt="2023-06-23T13:51:02.819" v="7499" actId="20577"/>
        <pc:sldMkLst>
          <pc:docMk/>
          <pc:sldMk cId="2438539280" sldId="340"/>
        </pc:sldMkLst>
        <pc:spChg chg="add del mod">
          <ac:chgData name="Charles GERARD-LE-METAYER" userId="267b453c-f9e9-434a-b642-a667c271899b" providerId="ADAL" clId="{F0C272B7-DB5F-48C8-9657-A8D2D7588180}" dt="2023-06-22T21:51:27.808" v="7360" actId="478"/>
          <ac:spMkLst>
            <pc:docMk/>
            <pc:sldMk cId="2438539280" sldId="340"/>
            <ac:spMk id="2" creationId="{BB078744-E4A3-0D0F-ED3A-A63012597FC1}"/>
          </ac:spMkLst>
        </pc:spChg>
        <pc:spChg chg="mod">
          <ac:chgData name="Charles GERARD-LE-METAYER" userId="267b453c-f9e9-434a-b642-a667c271899b" providerId="ADAL" clId="{F0C272B7-DB5F-48C8-9657-A8D2D7588180}" dt="2023-06-23T13:51:02.819" v="7499" actId="20577"/>
          <ac:spMkLst>
            <pc:docMk/>
            <pc:sldMk cId="2438539280" sldId="340"/>
            <ac:spMk id="5" creationId="{470F463E-7DA0-196F-453C-EBD9147381EC}"/>
          </ac:spMkLst>
        </pc:spChg>
        <pc:picChg chg="add del mod">
          <ac:chgData name="Charles GERARD-LE-METAYER" userId="267b453c-f9e9-434a-b642-a667c271899b" providerId="ADAL" clId="{F0C272B7-DB5F-48C8-9657-A8D2D7588180}" dt="2023-06-23T13:10:32.713" v="7443" actId="478"/>
          <ac:picMkLst>
            <pc:docMk/>
            <pc:sldMk cId="2438539280" sldId="340"/>
            <ac:picMk id="3" creationId="{66ED1651-7335-98C3-972F-40B6B5E73D0F}"/>
          </ac:picMkLst>
        </pc:picChg>
        <pc:picChg chg="del">
          <ac:chgData name="Charles GERARD-LE-METAYER" userId="267b453c-f9e9-434a-b642-a667c271899b" providerId="ADAL" clId="{F0C272B7-DB5F-48C8-9657-A8D2D7588180}" dt="2023-06-22T21:51:43.941" v="7367" actId="478"/>
          <ac:picMkLst>
            <pc:docMk/>
            <pc:sldMk cId="2438539280" sldId="340"/>
            <ac:picMk id="7" creationId="{EBBC4AAF-D100-D507-BBCE-4DB3A3615A06}"/>
          </ac:picMkLst>
        </pc:picChg>
        <pc:picChg chg="add mod">
          <ac:chgData name="Charles GERARD-LE-METAYER" userId="267b453c-f9e9-434a-b642-a667c271899b" providerId="ADAL" clId="{F0C272B7-DB5F-48C8-9657-A8D2D7588180}" dt="2023-06-23T13:10:38.848" v="7446" actId="1076"/>
          <ac:picMkLst>
            <pc:docMk/>
            <pc:sldMk cId="2438539280" sldId="340"/>
            <ac:picMk id="8" creationId="{75F03389-8A48-225A-AB42-1FE3842AB289}"/>
          </ac:picMkLst>
        </pc:picChg>
      </pc:sldChg>
      <pc:sldChg chg="addSp delSp modSp add mod">
        <pc:chgData name="Charles GERARD-LE-METAYER" userId="267b453c-f9e9-434a-b642-a667c271899b" providerId="ADAL" clId="{F0C272B7-DB5F-48C8-9657-A8D2D7588180}" dt="2023-06-23T14:16:45.794" v="7998" actId="207"/>
        <pc:sldMkLst>
          <pc:docMk/>
          <pc:sldMk cId="3740994726" sldId="341"/>
        </pc:sldMkLst>
        <pc:spChg chg="mod">
          <ac:chgData name="Charles GERARD-LE-METAYER" userId="267b453c-f9e9-434a-b642-a667c271899b" providerId="ADAL" clId="{F0C272B7-DB5F-48C8-9657-A8D2D7588180}" dt="2023-06-23T14:16:45.794" v="7998" actId="207"/>
          <ac:spMkLst>
            <pc:docMk/>
            <pc:sldMk cId="3740994726" sldId="341"/>
            <ac:spMk id="5" creationId="{470F463E-7DA0-196F-453C-EBD9147381EC}"/>
          </ac:spMkLst>
        </pc:spChg>
        <pc:picChg chg="del">
          <ac:chgData name="Charles GERARD-LE-METAYER" userId="267b453c-f9e9-434a-b642-a667c271899b" providerId="ADAL" clId="{F0C272B7-DB5F-48C8-9657-A8D2D7588180}" dt="2023-06-23T14:10:06.623" v="7642" actId="478"/>
          <ac:picMkLst>
            <pc:docMk/>
            <pc:sldMk cId="3740994726" sldId="341"/>
            <ac:picMk id="3" creationId="{6FD7899E-8E1B-A0C6-8723-5ADBD6431ADA}"/>
          </ac:picMkLst>
        </pc:picChg>
        <pc:picChg chg="add del mod">
          <ac:chgData name="Charles GERARD-LE-METAYER" userId="267b453c-f9e9-434a-b642-a667c271899b" providerId="ADAL" clId="{F0C272B7-DB5F-48C8-9657-A8D2D7588180}" dt="2023-06-23T14:14:37.911" v="7744" actId="478"/>
          <ac:picMkLst>
            <pc:docMk/>
            <pc:sldMk cId="3740994726" sldId="341"/>
            <ac:picMk id="6" creationId="{7FABF84C-C87B-C9B3-4E45-5ADD766C67DB}"/>
          </ac:picMkLst>
        </pc:picChg>
        <pc:picChg chg="add mod">
          <ac:chgData name="Charles GERARD-LE-METAYER" userId="267b453c-f9e9-434a-b642-a667c271899b" providerId="ADAL" clId="{F0C272B7-DB5F-48C8-9657-A8D2D7588180}" dt="2023-06-23T14:16:26.631" v="7943" actId="1076"/>
          <ac:picMkLst>
            <pc:docMk/>
            <pc:sldMk cId="3740994726" sldId="341"/>
            <ac:picMk id="8" creationId="{F918B6E5-2F88-DAA7-58F5-B4EA42E6D6FE}"/>
          </ac:picMkLst>
        </pc:picChg>
      </pc:sldChg>
      <pc:sldChg chg="addSp delSp modSp add mod">
        <pc:chgData name="Charles GERARD-LE-METAYER" userId="267b453c-f9e9-434a-b642-a667c271899b" providerId="ADAL" clId="{F0C272B7-DB5F-48C8-9657-A8D2D7588180}" dt="2023-06-23T14:29:10.567" v="8074" actId="14100"/>
        <pc:sldMkLst>
          <pc:docMk/>
          <pc:sldMk cId="3856793009" sldId="342"/>
        </pc:sldMkLst>
        <pc:spChg chg="mod">
          <ac:chgData name="Charles GERARD-LE-METAYER" userId="267b453c-f9e9-434a-b642-a667c271899b" providerId="ADAL" clId="{F0C272B7-DB5F-48C8-9657-A8D2D7588180}" dt="2023-06-23T14:17:25.419" v="8070" actId="20577"/>
          <ac:spMkLst>
            <pc:docMk/>
            <pc:sldMk cId="3856793009" sldId="342"/>
            <ac:spMk id="5" creationId="{470F463E-7DA0-196F-453C-EBD9147381EC}"/>
          </ac:spMkLst>
        </pc:spChg>
        <pc:picChg chg="add mod">
          <ac:chgData name="Charles GERARD-LE-METAYER" userId="267b453c-f9e9-434a-b642-a667c271899b" providerId="ADAL" clId="{F0C272B7-DB5F-48C8-9657-A8D2D7588180}" dt="2023-06-23T14:29:10.567" v="8074" actId="14100"/>
          <ac:picMkLst>
            <pc:docMk/>
            <pc:sldMk cId="3856793009" sldId="342"/>
            <ac:picMk id="3" creationId="{8EFEAA27-4FB5-DC3C-09A6-B5A4F22EAAC7}"/>
          </ac:picMkLst>
        </pc:picChg>
        <pc:picChg chg="del">
          <ac:chgData name="Charles GERARD-LE-METAYER" userId="267b453c-f9e9-434a-b642-a667c271899b" providerId="ADAL" clId="{F0C272B7-DB5F-48C8-9657-A8D2D7588180}" dt="2023-06-23T14:27:25.202" v="8071" actId="478"/>
          <ac:picMkLst>
            <pc:docMk/>
            <pc:sldMk cId="3856793009" sldId="342"/>
            <ac:picMk id="8" creationId="{F918B6E5-2F88-DAA7-58F5-B4EA42E6D6FE}"/>
          </ac:picMkLst>
        </pc:picChg>
      </pc:sldChg>
      <pc:sldChg chg="modSp add mod">
        <pc:chgData name="Charles GERARD-LE-METAYER" userId="267b453c-f9e9-434a-b642-a667c271899b" providerId="ADAL" clId="{F0C272B7-DB5F-48C8-9657-A8D2D7588180}" dt="2023-06-23T14:34:18.653" v="8196" actId="27636"/>
        <pc:sldMkLst>
          <pc:docMk/>
          <pc:sldMk cId="1897254343" sldId="343"/>
        </pc:sldMkLst>
        <pc:spChg chg="mod">
          <ac:chgData name="Charles GERARD-LE-METAYER" userId="267b453c-f9e9-434a-b642-a667c271899b" providerId="ADAL" clId="{F0C272B7-DB5F-48C8-9657-A8D2D7588180}" dt="2023-06-23T14:30:27.052" v="8128" actId="20577"/>
          <ac:spMkLst>
            <pc:docMk/>
            <pc:sldMk cId="1897254343" sldId="343"/>
            <ac:spMk id="2" creationId="{9C3A6DBF-4B2E-814C-9A68-55EAC29235A9}"/>
          </ac:spMkLst>
        </pc:spChg>
        <pc:spChg chg="mod">
          <ac:chgData name="Charles GERARD-LE-METAYER" userId="267b453c-f9e9-434a-b642-a667c271899b" providerId="ADAL" clId="{F0C272B7-DB5F-48C8-9657-A8D2D7588180}" dt="2023-06-23T14:34:18.653" v="8196" actId="27636"/>
          <ac:spMkLst>
            <pc:docMk/>
            <pc:sldMk cId="1897254343" sldId="343"/>
            <ac:spMk id="3" creationId="{E2B3AE7A-8C33-F0FE-8DA4-92F7F35B4FA8}"/>
          </ac:spMkLst>
        </pc:spChg>
      </pc:sldChg>
      <pc:sldChg chg="modSp add mod">
        <pc:chgData name="Charles GERARD-LE-METAYER" userId="267b453c-f9e9-434a-b642-a667c271899b" providerId="ADAL" clId="{F0C272B7-DB5F-48C8-9657-A8D2D7588180}" dt="2023-06-23T14:40:21.609" v="8776" actId="20577"/>
        <pc:sldMkLst>
          <pc:docMk/>
          <pc:sldMk cId="2347324314" sldId="344"/>
        </pc:sldMkLst>
        <pc:spChg chg="mod">
          <ac:chgData name="Charles GERARD-LE-METAYER" userId="267b453c-f9e9-434a-b642-a667c271899b" providerId="ADAL" clId="{F0C272B7-DB5F-48C8-9657-A8D2D7588180}" dt="2023-06-23T14:40:21.609" v="8776" actId="20577"/>
          <ac:spMkLst>
            <pc:docMk/>
            <pc:sldMk cId="2347324314" sldId="344"/>
            <ac:spMk id="3" creationId="{E2B3AE7A-8C33-F0FE-8DA4-92F7F35B4FA8}"/>
          </ac:spMkLst>
        </pc:spChg>
      </pc:sldChg>
      <pc:sldChg chg="modSp add mod">
        <pc:chgData name="Charles GERARD-LE-METAYER" userId="267b453c-f9e9-434a-b642-a667c271899b" providerId="ADAL" clId="{F0C272B7-DB5F-48C8-9657-A8D2D7588180}" dt="2023-06-23T15:04:05.879" v="9247" actId="313"/>
        <pc:sldMkLst>
          <pc:docMk/>
          <pc:sldMk cId="2514382680" sldId="345"/>
        </pc:sldMkLst>
        <pc:spChg chg="mod">
          <ac:chgData name="Charles GERARD-LE-METAYER" userId="267b453c-f9e9-434a-b642-a667c271899b" providerId="ADAL" clId="{F0C272B7-DB5F-48C8-9657-A8D2D7588180}" dt="2023-06-23T15:04:05.879" v="9247" actId="313"/>
          <ac:spMkLst>
            <pc:docMk/>
            <pc:sldMk cId="2514382680" sldId="345"/>
            <ac:spMk id="3" creationId="{E2B3AE7A-8C33-F0FE-8DA4-92F7F35B4FA8}"/>
          </ac:spMkLst>
        </pc:spChg>
      </pc:sldChg>
      <pc:sldChg chg="addSp delSp add del setBg delDesignElem">
        <pc:chgData name="Charles GERARD-LE-METAYER" userId="267b453c-f9e9-434a-b642-a667c271899b" providerId="ADAL" clId="{F0C272B7-DB5F-48C8-9657-A8D2D7588180}" dt="2023-06-23T15:05:22.988" v="9253"/>
        <pc:sldMkLst>
          <pc:docMk/>
          <pc:sldMk cId="16166602" sldId="346"/>
        </pc:sldMkLst>
        <pc:spChg chg="add del">
          <ac:chgData name="Charles GERARD-LE-METAYER" userId="267b453c-f9e9-434a-b642-a667c271899b" providerId="ADAL" clId="{F0C272B7-DB5F-48C8-9657-A8D2D7588180}" dt="2023-06-23T15:05:22.988" v="9253"/>
          <ac:spMkLst>
            <pc:docMk/>
            <pc:sldMk cId="16166602" sldId="346"/>
            <ac:spMk id="32" creationId="{3C48EA58-53D6-4E4A-9BDB-087D34617836}"/>
          </ac:spMkLst>
        </pc:spChg>
        <pc:spChg chg="add del">
          <ac:chgData name="Charles GERARD-LE-METAYER" userId="267b453c-f9e9-434a-b642-a667c271899b" providerId="ADAL" clId="{F0C272B7-DB5F-48C8-9657-A8D2D7588180}" dt="2023-06-23T15:05:22.988" v="9253"/>
          <ac:spMkLst>
            <pc:docMk/>
            <pc:sldMk cId="16166602" sldId="346"/>
            <ac:spMk id="33" creationId="{C4B24C7E-2D5E-4C4E-9CD5-D61F243C9D1B}"/>
          </ac:spMkLst>
        </pc:spChg>
        <pc:grpChg chg="add del">
          <ac:chgData name="Charles GERARD-LE-METAYER" userId="267b453c-f9e9-434a-b642-a667c271899b" providerId="ADAL" clId="{F0C272B7-DB5F-48C8-9657-A8D2D7588180}" dt="2023-06-23T15:05:22.988" v="9253"/>
          <ac:grpSpMkLst>
            <pc:docMk/>
            <pc:sldMk cId="16166602" sldId="346"/>
            <ac:grpSpMk id="34" creationId="{99072643-A0EC-42FB-B66A-24C0E6FFDC96}"/>
          </ac:grpSpMkLst>
        </pc:grpChg>
      </pc:sldChg>
      <pc:sldChg chg="modSp add mod ord">
        <pc:chgData name="Charles GERARD-LE-METAYER" userId="267b453c-f9e9-434a-b642-a667c271899b" providerId="ADAL" clId="{F0C272B7-DB5F-48C8-9657-A8D2D7588180}" dt="2023-06-23T20:29:04.906" v="19055" actId="20577"/>
        <pc:sldMkLst>
          <pc:docMk/>
          <pc:sldMk cId="3381265568" sldId="346"/>
        </pc:sldMkLst>
        <pc:spChg chg="mod">
          <ac:chgData name="Charles GERARD-LE-METAYER" userId="267b453c-f9e9-434a-b642-a667c271899b" providerId="ADAL" clId="{F0C272B7-DB5F-48C8-9657-A8D2D7588180}" dt="2023-06-23T20:29:04.906" v="19055" actId="20577"/>
          <ac:spMkLst>
            <pc:docMk/>
            <pc:sldMk cId="3381265568" sldId="346"/>
            <ac:spMk id="4" creationId="{16128B0C-5DB2-CE95-0AD1-D51D3A9492A8}"/>
          </ac:spMkLst>
        </pc:spChg>
        <pc:spChg chg="mod">
          <ac:chgData name="Charles GERARD-LE-METAYER" userId="267b453c-f9e9-434a-b642-a667c271899b" providerId="ADAL" clId="{F0C272B7-DB5F-48C8-9657-A8D2D7588180}" dt="2023-06-23T15:06:33.056" v="9413" actId="20577"/>
          <ac:spMkLst>
            <pc:docMk/>
            <pc:sldMk cId="3381265568" sldId="346"/>
            <ac:spMk id="5" creationId="{35F58044-890E-406F-4C42-41C96E87554C}"/>
          </ac:spMkLst>
        </pc:spChg>
      </pc:sldChg>
      <pc:sldChg chg="addSp delSp modSp add mod">
        <pc:chgData name="Charles GERARD-LE-METAYER" userId="267b453c-f9e9-434a-b642-a667c271899b" providerId="ADAL" clId="{F0C272B7-DB5F-48C8-9657-A8D2D7588180}" dt="2023-06-23T15:12:55.433" v="9515" actId="20577"/>
        <pc:sldMkLst>
          <pc:docMk/>
          <pc:sldMk cId="1210748927" sldId="347"/>
        </pc:sldMkLst>
        <pc:spChg chg="mod">
          <ac:chgData name="Charles GERARD-LE-METAYER" userId="267b453c-f9e9-434a-b642-a667c271899b" providerId="ADAL" clId="{F0C272B7-DB5F-48C8-9657-A8D2D7588180}" dt="2023-06-23T15:12:55.433" v="9515" actId="20577"/>
          <ac:spMkLst>
            <pc:docMk/>
            <pc:sldMk cId="1210748927" sldId="347"/>
            <ac:spMk id="2" creationId="{2E1617CB-AC21-75ED-7DCC-454E25333CEA}"/>
          </ac:spMkLst>
        </pc:spChg>
        <pc:spChg chg="del">
          <ac:chgData name="Charles GERARD-LE-METAYER" userId="267b453c-f9e9-434a-b642-a667c271899b" providerId="ADAL" clId="{F0C272B7-DB5F-48C8-9657-A8D2D7588180}" dt="2023-06-23T15:12:15.236" v="9479" actId="478"/>
          <ac:spMkLst>
            <pc:docMk/>
            <pc:sldMk cId="1210748927" sldId="347"/>
            <ac:spMk id="3" creationId="{85E3D657-C55C-A7B3-9BC9-4981AF73FD63}"/>
          </ac:spMkLst>
        </pc:spChg>
        <pc:spChg chg="add del mod">
          <ac:chgData name="Charles GERARD-LE-METAYER" userId="267b453c-f9e9-434a-b642-a667c271899b" providerId="ADAL" clId="{F0C272B7-DB5F-48C8-9657-A8D2D7588180}" dt="2023-06-23T15:12:19.743" v="9481" actId="478"/>
          <ac:spMkLst>
            <pc:docMk/>
            <pc:sldMk cId="1210748927" sldId="347"/>
            <ac:spMk id="5" creationId="{D866EFFD-BFAD-D3B4-9A71-9556185B3CA1}"/>
          </ac:spMkLst>
        </pc:spChg>
        <pc:graphicFrameChg chg="add mod">
          <ac:chgData name="Charles GERARD-LE-METAYER" userId="267b453c-f9e9-434a-b642-a667c271899b" providerId="ADAL" clId="{F0C272B7-DB5F-48C8-9657-A8D2D7588180}" dt="2023-06-23T15:12:16.029" v="9480"/>
          <ac:graphicFrameMkLst>
            <pc:docMk/>
            <pc:sldMk cId="1210748927" sldId="347"/>
            <ac:graphicFrameMk id="6" creationId="{20A61422-BBF6-3840-2EC3-7FB40F5E4964}"/>
          </ac:graphicFrameMkLst>
        </pc:graphicFrameChg>
      </pc:sldChg>
      <pc:sldChg chg="addSp modSp new del mod setBg">
        <pc:chgData name="Charles GERARD-LE-METAYER" userId="267b453c-f9e9-434a-b642-a667c271899b" providerId="ADAL" clId="{F0C272B7-DB5F-48C8-9657-A8D2D7588180}" dt="2023-06-23T15:10:07.790" v="9457" actId="47"/>
        <pc:sldMkLst>
          <pc:docMk/>
          <pc:sldMk cId="2689825067" sldId="347"/>
        </pc:sldMkLst>
        <pc:spChg chg="mod">
          <ac:chgData name="Charles GERARD-LE-METAYER" userId="267b453c-f9e9-434a-b642-a667c271899b" providerId="ADAL" clId="{F0C272B7-DB5F-48C8-9657-A8D2D7588180}" dt="2023-06-23T15:09:25.038" v="9449"/>
          <ac:spMkLst>
            <pc:docMk/>
            <pc:sldMk cId="2689825067" sldId="347"/>
            <ac:spMk id="2" creationId="{3E48CA11-2A6F-118F-63CA-0002E35DB3E6}"/>
          </ac:spMkLst>
        </pc:spChg>
        <pc:spChg chg="mod">
          <ac:chgData name="Charles GERARD-LE-METAYER" userId="267b453c-f9e9-434a-b642-a667c271899b" providerId="ADAL" clId="{F0C272B7-DB5F-48C8-9657-A8D2D7588180}" dt="2023-06-23T15:09:50.910" v="9451"/>
          <ac:spMkLst>
            <pc:docMk/>
            <pc:sldMk cId="2689825067" sldId="347"/>
            <ac:spMk id="3" creationId="{3F05BDDA-94E5-889A-F1DD-8A00B539E3D9}"/>
          </ac:spMkLst>
        </pc:spChg>
        <pc:spChg chg="add">
          <ac:chgData name="Charles GERARD-LE-METAYER" userId="267b453c-f9e9-434a-b642-a667c271899b" providerId="ADAL" clId="{F0C272B7-DB5F-48C8-9657-A8D2D7588180}" dt="2023-06-23T15:09:20.725" v="9448" actId="26606"/>
          <ac:spMkLst>
            <pc:docMk/>
            <pc:sldMk cId="2689825067" sldId="347"/>
            <ac:spMk id="8" creationId="{DBF61EA3-B236-439E-9C0B-340980D56BEE}"/>
          </ac:spMkLst>
        </pc:spChg>
        <pc:spChg chg="add">
          <ac:chgData name="Charles GERARD-LE-METAYER" userId="267b453c-f9e9-434a-b642-a667c271899b" providerId="ADAL" clId="{F0C272B7-DB5F-48C8-9657-A8D2D7588180}" dt="2023-06-23T15:09:20.725" v="9448" actId="26606"/>
          <ac:spMkLst>
            <pc:docMk/>
            <pc:sldMk cId="2689825067" sldId="347"/>
            <ac:spMk id="14" creationId="{E659831F-0D9A-4C63-9EBB-8435B85A440F}"/>
          </ac:spMkLst>
        </pc:spChg>
        <pc:grpChg chg="add">
          <ac:chgData name="Charles GERARD-LE-METAYER" userId="267b453c-f9e9-434a-b642-a667c271899b" providerId="ADAL" clId="{F0C272B7-DB5F-48C8-9657-A8D2D7588180}" dt="2023-06-23T15:09:20.725" v="9448" actId="26606"/>
          <ac:grpSpMkLst>
            <pc:docMk/>
            <pc:sldMk cId="2689825067" sldId="347"/>
            <ac:grpSpMk id="10" creationId="{28FAF094-D087-493F-8DF9-A486C2D6BBAA}"/>
          </ac:grpSpMkLst>
        </pc:grpChg>
      </pc:sldChg>
      <pc:sldChg chg="addSp modSp add mod ord">
        <pc:chgData name="Charles GERARD-LE-METAYER" userId="267b453c-f9e9-434a-b642-a667c271899b" providerId="ADAL" clId="{F0C272B7-DB5F-48C8-9657-A8D2D7588180}" dt="2023-06-23T15:18:22.601" v="10157" actId="20577"/>
        <pc:sldMkLst>
          <pc:docMk/>
          <pc:sldMk cId="1774973776" sldId="348"/>
        </pc:sldMkLst>
        <pc:spChg chg="mod">
          <ac:chgData name="Charles GERARD-LE-METAYER" userId="267b453c-f9e9-434a-b642-a667c271899b" providerId="ADAL" clId="{F0C272B7-DB5F-48C8-9657-A8D2D7588180}" dt="2023-06-23T15:13:25.082" v="9547" actId="20577"/>
          <ac:spMkLst>
            <pc:docMk/>
            <pc:sldMk cId="1774973776" sldId="348"/>
            <ac:spMk id="2" creationId="{2E1617CB-AC21-75ED-7DCC-454E25333CEA}"/>
          </ac:spMkLst>
        </pc:spChg>
        <pc:spChg chg="mod">
          <ac:chgData name="Charles GERARD-LE-METAYER" userId="267b453c-f9e9-434a-b642-a667c271899b" providerId="ADAL" clId="{F0C272B7-DB5F-48C8-9657-A8D2D7588180}" dt="2023-06-23T15:18:22.601" v="10157" actId="20577"/>
          <ac:spMkLst>
            <pc:docMk/>
            <pc:sldMk cId="1774973776" sldId="348"/>
            <ac:spMk id="3" creationId="{85E3D657-C55C-A7B3-9BC9-4981AF73FD63}"/>
          </ac:spMkLst>
        </pc:spChg>
        <pc:picChg chg="add mod">
          <ac:chgData name="Charles GERARD-LE-METAYER" userId="267b453c-f9e9-434a-b642-a667c271899b" providerId="ADAL" clId="{F0C272B7-DB5F-48C8-9657-A8D2D7588180}" dt="2023-06-23T15:16:41.849" v="9899" actId="1076"/>
          <ac:picMkLst>
            <pc:docMk/>
            <pc:sldMk cId="1774973776" sldId="348"/>
            <ac:picMk id="5" creationId="{503C8673-E960-9C6D-76F2-9C9FCAD17CE4}"/>
          </ac:picMkLst>
        </pc:picChg>
      </pc:sldChg>
      <pc:sldChg chg="addSp delSp modSp add mod">
        <pc:chgData name="Charles GERARD-LE-METAYER" userId="267b453c-f9e9-434a-b642-a667c271899b" providerId="ADAL" clId="{F0C272B7-DB5F-48C8-9657-A8D2D7588180}" dt="2023-06-23T15:23:33.486" v="10682" actId="20577"/>
        <pc:sldMkLst>
          <pc:docMk/>
          <pc:sldMk cId="723289327" sldId="349"/>
        </pc:sldMkLst>
        <pc:spChg chg="mod">
          <ac:chgData name="Charles GERARD-LE-METAYER" userId="267b453c-f9e9-434a-b642-a667c271899b" providerId="ADAL" clId="{F0C272B7-DB5F-48C8-9657-A8D2D7588180}" dt="2023-06-23T15:23:33.486" v="10682" actId="20577"/>
          <ac:spMkLst>
            <pc:docMk/>
            <pc:sldMk cId="723289327" sldId="349"/>
            <ac:spMk id="3" creationId="{85E3D657-C55C-A7B3-9BC9-4981AF73FD63}"/>
          </ac:spMkLst>
        </pc:spChg>
        <pc:picChg chg="del">
          <ac:chgData name="Charles GERARD-LE-METAYER" userId="267b453c-f9e9-434a-b642-a667c271899b" providerId="ADAL" clId="{F0C272B7-DB5F-48C8-9657-A8D2D7588180}" dt="2023-06-23T15:17:41.463" v="10120" actId="478"/>
          <ac:picMkLst>
            <pc:docMk/>
            <pc:sldMk cId="723289327" sldId="349"/>
            <ac:picMk id="5" creationId="{503C8673-E960-9C6D-76F2-9C9FCAD17CE4}"/>
          </ac:picMkLst>
        </pc:picChg>
        <pc:picChg chg="add mod">
          <ac:chgData name="Charles GERARD-LE-METAYER" userId="267b453c-f9e9-434a-b642-a667c271899b" providerId="ADAL" clId="{F0C272B7-DB5F-48C8-9657-A8D2D7588180}" dt="2023-06-23T15:18:06.498" v="10122" actId="1076"/>
          <ac:picMkLst>
            <pc:docMk/>
            <pc:sldMk cId="723289327" sldId="349"/>
            <ac:picMk id="6" creationId="{1C60342D-F148-630D-9281-D674ADDF6ED3}"/>
          </ac:picMkLst>
        </pc:picChg>
      </pc:sldChg>
      <pc:sldChg chg="addSp delSp modSp add mod">
        <pc:chgData name="Charles GERARD-LE-METAYER" userId="267b453c-f9e9-434a-b642-a667c271899b" providerId="ADAL" clId="{F0C272B7-DB5F-48C8-9657-A8D2D7588180}" dt="2023-06-23T15:22:57.902" v="10624" actId="113"/>
        <pc:sldMkLst>
          <pc:docMk/>
          <pc:sldMk cId="382654058" sldId="350"/>
        </pc:sldMkLst>
        <pc:spChg chg="mod">
          <ac:chgData name="Charles GERARD-LE-METAYER" userId="267b453c-f9e9-434a-b642-a667c271899b" providerId="ADAL" clId="{F0C272B7-DB5F-48C8-9657-A8D2D7588180}" dt="2023-06-23T15:22:57.902" v="10624" actId="113"/>
          <ac:spMkLst>
            <pc:docMk/>
            <pc:sldMk cId="382654058" sldId="350"/>
            <ac:spMk id="3" creationId="{85E3D657-C55C-A7B3-9BC9-4981AF73FD63}"/>
          </ac:spMkLst>
        </pc:spChg>
        <pc:picChg chg="add mod">
          <ac:chgData name="Charles GERARD-LE-METAYER" userId="267b453c-f9e9-434a-b642-a667c271899b" providerId="ADAL" clId="{F0C272B7-DB5F-48C8-9657-A8D2D7588180}" dt="2023-06-23T15:22:43.137" v="10618" actId="1076"/>
          <ac:picMkLst>
            <pc:docMk/>
            <pc:sldMk cId="382654058" sldId="350"/>
            <ac:picMk id="5" creationId="{7B846C3B-9E74-0621-85B7-F4340EF6FA39}"/>
          </ac:picMkLst>
        </pc:picChg>
        <pc:picChg chg="del">
          <ac:chgData name="Charles GERARD-LE-METAYER" userId="267b453c-f9e9-434a-b642-a667c271899b" providerId="ADAL" clId="{F0C272B7-DB5F-48C8-9657-A8D2D7588180}" dt="2023-06-23T15:19:16.253" v="10160" actId="478"/>
          <ac:picMkLst>
            <pc:docMk/>
            <pc:sldMk cId="382654058" sldId="350"/>
            <ac:picMk id="6" creationId="{1C60342D-F148-630D-9281-D674ADDF6ED3}"/>
          </ac:picMkLst>
        </pc:picChg>
      </pc:sldChg>
      <pc:sldChg chg="delSp modSp add mod">
        <pc:chgData name="Charles GERARD-LE-METAYER" userId="267b453c-f9e9-434a-b642-a667c271899b" providerId="ADAL" clId="{F0C272B7-DB5F-48C8-9657-A8D2D7588180}" dt="2023-06-23T15:31:02.914" v="11119" actId="20577"/>
        <pc:sldMkLst>
          <pc:docMk/>
          <pc:sldMk cId="1461212592" sldId="351"/>
        </pc:sldMkLst>
        <pc:spChg chg="mod">
          <ac:chgData name="Charles GERARD-LE-METAYER" userId="267b453c-f9e9-434a-b642-a667c271899b" providerId="ADAL" clId="{F0C272B7-DB5F-48C8-9657-A8D2D7588180}" dt="2023-06-23T15:24:50.003" v="10691" actId="14100"/>
          <ac:spMkLst>
            <pc:docMk/>
            <pc:sldMk cId="1461212592" sldId="351"/>
            <ac:spMk id="2" creationId="{2E1617CB-AC21-75ED-7DCC-454E25333CEA}"/>
          </ac:spMkLst>
        </pc:spChg>
        <pc:spChg chg="mod">
          <ac:chgData name="Charles GERARD-LE-METAYER" userId="267b453c-f9e9-434a-b642-a667c271899b" providerId="ADAL" clId="{F0C272B7-DB5F-48C8-9657-A8D2D7588180}" dt="2023-06-23T15:31:02.914" v="11119" actId="20577"/>
          <ac:spMkLst>
            <pc:docMk/>
            <pc:sldMk cId="1461212592" sldId="351"/>
            <ac:spMk id="3" creationId="{85E3D657-C55C-A7B3-9BC9-4981AF73FD63}"/>
          </ac:spMkLst>
        </pc:spChg>
        <pc:picChg chg="del">
          <ac:chgData name="Charles GERARD-LE-METAYER" userId="267b453c-f9e9-434a-b642-a667c271899b" providerId="ADAL" clId="{F0C272B7-DB5F-48C8-9657-A8D2D7588180}" dt="2023-06-23T15:29:07.443" v="10842" actId="478"/>
          <ac:picMkLst>
            <pc:docMk/>
            <pc:sldMk cId="1461212592" sldId="351"/>
            <ac:picMk id="5" creationId="{7B846C3B-9E74-0621-85B7-F4340EF6FA39}"/>
          </ac:picMkLst>
        </pc:picChg>
      </pc:sldChg>
      <pc:sldChg chg="modSp add mod">
        <pc:chgData name="Charles GERARD-LE-METAYER" userId="267b453c-f9e9-434a-b642-a667c271899b" providerId="ADAL" clId="{F0C272B7-DB5F-48C8-9657-A8D2D7588180}" dt="2023-06-23T15:34:47.480" v="11805" actId="313"/>
        <pc:sldMkLst>
          <pc:docMk/>
          <pc:sldMk cId="1259251476" sldId="352"/>
        </pc:sldMkLst>
        <pc:spChg chg="mod">
          <ac:chgData name="Charles GERARD-LE-METAYER" userId="267b453c-f9e9-434a-b642-a667c271899b" providerId="ADAL" clId="{F0C272B7-DB5F-48C8-9657-A8D2D7588180}" dt="2023-06-23T15:34:47.480" v="11805" actId="313"/>
          <ac:spMkLst>
            <pc:docMk/>
            <pc:sldMk cId="1259251476" sldId="352"/>
            <ac:spMk id="3" creationId="{85E3D657-C55C-A7B3-9BC9-4981AF73FD63}"/>
          </ac:spMkLst>
        </pc:spChg>
      </pc:sldChg>
      <pc:sldChg chg="modSp add mod">
        <pc:chgData name="Charles GERARD-LE-METAYER" userId="267b453c-f9e9-434a-b642-a667c271899b" providerId="ADAL" clId="{F0C272B7-DB5F-48C8-9657-A8D2D7588180}" dt="2023-06-23T15:42:25.784" v="11941" actId="20577"/>
        <pc:sldMkLst>
          <pc:docMk/>
          <pc:sldMk cId="328508900" sldId="353"/>
        </pc:sldMkLst>
        <pc:spChg chg="mod">
          <ac:chgData name="Charles GERARD-LE-METAYER" userId="267b453c-f9e9-434a-b642-a667c271899b" providerId="ADAL" clId="{F0C272B7-DB5F-48C8-9657-A8D2D7588180}" dt="2023-06-23T15:42:25.784" v="11941" actId="20577"/>
          <ac:spMkLst>
            <pc:docMk/>
            <pc:sldMk cId="328508900" sldId="353"/>
            <ac:spMk id="3" creationId="{85E3D657-C55C-A7B3-9BC9-4981AF73FD63}"/>
          </ac:spMkLst>
        </pc:spChg>
      </pc:sldChg>
      <pc:sldChg chg="addSp modSp add mod">
        <pc:chgData name="Charles GERARD-LE-METAYER" userId="267b453c-f9e9-434a-b642-a667c271899b" providerId="ADAL" clId="{F0C272B7-DB5F-48C8-9657-A8D2D7588180}" dt="2023-06-23T15:48:56.499" v="12223" actId="1076"/>
        <pc:sldMkLst>
          <pc:docMk/>
          <pc:sldMk cId="2445268894" sldId="354"/>
        </pc:sldMkLst>
        <pc:spChg chg="mod">
          <ac:chgData name="Charles GERARD-LE-METAYER" userId="267b453c-f9e9-434a-b642-a667c271899b" providerId="ADAL" clId="{F0C272B7-DB5F-48C8-9657-A8D2D7588180}" dt="2023-06-23T15:48:38.444" v="12218" actId="20577"/>
          <ac:spMkLst>
            <pc:docMk/>
            <pc:sldMk cId="2445268894" sldId="354"/>
            <ac:spMk id="3" creationId="{85E3D657-C55C-A7B3-9BC9-4981AF73FD63}"/>
          </ac:spMkLst>
        </pc:spChg>
        <pc:picChg chg="add mod">
          <ac:chgData name="Charles GERARD-LE-METAYER" userId="267b453c-f9e9-434a-b642-a667c271899b" providerId="ADAL" clId="{F0C272B7-DB5F-48C8-9657-A8D2D7588180}" dt="2023-06-23T15:48:56.499" v="12223" actId="1076"/>
          <ac:picMkLst>
            <pc:docMk/>
            <pc:sldMk cId="2445268894" sldId="354"/>
            <ac:picMk id="5" creationId="{09C95AC2-8233-1EDB-9511-70CEC5D1BECF}"/>
          </ac:picMkLst>
        </pc:picChg>
      </pc:sldChg>
      <pc:sldChg chg="addSp delSp modSp add mod">
        <pc:chgData name="Charles GERARD-LE-METAYER" userId="267b453c-f9e9-434a-b642-a667c271899b" providerId="ADAL" clId="{F0C272B7-DB5F-48C8-9657-A8D2D7588180}" dt="2023-06-23T15:54:22.320" v="12693" actId="313"/>
        <pc:sldMkLst>
          <pc:docMk/>
          <pc:sldMk cId="3767126628" sldId="355"/>
        </pc:sldMkLst>
        <pc:spChg chg="mod">
          <ac:chgData name="Charles GERARD-LE-METAYER" userId="267b453c-f9e9-434a-b642-a667c271899b" providerId="ADAL" clId="{F0C272B7-DB5F-48C8-9657-A8D2D7588180}" dt="2023-06-23T15:50:57.448" v="12255" actId="20577"/>
          <ac:spMkLst>
            <pc:docMk/>
            <pc:sldMk cId="3767126628" sldId="355"/>
            <ac:spMk id="2" creationId="{2E1617CB-AC21-75ED-7DCC-454E25333CEA}"/>
          </ac:spMkLst>
        </pc:spChg>
        <pc:spChg chg="mod">
          <ac:chgData name="Charles GERARD-LE-METAYER" userId="267b453c-f9e9-434a-b642-a667c271899b" providerId="ADAL" clId="{F0C272B7-DB5F-48C8-9657-A8D2D7588180}" dt="2023-06-23T15:54:22.320" v="12693" actId="313"/>
          <ac:spMkLst>
            <pc:docMk/>
            <pc:sldMk cId="3767126628" sldId="355"/>
            <ac:spMk id="3" creationId="{85E3D657-C55C-A7B3-9BC9-4981AF73FD63}"/>
          </ac:spMkLst>
        </pc:spChg>
        <pc:picChg chg="add del">
          <ac:chgData name="Charles GERARD-LE-METAYER" userId="267b453c-f9e9-434a-b642-a667c271899b" providerId="ADAL" clId="{F0C272B7-DB5F-48C8-9657-A8D2D7588180}" dt="2023-06-23T15:51:31.390" v="12373" actId="478"/>
          <ac:picMkLst>
            <pc:docMk/>
            <pc:sldMk cId="3767126628" sldId="355"/>
            <ac:picMk id="5" creationId="{09C95AC2-8233-1EDB-9511-70CEC5D1BECF}"/>
          </ac:picMkLst>
        </pc:picChg>
      </pc:sldChg>
      <pc:sldChg chg="addSp delSp modSp add mod">
        <pc:chgData name="Charles GERARD-LE-METAYER" userId="267b453c-f9e9-434a-b642-a667c271899b" providerId="ADAL" clId="{F0C272B7-DB5F-48C8-9657-A8D2D7588180}" dt="2023-06-23T16:02:23.527" v="13113" actId="1076"/>
        <pc:sldMkLst>
          <pc:docMk/>
          <pc:sldMk cId="1699153126" sldId="356"/>
        </pc:sldMkLst>
        <pc:spChg chg="mod">
          <ac:chgData name="Charles GERARD-LE-METAYER" userId="267b453c-f9e9-434a-b642-a667c271899b" providerId="ADAL" clId="{F0C272B7-DB5F-48C8-9657-A8D2D7588180}" dt="2023-06-23T15:55:57.520" v="12776" actId="20577"/>
          <ac:spMkLst>
            <pc:docMk/>
            <pc:sldMk cId="1699153126" sldId="356"/>
            <ac:spMk id="2" creationId="{2E1617CB-AC21-75ED-7DCC-454E25333CEA}"/>
          </ac:spMkLst>
        </pc:spChg>
        <pc:spChg chg="mod">
          <ac:chgData name="Charles GERARD-LE-METAYER" userId="267b453c-f9e9-434a-b642-a667c271899b" providerId="ADAL" clId="{F0C272B7-DB5F-48C8-9657-A8D2D7588180}" dt="2023-06-23T16:02:17.246" v="13110" actId="20577"/>
          <ac:spMkLst>
            <pc:docMk/>
            <pc:sldMk cId="1699153126" sldId="356"/>
            <ac:spMk id="3" creationId="{85E3D657-C55C-A7B3-9BC9-4981AF73FD63}"/>
          </ac:spMkLst>
        </pc:spChg>
        <pc:picChg chg="add del mod">
          <ac:chgData name="Charles GERARD-LE-METAYER" userId="267b453c-f9e9-434a-b642-a667c271899b" providerId="ADAL" clId="{F0C272B7-DB5F-48C8-9657-A8D2D7588180}" dt="2023-06-23T16:00:37.778" v="13109" actId="478"/>
          <ac:picMkLst>
            <pc:docMk/>
            <pc:sldMk cId="1699153126" sldId="356"/>
            <ac:picMk id="5" creationId="{003D631B-06CE-B45D-98A3-F0B9A6F57A7B}"/>
          </ac:picMkLst>
        </pc:picChg>
        <pc:picChg chg="add mod">
          <ac:chgData name="Charles GERARD-LE-METAYER" userId="267b453c-f9e9-434a-b642-a667c271899b" providerId="ADAL" clId="{F0C272B7-DB5F-48C8-9657-A8D2D7588180}" dt="2023-06-23T16:02:23.527" v="13113" actId="1076"/>
          <ac:picMkLst>
            <pc:docMk/>
            <pc:sldMk cId="1699153126" sldId="356"/>
            <ac:picMk id="7" creationId="{0DF8149C-1DB9-1AD4-C08B-6CE4D27ADD09}"/>
          </ac:picMkLst>
        </pc:picChg>
      </pc:sldChg>
      <pc:sldChg chg="new del">
        <pc:chgData name="Charles GERARD-LE-METAYER" userId="267b453c-f9e9-434a-b642-a667c271899b" providerId="ADAL" clId="{F0C272B7-DB5F-48C8-9657-A8D2D7588180}" dt="2023-06-23T16:06:39.403" v="13401" actId="47"/>
        <pc:sldMkLst>
          <pc:docMk/>
          <pc:sldMk cId="2952427804" sldId="357"/>
        </pc:sldMkLst>
      </pc:sldChg>
      <pc:sldChg chg="addSp delSp modSp add mod">
        <pc:chgData name="Charles GERARD-LE-METAYER" userId="267b453c-f9e9-434a-b642-a667c271899b" providerId="ADAL" clId="{F0C272B7-DB5F-48C8-9657-A8D2D7588180}" dt="2023-06-23T16:30:50.408" v="14765" actId="115"/>
        <pc:sldMkLst>
          <pc:docMk/>
          <pc:sldMk cId="1473974442" sldId="358"/>
        </pc:sldMkLst>
        <pc:spChg chg="mod">
          <ac:chgData name="Charles GERARD-LE-METAYER" userId="267b453c-f9e9-434a-b642-a667c271899b" providerId="ADAL" clId="{F0C272B7-DB5F-48C8-9657-A8D2D7588180}" dt="2023-06-23T16:03:06.139" v="13150" actId="20577"/>
          <ac:spMkLst>
            <pc:docMk/>
            <pc:sldMk cId="1473974442" sldId="358"/>
            <ac:spMk id="2" creationId="{2E1617CB-AC21-75ED-7DCC-454E25333CEA}"/>
          </ac:spMkLst>
        </pc:spChg>
        <pc:spChg chg="mod">
          <ac:chgData name="Charles GERARD-LE-METAYER" userId="267b453c-f9e9-434a-b642-a667c271899b" providerId="ADAL" clId="{F0C272B7-DB5F-48C8-9657-A8D2D7588180}" dt="2023-06-23T16:30:50.408" v="14765" actId="115"/>
          <ac:spMkLst>
            <pc:docMk/>
            <pc:sldMk cId="1473974442" sldId="358"/>
            <ac:spMk id="3" creationId="{85E3D657-C55C-A7B3-9BC9-4981AF73FD63}"/>
          </ac:spMkLst>
        </pc:spChg>
        <pc:picChg chg="add mod">
          <ac:chgData name="Charles GERARD-LE-METAYER" userId="267b453c-f9e9-434a-b642-a667c271899b" providerId="ADAL" clId="{F0C272B7-DB5F-48C8-9657-A8D2D7588180}" dt="2023-06-23T16:10:35.849" v="13620" actId="1076"/>
          <ac:picMkLst>
            <pc:docMk/>
            <pc:sldMk cId="1473974442" sldId="358"/>
            <ac:picMk id="5" creationId="{6B58A2D9-DA72-84DE-5FD9-FC26B7DCDC7B}"/>
          </ac:picMkLst>
        </pc:picChg>
        <pc:picChg chg="del">
          <ac:chgData name="Charles GERARD-LE-METAYER" userId="267b453c-f9e9-434a-b642-a667c271899b" providerId="ADAL" clId="{F0C272B7-DB5F-48C8-9657-A8D2D7588180}" dt="2023-06-23T16:03:43.931" v="13152" actId="478"/>
          <ac:picMkLst>
            <pc:docMk/>
            <pc:sldMk cId="1473974442" sldId="358"/>
            <ac:picMk id="7" creationId="{0DF8149C-1DB9-1AD4-C08B-6CE4D27ADD09}"/>
          </ac:picMkLst>
        </pc:picChg>
      </pc:sldChg>
      <pc:sldChg chg="modSp add mod ord">
        <pc:chgData name="Charles GERARD-LE-METAYER" userId="267b453c-f9e9-434a-b642-a667c271899b" providerId="ADAL" clId="{F0C272B7-DB5F-48C8-9657-A8D2D7588180}" dt="2023-06-23T16:08:39.571" v="13574" actId="27636"/>
        <pc:sldMkLst>
          <pc:docMk/>
          <pc:sldMk cId="3755902358" sldId="359"/>
        </pc:sldMkLst>
        <pc:spChg chg="mod">
          <ac:chgData name="Charles GERARD-LE-METAYER" userId="267b453c-f9e9-434a-b642-a667c271899b" providerId="ADAL" clId="{F0C272B7-DB5F-48C8-9657-A8D2D7588180}" dt="2023-06-23T16:07:05.669" v="13434" actId="20577"/>
          <ac:spMkLst>
            <pc:docMk/>
            <pc:sldMk cId="3755902358" sldId="359"/>
            <ac:spMk id="4" creationId="{16128B0C-5DB2-CE95-0AD1-D51D3A9492A8}"/>
          </ac:spMkLst>
        </pc:spChg>
        <pc:spChg chg="mod">
          <ac:chgData name="Charles GERARD-LE-METAYER" userId="267b453c-f9e9-434a-b642-a667c271899b" providerId="ADAL" clId="{F0C272B7-DB5F-48C8-9657-A8D2D7588180}" dt="2023-06-23T16:08:39.571" v="13574" actId="27636"/>
          <ac:spMkLst>
            <pc:docMk/>
            <pc:sldMk cId="3755902358" sldId="359"/>
            <ac:spMk id="5" creationId="{35F58044-890E-406F-4C42-41C96E87554C}"/>
          </ac:spMkLst>
        </pc:spChg>
      </pc:sldChg>
      <pc:sldChg chg="delSp modSp add mod ord">
        <pc:chgData name="Charles GERARD-LE-METAYER" userId="267b453c-f9e9-434a-b642-a667c271899b" providerId="ADAL" clId="{F0C272B7-DB5F-48C8-9657-A8D2D7588180}" dt="2023-06-23T16:12:17.847" v="13656" actId="5793"/>
        <pc:sldMkLst>
          <pc:docMk/>
          <pc:sldMk cId="221706341" sldId="360"/>
        </pc:sldMkLst>
        <pc:spChg chg="mod">
          <ac:chgData name="Charles GERARD-LE-METAYER" userId="267b453c-f9e9-434a-b642-a667c271899b" providerId="ADAL" clId="{F0C272B7-DB5F-48C8-9657-A8D2D7588180}" dt="2023-06-23T16:09:09.914" v="13613" actId="20577"/>
          <ac:spMkLst>
            <pc:docMk/>
            <pc:sldMk cId="221706341" sldId="360"/>
            <ac:spMk id="2" creationId="{2E1617CB-AC21-75ED-7DCC-454E25333CEA}"/>
          </ac:spMkLst>
        </pc:spChg>
        <pc:spChg chg="mod">
          <ac:chgData name="Charles GERARD-LE-METAYER" userId="267b453c-f9e9-434a-b642-a667c271899b" providerId="ADAL" clId="{F0C272B7-DB5F-48C8-9657-A8D2D7588180}" dt="2023-06-23T16:12:17.847" v="13656" actId="5793"/>
          <ac:spMkLst>
            <pc:docMk/>
            <pc:sldMk cId="221706341" sldId="360"/>
            <ac:spMk id="3" creationId="{85E3D657-C55C-A7B3-9BC9-4981AF73FD63}"/>
          </ac:spMkLst>
        </pc:spChg>
        <pc:picChg chg="del">
          <ac:chgData name="Charles GERARD-LE-METAYER" userId="267b453c-f9e9-434a-b642-a667c271899b" providerId="ADAL" clId="{F0C272B7-DB5F-48C8-9657-A8D2D7588180}" dt="2023-06-23T16:10:13.709" v="13614" actId="478"/>
          <ac:picMkLst>
            <pc:docMk/>
            <pc:sldMk cId="221706341" sldId="360"/>
            <ac:picMk id="5" creationId="{6B58A2D9-DA72-84DE-5FD9-FC26B7DCDC7B}"/>
          </ac:picMkLst>
        </pc:picChg>
      </pc:sldChg>
      <pc:sldChg chg="modSp add mod">
        <pc:chgData name="Charles GERARD-LE-METAYER" userId="267b453c-f9e9-434a-b642-a667c271899b" providerId="ADAL" clId="{F0C272B7-DB5F-48C8-9657-A8D2D7588180}" dt="2023-06-23T16:13:38.890" v="13711" actId="27636"/>
        <pc:sldMkLst>
          <pc:docMk/>
          <pc:sldMk cId="2963216754" sldId="361"/>
        </pc:sldMkLst>
        <pc:spChg chg="mod">
          <ac:chgData name="Charles GERARD-LE-METAYER" userId="267b453c-f9e9-434a-b642-a667c271899b" providerId="ADAL" clId="{F0C272B7-DB5F-48C8-9657-A8D2D7588180}" dt="2023-06-23T16:13:38.890" v="13711" actId="27636"/>
          <ac:spMkLst>
            <pc:docMk/>
            <pc:sldMk cId="2963216754" sldId="361"/>
            <ac:spMk id="3" creationId="{85E3D657-C55C-A7B3-9BC9-4981AF73FD63}"/>
          </ac:spMkLst>
        </pc:spChg>
      </pc:sldChg>
      <pc:sldChg chg="modSp add mod">
        <pc:chgData name="Charles GERARD-LE-METAYER" userId="267b453c-f9e9-434a-b642-a667c271899b" providerId="ADAL" clId="{F0C272B7-DB5F-48C8-9657-A8D2D7588180}" dt="2023-06-23T16:16:01.867" v="13801" actId="27636"/>
        <pc:sldMkLst>
          <pc:docMk/>
          <pc:sldMk cId="1950514216" sldId="362"/>
        </pc:sldMkLst>
        <pc:spChg chg="mod">
          <ac:chgData name="Charles GERARD-LE-METAYER" userId="267b453c-f9e9-434a-b642-a667c271899b" providerId="ADAL" clId="{F0C272B7-DB5F-48C8-9657-A8D2D7588180}" dt="2023-06-23T16:16:01.867" v="13801" actId="27636"/>
          <ac:spMkLst>
            <pc:docMk/>
            <pc:sldMk cId="1950514216" sldId="362"/>
            <ac:spMk id="3" creationId="{85E3D657-C55C-A7B3-9BC9-4981AF73FD63}"/>
          </ac:spMkLst>
        </pc:spChg>
      </pc:sldChg>
      <pc:sldChg chg="addSp delSp modSp add mod">
        <pc:chgData name="Charles GERARD-LE-METAYER" userId="267b453c-f9e9-434a-b642-a667c271899b" providerId="ADAL" clId="{F0C272B7-DB5F-48C8-9657-A8D2D7588180}" dt="2023-06-23T16:17:23.388" v="13933" actId="313"/>
        <pc:sldMkLst>
          <pc:docMk/>
          <pc:sldMk cId="2141271603" sldId="363"/>
        </pc:sldMkLst>
        <pc:spChg chg="mod">
          <ac:chgData name="Charles GERARD-LE-METAYER" userId="267b453c-f9e9-434a-b642-a667c271899b" providerId="ADAL" clId="{F0C272B7-DB5F-48C8-9657-A8D2D7588180}" dt="2023-06-23T16:17:23.388" v="13933" actId="313"/>
          <ac:spMkLst>
            <pc:docMk/>
            <pc:sldMk cId="2141271603" sldId="363"/>
            <ac:spMk id="3" creationId="{85E3D657-C55C-A7B3-9BC9-4981AF73FD63}"/>
          </ac:spMkLst>
        </pc:spChg>
        <pc:spChg chg="add del">
          <ac:chgData name="Charles GERARD-LE-METAYER" userId="267b453c-f9e9-434a-b642-a667c271899b" providerId="ADAL" clId="{F0C272B7-DB5F-48C8-9657-A8D2D7588180}" dt="2023-06-23T16:16:33.095" v="13805"/>
          <ac:spMkLst>
            <pc:docMk/>
            <pc:sldMk cId="2141271603" sldId="363"/>
            <ac:spMk id="4" creationId="{AE540F70-E2B7-CE1A-E0DB-FA02F146FBCF}"/>
          </ac:spMkLst>
        </pc:spChg>
      </pc:sldChg>
      <pc:sldChg chg="addSp delSp modSp add mod">
        <pc:chgData name="Charles GERARD-LE-METAYER" userId="267b453c-f9e9-434a-b642-a667c271899b" providerId="ADAL" clId="{F0C272B7-DB5F-48C8-9657-A8D2D7588180}" dt="2023-06-23T16:20:58.214" v="14226" actId="115"/>
        <pc:sldMkLst>
          <pc:docMk/>
          <pc:sldMk cId="3105067240" sldId="364"/>
        </pc:sldMkLst>
        <pc:spChg chg="mod">
          <ac:chgData name="Charles GERARD-LE-METAYER" userId="267b453c-f9e9-434a-b642-a667c271899b" providerId="ADAL" clId="{F0C272B7-DB5F-48C8-9657-A8D2D7588180}" dt="2023-06-23T16:18:41.830" v="13969" actId="20577"/>
          <ac:spMkLst>
            <pc:docMk/>
            <pc:sldMk cId="3105067240" sldId="364"/>
            <ac:spMk id="2" creationId="{2E1617CB-AC21-75ED-7DCC-454E25333CEA}"/>
          </ac:spMkLst>
        </pc:spChg>
        <pc:spChg chg="mod">
          <ac:chgData name="Charles GERARD-LE-METAYER" userId="267b453c-f9e9-434a-b642-a667c271899b" providerId="ADAL" clId="{F0C272B7-DB5F-48C8-9657-A8D2D7588180}" dt="2023-06-23T16:20:58.214" v="14226" actId="115"/>
          <ac:spMkLst>
            <pc:docMk/>
            <pc:sldMk cId="3105067240" sldId="364"/>
            <ac:spMk id="3" creationId="{85E3D657-C55C-A7B3-9BC9-4981AF73FD63}"/>
          </ac:spMkLst>
        </pc:spChg>
        <pc:spChg chg="add del">
          <ac:chgData name="Charles GERARD-LE-METAYER" userId="267b453c-f9e9-434a-b642-a667c271899b" providerId="ADAL" clId="{F0C272B7-DB5F-48C8-9657-A8D2D7588180}" dt="2023-06-23T16:18:34.693" v="13936"/>
          <ac:spMkLst>
            <pc:docMk/>
            <pc:sldMk cId="3105067240" sldId="364"/>
            <ac:spMk id="4" creationId="{34E32F41-760A-FD80-7C04-3A5F378CD040}"/>
          </ac:spMkLst>
        </pc:spChg>
      </pc:sldChg>
      <pc:sldChg chg="addSp modSp add mod">
        <pc:chgData name="Charles GERARD-LE-METAYER" userId="267b453c-f9e9-434a-b642-a667c271899b" providerId="ADAL" clId="{F0C272B7-DB5F-48C8-9657-A8D2D7588180}" dt="2023-06-23T16:23:10.315" v="14364" actId="20577"/>
        <pc:sldMkLst>
          <pc:docMk/>
          <pc:sldMk cId="2170152651" sldId="365"/>
        </pc:sldMkLst>
        <pc:spChg chg="mod">
          <ac:chgData name="Charles GERARD-LE-METAYER" userId="267b453c-f9e9-434a-b642-a667c271899b" providerId="ADAL" clId="{F0C272B7-DB5F-48C8-9657-A8D2D7588180}" dt="2023-06-23T16:23:10.315" v="14364" actId="20577"/>
          <ac:spMkLst>
            <pc:docMk/>
            <pc:sldMk cId="2170152651" sldId="365"/>
            <ac:spMk id="3" creationId="{85E3D657-C55C-A7B3-9BC9-4981AF73FD63}"/>
          </ac:spMkLst>
        </pc:spChg>
        <pc:picChg chg="add mod">
          <ac:chgData name="Charles GERARD-LE-METAYER" userId="267b453c-f9e9-434a-b642-a667c271899b" providerId="ADAL" clId="{F0C272B7-DB5F-48C8-9657-A8D2D7588180}" dt="2023-06-23T16:22:34.827" v="14328" actId="1076"/>
          <ac:picMkLst>
            <pc:docMk/>
            <pc:sldMk cId="2170152651" sldId="365"/>
            <ac:picMk id="5" creationId="{BC040D7A-D9AB-E06F-22FE-9266B42DD344}"/>
          </ac:picMkLst>
        </pc:picChg>
      </pc:sldChg>
      <pc:sldChg chg="modSp add mod">
        <pc:chgData name="Charles GERARD-LE-METAYER" userId="267b453c-f9e9-434a-b642-a667c271899b" providerId="ADAL" clId="{F0C272B7-DB5F-48C8-9657-A8D2D7588180}" dt="2023-06-23T16:24:01.658" v="14379" actId="27636"/>
        <pc:sldMkLst>
          <pc:docMk/>
          <pc:sldMk cId="1265823258" sldId="366"/>
        </pc:sldMkLst>
        <pc:spChg chg="mod">
          <ac:chgData name="Charles GERARD-LE-METAYER" userId="267b453c-f9e9-434a-b642-a667c271899b" providerId="ADAL" clId="{F0C272B7-DB5F-48C8-9657-A8D2D7588180}" dt="2023-06-23T16:24:01.658" v="14379" actId="27636"/>
          <ac:spMkLst>
            <pc:docMk/>
            <pc:sldMk cId="1265823258" sldId="366"/>
            <ac:spMk id="3" creationId="{85E3D657-C55C-A7B3-9BC9-4981AF73FD63}"/>
          </ac:spMkLst>
        </pc:spChg>
      </pc:sldChg>
      <pc:sldChg chg="delSp modSp add mod">
        <pc:chgData name="Charles GERARD-LE-METAYER" userId="267b453c-f9e9-434a-b642-a667c271899b" providerId="ADAL" clId="{F0C272B7-DB5F-48C8-9657-A8D2D7588180}" dt="2023-06-23T16:38:28.543" v="15362" actId="313"/>
        <pc:sldMkLst>
          <pc:docMk/>
          <pc:sldMk cId="1884550397" sldId="367"/>
        </pc:sldMkLst>
        <pc:spChg chg="mod">
          <ac:chgData name="Charles GERARD-LE-METAYER" userId="267b453c-f9e9-434a-b642-a667c271899b" providerId="ADAL" clId="{F0C272B7-DB5F-48C8-9657-A8D2D7588180}" dt="2023-06-23T16:24:47.653" v="14425" actId="20577"/>
          <ac:spMkLst>
            <pc:docMk/>
            <pc:sldMk cId="1884550397" sldId="367"/>
            <ac:spMk id="2" creationId="{2E1617CB-AC21-75ED-7DCC-454E25333CEA}"/>
          </ac:spMkLst>
        </pc:spChg>
        <pc:spChg chg="mod">
          <ac:chgData name="Charles GERARD-LE-METAYER" userId="267b453c-f9e9-434a-b642-a667c271899b" providerId="ADAL" clId="{F0C272B7-DB5F-48C8-9657-A8D2D7588180}" dt="2023-06-23T16:38:28.543" v="15362" actId="313"/>
          <ac:spMkLst>
            <pc:docMk/>
            <pc:sldMk cId="1884550397" sldId="367"/>
            <ac:spMk id="3" creationId="{85E3D657-C55C-A7B3-9BC9-4981AF73FD63}"/>
          </ac:spMkLst>
        </pc:spChg>
        <pc:picChg chg="del">
          <ac:chgData name="Charles GERARD-LE-METAYER" userId="267b453c-f9e9-434a-b642-a667c271899b" providerId="ADAL" clId="{F0C272B7-DB5F-48C8-9657-A8D2D7588180}" dt="2023-06-23T16:24:55.334" v="14427" actId="478"/>
          <ac:picMkLst>
            <pc:docMk/>
            <pc:sldMk cId="1884550397" sldId="367"/>
            <ac:picMk id="5" creationId="{BC040D7A-D9AB-E06F-22FE-9266B42DD344}"/>
          </ac:picMkLst>
        </pc:picChg>
      </pc:sldChg>
      <pc:sldChg chg="new del">
        <pc:chgData name="Charles GERARD-LE-METAYER" userId="267b453c-f9e9-434a-b642-a667c271899b" providerId="ADAL" clId="{F0C272B7-DB5F-48C8-9657-A8D2D7588180}" dt="2023-06-23T16:34:01.969" v="14920" actId="47"/>
        <pc:sldMkLst>
          <pc:docMk/>
          <pc:sldMk cId="33559434" sldId="368"/>
        </pc:sldMkLst>
      </pc:sldChg>
      <pc:sldChg chg="new del">
        <pc:chgData name="Charles GERARD-LE-METAYER" userId="267b453c-f9e9-434a-b642-a667c271899b" providerId="ADAL" clId="{F0C272B7-DB5F-48C8-9657-A8D2D7588180}" dt="2023-06-23T16:33:58.572" v="14918" actId="47"/>
        <pc:sldMkLst>
          <pc:docMk/>
          <pc:sldMk cId="2441591514" sldId="369"/>
        </pc:sldMkLst>
      </pc:sldChg>
      <pc:sldChg chg="new del">
        <pc:chgData name="Charles GERARD-LE-METAYER" userId="267b453c-f9e9-434a-b642-a667c271899b" providerId="ADAL" clId="{F0C272B7-DB5F-48C8-9657-A8D2D7588180}" dt="2023-06-23T16:34:00.409" v="14919" actId="47"/>
        <pc:sldMkLst>
          <pc:docMk/>
          <pc:sldMk cId="563666114" sldId="370"/>
        </pc:sldMkLst>
      </pc:sldChg>
      <pc:sldChg chg="add del">
        <pc:chgData name="Charles GERARD-LE-METAYER" userId="267b453c-f9e9-434a-b642-a667c271899b" providerId="ADAL" clId="{F0C272B7-DB5F-48C8-9657-A8D2D7588180}" dt="2023-06-23T16:34:35.876" v="14943" actId="47"/>
        <pc:sldMkLst>
          <pc:docMk/>
          <pc:sldMk cId="3250751344" sldId="371"/>
        </pc:sldMkLst>
      </pc:sldChg>
      <pc:sldChg chg="modSp add mod">
        <pc:chgData name="Charles GERARD-LE-METAYER" userId="267b453c-f9e9-434a-b642-a667c271899b" providerId="ADAL" clId="{F0C272B7-DB5F-48C8-9657-A8D2D7588180}" dt="2023-06-23T16:36:17.477" v="15164" actId="20577"/>
        <pc:sldMkLst>
          <pc:docMk/>
          <pc:sldMk cId="3940957621" sldId="372"/>
        </pc:sldMkLst>
        <pc:spChg chg="mod">
          <ac:chgData name="Charles GERARD-LE-METAYER" userId="267b453c-f9e9-434a-b642-a667c271899b" providerId="ADAL" clId="{F0C272B7-DB5F-48C8-9657-A8D2D7588180}" dt="2023-06-23T16:36:17.477" v="15164" actId="20577"/>
          <ac:spMkLst>
            <pc:docMk/>
            <pc:sldMk cId="3940957621" sldId="372"/>
            <ac:spMk id="3" creationId="{E2B3AE7A-8C33-F0FE-8DA4-92F7F35B4FA8}"/>
          </ac:spMkLst>
        </pc:spChg>
      </pc:sldChg>
      <pc:sldChg chg="add del">
        <pc:chgData name="Charles GERARD-LE-METAYER" userId="267b453c-f9e9-434a-b642-a667c271899b" providerId="ADAL" clId="{F0C272B7-DB5F-48C8-9657-A8D2D7588180}" dt="2023-06-23T16:35:53.310" v="15086" actId="47"/>
        <pc:sldMkLst>
          <pc:docMk/>
          <pc:sldMk cId="3483499924" sldId="373"/>
        </pc:sldMkLst>
      </pc:sldChg>
      <pc:sldChg chg="add">
        <pc:chgData name="Charles GERARD-LE-METAYER" userId="267b453c-f9e9-434a-b642-a667c271899b" providerId="ADAL" clId="{F0C272B7-DB5F-48C8-9657-A8D2D7588180}" dt="2023-06-23T16:34:32.334" v="14942" actId="2890"/>
        <pc:sldMkLst>
          <pc:docMk/>
          <pc:sldMk cId="1260289297" sldId="374"/>
        </pc:sldMkLst>
      </pc:sldChg>
      <pc:sldChg chg="addSp modSp add mod">
        <pc:chgData name="Charles GERARD-LE-METAYER" userId="267b453c-f9e9-434a-b642-a667c271899b" providerId="ADAL" clId="{F0C272B7-DB5F-48C8-9657-A8D2D7588180}" dt="2023-06-23T16:43:49.884" v="15712" actId="20577"/>
        <pc:sldMkLst>
          <pc:docMk/>
          <pc:sldMk cId="409648328" sldId="375"/>
        </pc:sldMkLst>
        <pc:spChg chg="mod">
          <ac:chgData name="Charles GERARD-LE-METAYER" userId="267b453c-f9e9-434a-b642-a667c271899b" providerId="ADAL" clId="{F0C272B7-DB5F-48C8-9657-A8D2D7588180}" dt="2023-06-23T16:39:11.955" v="15403" actId="20577"/>
          <ac:spMkLst>
            <pc:docMk/>
            <pc:sldMk cId="409648328" sldId="375"/>
            <ac:spMk id="2" creationId="{2E1617CB-AC21-75ED-7DCC-454E25333CEA}"/>
          </ac:spMkLst>
        </pc:spChg>
        <pc:spChg chg="mod">
          <ac:chgData name="Charles GERARD-LE-METAYER" userId="267b453c-f9e9-434a-b642-a667c271899b" providerId="ADAL" clId="{F0C272B7-DB5F-48C8-9657-A8D2D7588180}" dt="2023-06-23T16:43:08.163" v="15703" actId="20577"/>
          <ac:spMkLst>
            <pc:docMk/>
            <pc:sldMk cId="409648328" sldId="375"/>
            <ac:spMk id="3" creationId="{85E3D657-C55C-A7B3-9BC9-4981AF73FD63}"/>
          </ac:spMkLst>
        </pc:spChg>
        <pc:spChg chg="add mod">
          <ac:chgData name="Charles GERARD-LE-METAYER" userId="267b453c-f9e9-434a-b642-a667c271899b" providerId="ADAL" clId="{F0C272B7-DB5F-48C8-9657-A8D2D7588180}" dt="2023-06-23T16:43:49.884" v="15712" actId="20577"/>
          <ac:spMkLst>
            <pc:docMk/>
            <pc:sldMk cId="409648328" sldId="375"/>
            <ac:spMk id="5" creationId="{EC4F642A-3087-852B-FB97-2787C3640BBC}"/>
          </ac:spMkLst>
        </pc:spChg>
      </pc:sldChg>
      <pc:sldChg chg="new del">
        <pc:chgData name="Charles GERARD-LE-METAYER" userId="267b453c-f9e9-434a-b642-a667c271899b" providerId="ADAL" clId="{F0C272B7-DB5F-48C8-9657-A8D2D7588180}" dt="2023-06-23T16:38:55.061" v="15365" actId="680"/>
        <pc:sldMkLst>
          <pc:docMk/>
          <pc:sldMk cId="3433465270" sldId="375"/>
        </pc:sldMkLst>
      </pc:sldChg>
      <pc:sldChg chg="delSp modSp add mod">
        <pc:chgData name="Charles GERARD-LE-METAYER" userId="267b453c-f9e9-434a-b642-a667c271899b" providerId="ADAL" clId="{F0C272B7-DB5F-48C8-9657-A8D2D7588180}" dt="2023-06-23T16:46:20.251" v="15750" actId="15"/>
        <pc:sldMkLst>
          <pc:docMk/>
          <pc:sldMk cId="2514428329" sldId="376"/>
        </pc:sldMkLst>
        <pc:spChg chg="mod">
          <ac:chgData name="Charles GERARD-LE-METAYER" userId="267b453c-f9e9-434a-b642-a667c271899b" providerId="ADAL" clId="{F0C272B7-DB5F-48C8-9657-A8D2D7588180}" dt="2023-06-23T16:44:56.768" v="15718" actId="27636"/>
          <ac:spMkLst>
            <pc:docMk/>
            <pc:sldMk cId="2514428329" sldId="376"/>
            <ac:spMk id="2" creationId="{2E1617CB-AC21-75ED-7DCC-454E25333CEA}"/>
          </ac:spMkLst>
        </pc:spChg>
        <pc:spChg chg="mod">
          <ac:chgData name="Charles GERARD-LE-METAYER" userId="267b453c-f9e9-434a-b642-a667c271899b" providerId="ADAL" clId="{F0C272B7-DB5F-48C8-9657-A8D2D7588180}" dt="2023-06-23T16:46:20.251" v="15750" actId="15"/>
          <ac:spMkLst>
            <pc:docMk/>
            <pc:sldMk cId="2514428329" sldId="376"/>
            <ac:spMk id="3" creationId="{85E3D657-C55C-A7B3-9BC9-4981AF73FD63}"/>
          </ac:spMkLst>
        </pc:spChg>
        <pc:spChg chg="del">
          <ac:chgData name="Charles GERARD-LE-METAYER" userId="267b453c-f9e9-434a-b642-a667c271899b" providerId="ADAL" clId="{F0C272B7-DB5F-48C8-9657-A8D2D7588180}" dt="2023-06-23T16:45:00.126" v="15719" actId="478"/>
          <ac:spMkLst>
            <pc:docMk/>
            <pc:sldMk cId="2514428329" sldId="376"/>
            <ac:spMk id="5" creationId="{EC4F642A-3087-852B-FB97-2787C3640BBC}"/>
          </ac:spMkLst>
        </pc:spChg>
      </pc:sldChg>
      <pc:sldChg chg="modSp add mod">
        <pc:chgData name="Charles GERARD-LE-METAYER" userId="267b453c-f9e9-434a-b642-a667c271899b" providerId="ADAL" clId="{F0C272B7-DB5F-48C8-9657-A8D2D7588180}" dt="2023-06-23T16:48:57.191" v="15845" actId="20577"/>
        <pc:sldMkLst>
          <pc:docMk/>
          <pc:sldMk cId="1283338477" sldId="377"/>
        </pc:sldMkLst>
        <pc:spChg chg="mod">
          <ac:chgData name="Charles GERARD-LE-METAYER" userId="267b453c-f9e9-434a-b642-a667c271899b" providerId="ADAL" clId="{F0C272B7-DB5F-48C8-9657-A8D2D7588180}" dt="2023-06-23T16:48:57.191" v="15845" actId="20577"/>
          <ac:spMkLst>
            <pc:docMk/>
            <pc:sldMk cId="1283338477" sldId="377"/>
            <ac:spMk id="3" creationId="{85E3D657-C55C-A7B3-9BC9-4981AF73FD63}"/>
          </ac:spMkLst>
        </pc:spChg>
      </pc:sldChg>
      <pc:sldChg chg="delSp modSp add mod">
        <pc:chgData name="Charles GERARD-LE-METAYER" userId="267b453c-f9e9-434a-b642-a667c271899b" providerId="ADAL" clId="{F0C272B7-DB5F-48C8-9657-A8D2D7588180}" dt="2023-06-23T16:50:16.560" v="16129" actId="20577"/>
        <pc:sldMkLst>
          <pc:docMk/>
          <pc:sldMk cId="4054744105" sldId="378"/>
        </pc:sldMkLst>
        <pc:spChg chg="mod">
          <ac:chgData name="Charles GERARD-LE-METAYER" userId="267b453c-f9e9-434a-b642-a667c271899b" providerId="ADAL" clId="{F0C272B7-DB5F-48C8-9657-A8D2D7588180}" dt="2023-06-23T16:50:16.560" v="16129" actId="20577"/>
          <ac:spMkLst>
            <pc:docMk/>
            <pc:sldMk cId="4054744105" sldId="378"/>
            <ac:spMk id="3" creationId="{85E3D657-C55C-A7B3-9BC9-4981AF73FD63}"/>
          </ac:spMkLst>
        </pc:spChg>
        <pc:spChg chg="del">
          <ac:chgData name="Charles GERARD-LE-METAYER" userId="267b453c-f9e9-434a-b642-a667c271899b" providerId="ADAL" clId="{F0C272B7-DB5F-48C8-9657-A8D2D7588180}" dt="2023-06-23T16:49:08.666" v="15847" actId="478"/>
          <ac:spMkLst>
            <pc:docMk/>
            <pc:sldMk cId="4054744105" sldId="378"/>
            <ac:spMk id="5" creationId="{EC4F642A-3087-852B-FB97-2787C3640BBC}"/>
          </ac:spMkLst>
        </pc:spChg>
      </pc:sldChg>
      <pc:sldChg chg="addSp delSp modSp add mod">
        <pc:chgData name="Charles GERARD-LE-METAYER" userId="267b453c-f9e9-434a-b642-a667c271899b" providerId="ADAL" clId="{F0C272B7-DB5F-48C8-9657-A8D2D7588180}" dt="2023-06-23T16:53:49.020" v="16294" actId="27636"/>
        <pc:sldMkLst>
          <pc:docMk/>
          <pc:sldMk cId="3061403518" sldId="379"/>
        </pc:sldMkLst>
        <pc:spChg chg="mod">
          <ac:chgData name="Charles GERARD-LE-METAYER" userId="267b453c-f9e9-434a-b642-a667c271899b" providerId="ADAL" clId="{F0C272B7-DB5F-48C8-9657-A8D2D7588180}" dt="2023-06-23T16:51:48.339" v="16216" actId="20577"/>
          <ac:spMkLst>
            <pc:docMk/>
            <pc:sldMk cId="3061403518" sldId="379"/>
            <ac:spMk id="2" creationId="{2E1617CB-AC21-75ED-7DCC-454E25333CEA}"/>
          </ac:spMkLst>
        </pc:spChg>
        <pc:spChg chg="add del mod">
          <ac:chgData name="Charles GERARD-LE-METAYER" userId="267b453c-f9e9-434a-b642-a667c271899b" providerId="ADAL" clId="{F0C272B7-DB5F-48C8-9657-A8D2D7588180}" dt="2023-06-23T16:53:49.020" v="16294" actId="27636"/>
          <ac:spMkLst>
            <pc:docMk/>
            <pc:sldMk cId="3061403518" sldId="379"/>
            <ac:spMk id="3" creationId="{85E3D657-C55C-A7B3-9BC9-4981AF73FD63}"/>
          </ac:spMkLst>
        </pc:spChg>
        <pc:spChg chg="add del">
          <ac:chgData name="Charles GERARD-LE-METAYER" userId="267b453c-f9e9-434a-b642-a667c271899b" providerId="ADAL" clId="{F0C272B7-DB5F-48C8-9657-A8D2D7588180}" dt="2023-06-23T16:51:52.071" v="16218"/>
          <ac:spMkLst>
            <pc:docMk/>
            <pc:sldMk cId="3061403518" sldId="379"/>
            <ac:spMk id="4" creationId="{09B0E78F-2588-4D90-576F-0B6EC8BEA911}"/>
          </ac:spMkLst>
        </pc:spChg>
        <pc:spChg chg="add del mod">
          <ac:chgData name="Charles GERARD-LE-METAYER" userId="267b453c-f9e9-434a-b642-a667c271899b" providerId="ADAL" clId="{F0C272B7-DB5F-48C8-9657-A8D2D7588180}" dt="2023-06-23T16:51:56.295" v="16222"/>
          <ac:spMkLst>
            <pc:docMk/>
            <pc:sldMk cId="3061403518" sldId="379"/>
            <ac:spMk id="5" creationId="{54384AA1-E002-6603-D958-6EB18F254C73}"/>
          </ac:spMkLst>
        </pc:spChg>
      </pc:sldChg>
      <pc:sldChg chg="modSp add mod">
        <pc:chgData name="Charles GERARD-LE-METAYER" userId="267b453c-f9e9-434a-b642-a667c271899b" providerId="ADAL" clId="{F0C272B7-DB5F-48C8-9657-A8D2D7588180}" dt="2023-06-23T16:52:53.834" v="16258" actId="27636"/>
        <pc:sldMkLst>
          <pc:docMk/>
          <pc:sldMk cId="1997987033" sldId="380"/>
        </pc:sldMkLst>
        <pc:spChg chg="mod">
          <ac:chgData name="Charles GERARD-LE-METAYER" userId="267b453c-f9e9-434a-b642-a667c271899b" providerId="ADAL" clId="{F0C272B7-DB5F-48C8-9657-A8D2D7588180}" dt="2023-06-23T16:52:53.834" v="16258" actId="27636"/>
          <ac:spMkLst>
            <pc:docMk/>
            <pc:sldMk cId="1997987033" sldId="380"/>
            <ac:spMk id="3" creationId="{85E3D657-C55C-A7B3-9BC9-4981AF73FD63}"/>
          </ac:spMkLst>
        </pc:spChg>
      </pc:sldChg>
      <pc:sldChg chg="modSp add mod ord">
        <pc:chgData name="Charles GERARD-LE-METAYER" userId="267b453c-f9e9-434a-b642-a667c271899b" providerId="ADAL" clId="{F0C272B7-DB5F-48C8-9657-A8D2D7588180}" dt="2023-06-23T16:57:31.328" v="16335" actId="27636"/>
        <pc:sldMkLst>
          <pc:docMk/>
          <pc:sldMk cId="2699058148" sldId="381"/>
        </pc:sldMkLst>
        <pc:spChg chg="mod">
          <ac:chgData name="Charles GERARD-LE-METAYER" userId="267b453c-f9e9-434a-b642-a667c271899b" providerId="ADAL" clId="{F0C272B7-DB5F-48C8-9657-A8D2D7588180}" dt="2023-06-23T16:56:14.811" v="16305"/>
          <ac:spMkLst>
            <pc:docMk/>
            <pc:sldMk cId="2699058148" sldId="381"/>
            <ac:spMk id="4" creationId="{16128B0C-5DB2-CE95-0AD1-D51D3A9492A8}"/>
          </ac:spMkLst>
        </pc:spChg>
        <pc:spChg chg="mod">
          <ac:chgData name="Charles GERARD-LE-METAYER" userId="267b453c-f9e9-434a-b642-a667c271899b" providerId="ADAL" clId="{F0C272B7-DB5F-48C8-9657-A8D2D7588180}" dt="2023-06-23T16:57:31.328" v="16335" actId="27636"/>
          <ac:spMkLst>
            <pc:docMk/>
            <pc:sldMk cId="2699058148" sldId="381"/>
            <ac:spMk id="5" creationId="{35F58044-890E-406F-4C42-41C96E87554C}"/>
          </ac:spMkLst>
        </pc:spChg>
      </pc:sldChg>
      <pc:sldChg chg="modSp add mod ord">
        <pc:chgData name="Charles GERARD-LE-METAYER" userId="267b453c-f9e9-434a-b642-a667c271899b" providerId="ADAL" clId="{F0C272B7-DB5F-48C8-9657-A8D2D7588180}" dt="2023-06-23T16:58:43.246" v="16373" actId="20577"/>
        <pc:sldMkLst>
          <pc:docMk/>
          <pc:sldMk cId="640101643" sldId="382"/>
        </pc:sldMkLst>
        <pc:spChg chg="mod">
          <ac:chgData name="Charles GERARD-LE-METAYER" userId="267b453c-f9e9-434a-b642-a667c271899b" providerId="ADAL" clId="{F0C272B7-DB5F-48C8-9657-A8D2D7588180}" dt="2023-06-23T16:57:56.472" v="16370" actId="20577"/>
          <ac:spMkLst>
            <pc:docMk/>
            <pc:sldMk cId="640101643" sldId="382"/>
            <ac:spMk id="2" creationId="{2E1617CB-AC21-75ED-7DCC-454E25333CEA}"/>
          </ac:spMkLst>
        </pc:spChg>
        <pc:spChg chg="mod">
          <ac:chgData name="Charles GERARD-LE-METAYER" userId="267b453c-f9e9-434a-b642-a667c271899b" providerId="ADAL" clId="{F0C272B7-DB5F-48C8-9657-A8D2D7588180}" dt="2023-06-23T16:58:43.246" v="16373" actId="20577"/>
          <ac:spMkLst>
            <pc:docMk/>
            <pc:sldMk cId="640101643" sldId="382"/>
            <ac:spMk id="3" creationId="{85E3D657-C55C-A7B3-9BC9-4981AF73FD63}"/>
          </ac:spMkLst>
        </pc:spChg>
      </pc:sldChg>
      <pc:sldChg chg="modSp add mod">
        <pc:chgData name="Charles GERARD-LE-METAYER" userId="267b453c-f9e9-434a-b642-a667c271899b" providerId="ADAL" clId="{F0C272B7-DB5F-48C8-9657-A8D2D7588180}" dt="2023-06-23T17:00:25.114" v="16454" actId="20577"/>
        <pc:sldMkLst>
          <pc:docMk/>
          <pc:sldMk cId="4283105170" sldId="383"/>
        </pc:sldMkLst>
        <pc:spChg chg="mod">
          <ac:chgData name="Charles GERARD-LE-METAYER" userId="267b453c-f9e9-434a-b642-a667c271899b" providerId="ADAL" clId="{F0C272B7-DB5F-48C8-9657-A8D2D7588180}" dt="2023-06-23T17:00:25.114" v="16454" actId="20577"/>
          <ac:spMkLst>
            <pc:docMk/>
            <pc:sldMk cId="4283105170" sldId="383"/>
            <ac:spMk id="2" creationId="{2E1617CB-AC21-75ED-7DCC-454E25333CEA}"/>
          </ac:spMkLst>
        </pc:spChg>
        <pc:spChg chg="mod">
          <ac:chgData name="Charles GERARD-LE-METAYER" userId="267b453c-f9e9-434a-b642-a667c271899b" providerId="ADAL" clId="{F0C272B7-DB5F-48C8-9657-A8D2D7588180}" dt="2023-06-23T17:00:22.842" v="16453" actId="27636"/>
          <ac:spMkLst>
            <pc:docMk/>
            <pc:sldMk cId="4283105170" sldId="383"/>
            <ac:spMk id="3" creationId="{85E3D657-C55C-A7B3-9BC9-4981AF73FD63}"/>
          </ac:spMkLst>
        </pc:spChg>
      </pc:sldChg>
      <pc:sldChg chg="modSp add mod">
        <pc:chgData name="Charles GERARD-LE-METAYER" userId="267b453c-f9e9-434a-b642-a667c271899b" providerId="ADAL" clId="{F0C272B7-DB5F-48C8-9657-A8D2D7588180}" dt="2023-06-23T17:02:27.571" v="16566" actId="20577"/>
        <pc:sldMkLst>
          <pc:docMk/>
          <pc:sldMk cId="823268522" sldId="384"/>
        </pc:sldMkLst>
        <pc:spChg chg="mod">
          <ac:chgData name="Charles GERARD-LE-METAYER" userId="267b453c-f9e9-434a-b642-a667c271899b" providerId="ADAL" clId="{F0C272B7-DB5F-48C8-9657-A8D2D7588180}" dt="2023-06-23T17:01:13.025" v="16507" actId="20577"/>
          <ac:spMkLst>
            <pc:docMk/>
            <pc:sldMk cId="823268522" sldId="384"/>
            <ac:spMk id="2" creationId="{2E1617CB-AC21-75ED-7DCC-454E25333CEA}"/>
          </ac:spMkLst>
        </pc:spChg>
        <pc:spChg chg="mod">
          <ac:chgData name="Charles GERARD-LE-METAYER" userId="267b453c-f9e9-434a-b642-a667c271899b" providerId="ADAL" clId="{F0C272B7-DB5F-48C8-9657-A8D2D7588180}" dt="2023-06-23T17:02:27.571" v="16566" actId="20577"/>
          <ac:spMkLst>
            <pc:docMk/>
            <pc:sldMk cId="823268522" sldId="384"/>
            <ac:spMk id="3" creationId="{85E3D657-C55C-A7B3-9BC9-4981AF73FD63}"/>
          </ac:spMkLst>
        </pc:spChg>
      </pc:sldChg>
      <pc:sldChg chg="modSp add mod">
        <pc:chgData name="Charles GERARD-LE-METAYER" userId="267b453c-f9e9-434a-b642-a667c271899b" providerId="ADAL" clId="{F0C272B7-DB5F-48C8-9657-A8D2D7588180}" dt="2023-06-23T17:07:45.114" v="16640" actId="20577"/>
        <pc:sldMkLst>
          <pc:docMk/>
          <pc:sldMk cId="1652540720" sldId="385"/>
        </pc:sldMkLst>
        <pc:spChg chg="mod">
          <ac:chgData name="Charles GERARD-LE-METAYER" userId="267b453c-f9e9-434a-b642-a667c271899b" providerId="ADAL" clId="{F0C272B7-DB5F-48C8-9657-A8D2D7588180}" dt="2023-06-23T17:06:17.679" v="16591"/>
          <ac:spMkLst>
            <pc:docMk/>
            <pc:sldMk cId="1652540720" sldId="385"/>
            <ac:spMk id="2" creationId="{2E1617CB-AC21-75ED-7DCC-454E25333CEA}"/>
          </ac:spMkLst>
        </pc:spChg>
        <pc:spChg chg="mod">
          <ac:chgData name="Charles GERARD-LE-METAYER" userId="267b453c-f9e9-434a-b642-a667c271899b" providerId="ADAL" clId="{F0C272B7-DB5F-48C8-9657-A8D2D7588180}" dt="2023-06-23T17:07:45.114" v="16640" actId="20577"/>
          <ac:spMkLst>
            <pc:docMk/>
            <pc:sldMk cId="1652540720" sldId="385"/>
            <ac:spMk id="3" creationId="{85E3D657-C55C-A7B3-9BC9-4981AF73FD63}"/>
          </ac:spMkLst>
        </pc:spChg>
      </pc:sldChg>
      <pc:sldChg chg="add ord">
        <pc:chgData name="Charles GERARD-LE-METAYER" userId="267b453c-f9e9-434a-b642-a667c271899b" providerId="ADAL" clId="{F0C272B7-DB5F-48C8-9657-A8D2D7588180}" dt="2023-06-23T17:07:11.377" v="16613"/>
        <pc:sldMkLst>
          <pc:docMk/>
          <pc:sldMk cId="4066915985" sldId="386"/>
        </pc:sldMkLst>
      </pc:sldChg>
      <pc:sldChg chg="modSp add mod">
        <pc:chgData name="Charles GERARD-LE-METAYER" userId="267b453c-f9e9-434a-b642-a667c271899b" providerId="ADAL" clId="{F0C272B7-DB5F-48C8-9657-A8D2D7588180}" dt="2023-06-23T17:17:01.593" v="16838" actId="33524"/>
        <pc:sldMkLst>
          <pc:docMk/>
          <pc:sldMk cId="481029226" sldId="387"/>
        </pc:sldMkLst>
        <pc:spChg chg="mod">
          <ac:chgData name="Charles GERARD-LE-METAYER" userId="267b453c-f9e9-434a-b642-a667c271899b" providerId="ADAL" clId="{F0C272B7-DB5F-48C8-9657-A8D2D7588180}" dt="2023-06-23T17:17:01.593" v="16838" actId="33524"/>
          <ac:spMkLst>
            <pc:docMk/>
            <pc:sldMk cId="481029226" sldId="387"/>
            <ac:spMk id="3" creationId="{85E3D657-C55C-A7B3-9BC9-4981AF73FD63}"/>
          </ac:spMkLst>
        </pc:spChg>
      </pc:sldChg>
      <pc:sldChg chg="add">
        <pc:chgData name="Charles GERARD-LE-METAYER" userId="267b453c-f9e9-434a-b642-a667c271899b" providerId="ADAL" clId="{F0C272B7-DB5F-48C8-9657-A8D2D7588180}" dt="2023-06-23T17:23:22.418" v="16839" actId="2890"/>
        <pc:sldMkLst>
          <pc:docMk/>
          <pc:sldMk cId="278377647" sldId="388"/>
        </pc:sldMkLst>
      </pc:sldChg>
      <pc:sldChg chg="modSp add mod">
        <pc:chgData name="Charles GERARD-LE-METAYER" userId="267b453c-f9e9-434a-b642-a667c271899b" providerId="ADAL" clId="{F0C272B7-DB5F-48C8-9657-A8D2D7588180}" dt="2023-06-23T17:34:19.744" v="16902" actId="20577"/>
        <pc:sldMkLst>
          <pc:docMk/>
          <pc:sldMk cId="4107046226" sldId="389"/>
        </pc:sldMkLst>
        <pc:spChg chg="mod">
          <ac:chgData name="Charles GERARD-LE-METAYER" userId="267b453c-f9e9-434a-b642-a667c271899b" providerId="ADAL" clId="{F0C272B7-DB5F-48C8-9657-A8D2D7588180}" dt="2023-06-23T17:34:19.744" v="16902" actId="20577"/>
          <ac:spMkLst>
            <pc:docMk/>
            <pc:sldMk cId="4107046226" sldId="389"/>
            <ac:spMk id="3" creationId="{85E3D657-C55C-A7B3-9BC9-4981AF73FD63}"/>
          </ac:spMkLst>
        </pc:spChg>
      </pc:sldChg>
      <pc:sldChg chg="modSp add mod">
        <pc:chgData name="Charles GERARD-LE-METAYER" userId="267b453c-f9e9-434a-b642-a667c271899b" providerId="ADAL" clId="{F0C272B7-DB5F-48C8-9657-A8D2D7588180}" dt="2023-06-23T17:39:04.975" v="17061" actId="20577"/>
        <pc:sldMkLst>
          <pc:docMk/>
          <pc:sldMk cId="3959102998" sldId="390"/>
        </pc:sldMkLst>
        <pc:spChg chg="mod">
          <ac:chgData name="Charles GERARD-LE-METAYER" userId="267b453c-f9e9-434a-b642-a667c271899b" providerId="ADAL" clId="{F0C272B7-DB5F-48C8-9657-A8D2D7588180}" dt="2023-06-23T17:35:55.560" v="16963" actId="20577"/>
          <ac:spMkLst>
            <pc:docMk/>
            <pc:sldMk cId="3959102998" sldId="390"/>
            <ac:spMk id="2" creationId="{2E1617CB-AC21-75ED-7DCC-454E25333CEA}"/>
          </ac:spMkLst>
        </pc:spChg>
        <pc:spChg chg="mod">
          <ac:chgData name="Charles GERARD-LE-METAYER" userId="267b453c-f9e9-434a-b642-a667c271899b" providerId="ADAL" clId="{F0C272B7-DB5F-48C8-9657-A8D2D7588180}" dt="2023-06-23T17:39:04.975" v="17061" actId="20577"/>
          <ac:spMkLst>
            <pc:docMk/>
            <pc:sldMk cId="3959102998" sldId="390"/>
            <ac:spMk id="3" creationId="{85E3D657-C55C-A7B3-9BC9-4981AF73FD63}"/>
          </ac:spMkLst>
        </pc:spChg>
      </pc:sldChg>
      <pc:sldChg chg="modSp add mod ord">
        <pc:chgData name="Charles GERARD-LE-METAYER" userId="267b453c-f9e9-434a-b642-a667c271899b" providerId="ADAL" clId="{F0C272B7-DB5F-48C8-9657-A8D2D7588180}" dt="2023-06-23T17:37:40.661" v="17019" actId="20577"/>
        <pc:sldMkLst>
          <pc:docMk/>
          <pc:sldMk cId="3732507322" sldId="391"/>
        </pc:sldMkLst>
        <pc:spChg chg="mod">
          <ac:chgData name="Charles GERARD-LE-METAYER" userId="267b453c-f9e9-434a-b642-a667c271899b" providerId="ADAL" clId="{F0C272B7-DB5F-48C8-9657-A8D2D7588180}" dt="2023-06-23T17:37:40.661" v="17019" actId="20577"/>
          <ac:spMkLst>
            <pc:docMk/>
            <pc:sldMk cId="3732507322" sldId="391"/>
            <ac:spMk id="3" creationId="{85E3D657-C55C-A7B3-9BC9-4981AF73FD63}"/>
          </ac:spMkLst>
        </pc:spChg>
      </pc:sldChg>
      <pc:sldChg chg="modSp add mod ord">
        <pc:chgData name="Charles GERARD-LE-METAYER" userId="267b453c-f9e9-434a-b642-a667c271899b" providerId="ADAL" clId="{F0C272B7-DB5F-48C8-9657-A8D2D7588180}" dt="2023-06-23T17:39:34.096" v="17067" actId="27636"/>
        <pc:sldMkLst>
          <pc:docMk/>
          <pc:sldMk cId="3684244107" sldId="392"/>
        </pc:sldMkLst>
        <pc:spChg chg="mod">
          <ac:chgData name="Charles GERARD-LE-METAYER" userId="267b453c-f9e9-434a-b642-a667c271899b" providerId="ADAL" clId="{F0C272B7-DB5F-48C8-9657-A8D2D7588180}" dt="2023-06-23T17:39:32.066" v="17065"/>
          <ac:spMkLst>
            <pc:docMk/>
            <pc:sldMk cId="3684244107" sldId="392"/>
            <ac:spMk id="4" creationId="{16128B0C-5DB2-CE95-0AD1-D51D3A9492A8}"/>
          </ac:spMkLst>
        </pc:spChg>
        <pc:spChg chg="mod">
          <ac:chgData name="Charles GERARD-LE-METAYER" userId="267b453c-f9e9-434a-b642-a667c271899b" providerId="ADAL" clId="{F0C272B7-DB5F-48C8-9657-A8D2D7588180}" dt="2023-06-23T17:39:34.096" v="17067" actId="27636"/>
          <ac:spMkLst>
            <pc:docMk/>
            <pc:sldMk cId="3684244107" sldId="392"/>
            <ac:spMk id="5" creationId="{35F58044-890E-406F-4C42-41C96E87554C}"/>
          </ac:spMkLst>
        </pc:spChg>
      </pc:sldChg>
      <pc:sldChg chg="modSp add mod ord">
        <pc:chgData name="Charles GERARD-LE-METAYER" userId="267b453c-f9e9-434a-b642-a667c271899b" providerId="ADAL" clId="{F0C272B7-DB5F-48C8-9657-A8D2D7588180}" dt="2023-06-23T19:03:25.675" v="17419" actId="20577"/>
        <pc:sldMkLst>
          <pc:docMk/>
          <pc:sldMk cId="2656982840" sldId="393"/>
        </pc:sldMkLst>
        <pc:spChg chg="mod">
          <ac:chgData name="Charles GERARD-LE-METAYER" userId="267b453c-f9e9-434a-b642-a667c271899b" providerId="ADAL" clId="{F0C272B7-DB5F-48C8-9657-A8D2D7588180}" dt="2023-06-23T18:58:55.823" v="17115" actId="20577"/>
          <ac:spMkLst>
            <pc:docMk/>
            <pc:sldMk cId="2656982840" sldId="393"/>
            <ac:spMk id="2" creationId="{2E1617CB-AC21-75ED-7DCC-454E25333CEA}"/>
          </ac:spMkLst>
        </pc:spChg>
        <pc:spChg chg="mod">
          <ac:chgData name="Charles GERARD-LE-METAYER" userId="267b453c-f9e9-434a-b642-a667c271899b" providerId="ADAL" clId="{F0C272B7-DB5F-48C8-9657-A8D2D7588180}" dt="2023-06-23T19:03:25.675" v="17419" actId="20577"/>
          <ac:spMkLst>
            <pc:docMk/>
            <pc:sldMk cId="2656982840" sldId="393"/>
            <ac:spMk id="3" creationId="{85E3D657-C55C-A7B3-9BC9-4981AF73FD63}"/>
          </ac:spMkLst>
        </pc:spChg>
      </pc:sldChg>
      <pc:sldChg chg="addSp delSp modSp add mod">
        <pc:chgData name="Charles GERARD-LE-METAYER" userId="267b453c-f9e9-434a-b642-a667c271899b" providerId="ADAL" clId="{F0C272B7-DB5F-48C8-9657-A8D2D7588180}" dt="2023-06-23T19:37:27.787" v="17996" actId="20577"/>
        <pc:sldMkLst>
          <pc:docMk/>
          <pc:sldMk cId="1369994602" sldId="394"/>
        </pc:sldMkLst>
        <pc:spChg chg="mod">
          <ac:chgData name="Charles GERARD-LE-METAYER" userId="267b453c-f9e9-434a-b642-a667c271899b" providerId="ADAL" clId="{F0C272B7-DB5F-48C8-9657-A8D2D7588180}" dt="2023-06-23T19:04:39.318" v="17460" actId="313"/>
          <ac:spMkLst>
            <pc:docMk/>
            <pc:sldMk cId="1369994602" sldId="394"/>
            <ac:spMk id="2" creationId="{2E1617CB-AC21-75ED-7DCC-454E25333CEA}"/>
          </ac:spMkLst>
        </pc:spChg>
        <pc:spChg chg="mod">
          <ac:chgData name="Charles GERARD-LE-METAYER" userId="267b453c-f9e9-434a-b642-a667c271899b" providerId="ADAL" clId="{F0C272B7-DB5F-48C8-9657-A8D2D7588180}" dt="2023-06-23T19:37:27.787" v="17996" actId="20577"/>
          <ac:spMkLst>
            <pc:docMk/>
            <pc:sldMk cId="1369994602" sldId="394"/>
            <ac:spMk id="3" creationId="{85E3D657-C55C-A7B3-9BC9-4981AF73FD63}"/>
          </ac:spMkLst>
        </pc:spChg>
        <pc:spChg chg="add del">
          <ac:chgData name="Charles GERARD-LE-METAYER" userId="267b453c-f9e9-434a-b642-a667c271899b" providerId="ADAL" clId="{F0C272B7-DB5F-48C8-9657-A8D2D7588180}" dt="2023-06-23T19:34:00.201" v="17745"/>
          <ac:spMkLst>
            <pc:docMk/>
            <pc:sldMk cId="1369994602" sldId="394"/>
            <ac:spMk id="4" creationId="{8B5B9A1C-9096-9766-21EE-70FE89611B33}"/>
          </ac:spMkLst>
        </pc:spChg>
      </pc:sldChg>
      <pc:sldChg chg="modSp add mod">
        <pc:chgData name="Charles GERARD-LE-METAYER" userId="267b453c-f9e9-434a-b642-a667c271899b" providerId="ADAL" clId="{F0C272B7-DB5F-48C8-9657-A8D2D7588180}" dt="2023-06-23T19:38:40.369" v="18028" actId="27636"/>
        <pc:sldMkLst>
          <pc:docMk/>
          <pc:sldMk cId="2850093846" sldId="395"/>
        </pc:sldMkLst>
        <pc:spChg chg="mod">
          <ac:chgData name="Charles GERARD-LE-METAYER" userId="267b453c-f9e9-434a-b642-a667c271899b" providerId="ADAL" clId="{F0C272B7-DB5F-48C8-9657-A8D2D7588180}" dt="2023-06-23T19:04:32.063" v="17458" actId="20577"/>
          <ac:spMkLst>
            <pc:docMk/>
            <pc:sldMk cId="2850093846" sldId="395"/>
            <ac:spMk id="2" creationId="{2E1617CB-AC21-75ED-7DCC-454E25333CEA}"/>
          </ac:spMkLst>
        </pc:spChg>
        <pc:spChg chg="mod">
          <ac:chgData name="Charles GERARD-LE-METAYER" userId="267b453c-f9e9-434a-b642-a667c271899b" providerId="ADAL" clId="{F0C272B7-DB5F-48C8-9657-A8D2D7588180}" dt="2023-06-23T19:38:40.369" v="18028" actId="27636"/>
          <ac:spMkLst>
            <pc:docMk/>
            <pc:sldMk cId="2850093846" sldId="395"/>
            <ac:spMk id="3" creationId="{85E3D657-C55C-A7B3-9BC9-4981AF73FD63}"/>
          </ac:spMkLst>
        </pc:spChg>
      </pc:sldChg>
      <pc:sldChg chg="modSp add mod">
        <pc:chgData name="Charles GERARD-LE-METAYER" userId="267b453c-f9e9-434a-b642-a667c271899b" providerId="ADAL" clId="{F0C272B7-DB5F-48C8-9657-A8D2D7588180}" dt="2023-06-23T19:40:18.386" v="18072" actId="20577"/>
        <pc:sldMkLst>
          <pc:docMk/>
          <pc:sldMk cId="953945019" sldId="396"/>
        </pc:sldMkLst>
        <pc:spChg chg="mod">
          <ac:chgData name="Charles GERARD-LE-METAYER" userId="267b453c-f9e9-434a-b642-a667c271899b" providerId="ADAL" clId="{F0C272B7-DB5F-48C8-9657-A8D2D7588180}" dt="2023-06-23T19:39:56.161" v="18039" actId="27636"/>
          <ac:spMkLst>
            <pc:docMk/>
            <pc:sldMk cId="953945019" sldId="396"/>
            <ac:spMk id="2" creationId="{2E1617CB-AC21-75ED-7DCC-454E25333CEA}"/>
          </ac:spMkLst>
        </pc:spChg>
        <pc:spChg chg="mod">
          <ac:chgData name="Charles GERARD-LE-METAYER" userId="267b453c-f9e9-434a-b642-a667c271899b" providerId="ADAL" clId="{F0C272B7-DB5F-48C8-9657-A8D2D7588180}" dt="2023-06-23T19:40:18.386" v="18072" actId="20577"/>
          <ac:spMkLst>
            <pc:docMk/>
            <pc:sldMk cId="953945019" sldId="396"/>
            <ac:spMk id="3" creationId="{85E3D657-C55C-A7B3-9BC9-4981AF73FD63}"/>
          </ac:spMkLst>
        </pc:spChg>
      </pc:sldChg>
      <pc:sldChg chg="modSp add mod ord">
        <pc:chgData name="Charles GERARD-LE-METAYER" userId="267b453c-f9e9-434a-b642-a667c271899b" providerId="ADAL" clId="{F0C272B7-DB5F-48C8-9657-A8D2D7588180}" dt="2023-06-23T19:43:06.551" v="18163" actId="20577"/>
        <pc:sldMkLst>
          <pc:docMk/>
          <pc:sldMk cId="3889770177" sldId="397"/>
        </pc:sldMkLst>
        <pc:spChg chg="mod">
          <ac:chgData name="Charles GERARD-LE-METAYER" userId="267b453c-f9e9-434a-b642-a667c271899b" providerId="ADAL" clId="{F0C272B7-DB5F-48C8-9657-A8D2D7588180}" dt="2023-06-23T19:43:06.551" v="18163" actId="20577"/>
          <ac:spMkLst>
            <pc:docMk/>
            <pc:sldMk cId="3889770177" sldId="397"/>
            <ac:spMk id="4" creationId="{16128B0C-5DB2-CE95-0AD1-D51D3A9492A8}"/>
          </ac:spMkLst>
        </pc:spChg>
      </pc:sldChg>
      <pc:sldChg chg="modSp add mod ord">
        <pc:chgData name="Charles GERARD-LE-METAYER" userId="267b453c-f9e9-434a-b642-a667c271899b" providerId="ADAL" clId="{F0C272B7-DB5F-48C8-9657-A8D2D7588180}" dt="2023-06-23T19:42:37.628" v="18148" actId="20577"/>
        <pc:sldMkLst>
          <pc:docMk/>
          <pc:sldMk cId="4135251927" sldId="398"/>
        </pc:sldMkLst>
        <pc:spChg chg="mod">
          <ac:chgData name="Charles GERARD-LE-METAYER" userId="267b453c-f9e9-434a-b642-a667c271899b" providerId="ADAL" clId="{F0C272B7-DB5F-48C8-9657-A8D2D7588180}" dt="2023-06-23T19:42:33.101" v="18145" actId="20577"/>
          <ac:spMkLst>
            <pc:docMk/>
            <pc:sldMk cId="4135251927" sldId="398"/>
            <ac:spMk id="2" creationId="{2E1617CB-AC21-75ED-7DCC-454E25333CEA}"/>
          </ac:spMkLst>
        </pc:spChg>
        <pc:spChg chg="mod">
          <ac:chgData name="Charles GERARD-LE-METAYER" userId="267b453c-f9e9-434a-b642-a667c271899b" providerId="ADAL" clId="{F0C272B7-DB5F-48C8-9657-A8D2D7588180}" dt="2023-06-23T19:42:37.628" v="18148" actId="20577"/>
          <ac:spMkLst>
            <pc:docMk/>
            <pc:sldMk cId="4135251927" sldId="398"/>
            <ac:spMk id="3" creationId="{85E3D657-C55C-A7B3-9BC9-4981AF73FD63}"/>
          </ac:spMkLst>
        </pc:spChg>
      </pc:sldChg>
      <pc:sldChg chg="new del">
        <pc:chgData name="Charles GERARD-LE-METAYER" userId="267b453c-f9e9-434a-b642-a667c271899b" providerId="ADAL" clId="{F0C272B7-DB5F-48C8-9657-A8D2D7588180}" dt="2023-06-23T19:58:22.958" v="18614" actId="47"/>
        <pc:sldMkLst>
          <pc:docMk/>
          <pc:sldMk cId="2416061501" sldId="399"/>
        </pc:sldMkLst>
      </pc:sldChg>
      <pc:sldChg chg="modSp add mod">
        <pc:chgData name="Charles GERARD-LE-METAYER" userId="267b453c-f9e9-434a-b642-a667c271899b" providerId="ADAL" clId="{F0C272B7-DB5F-48C8-9657-A8D2D7588180}" dt="2023-06-23T19:43:55.886" v="18176" actId="113"/>
        <pc:sldMkLst>
          <pc:docMk/>
          <pc:sldMk cId="257038175" sldId="400"/>
        </pc:sldMkLst>
        <pc:spChg chg="mod">
          <ac:chgData name="Charles GERARD-LE-METAYER" userId="267b453c-f9e9-434a-b642-a667c271899b" providerId="ADAL" clId="{F0C272B7-DB5F-48C8-9657-A8D2D7588180}" dt="2023-06-23T19:43:27.016" v="18167"/>
          <ac:spMkLst>
            <pc:docMk/>
            <pc:sldMk cId="257038175" sldId="400"/>
            <ac:spMk id="2" creationId="{2E1617CB-AC21-75ED-7DCC-454E25333CEA}"/>
          </ac:spMkLst>
        </pc:spChg>
        <pc:spChg chg="mod">
          <ac:chgData name="Charles GERARD-LE-METAYER" userId="267b453c-f9e9-434a-b642-a667c271899b" providerId="ADAL" clId="{F0C272B7-DB5F-48C8-9657-A8D2D7588180}" dt="2023-06-23T19:43:55.886" v="18176" actId="113"/>
          <ac:spMkLst>
            <pc:docMk/>
            <pc:sldMk cId="257038175" sldId="400"/>
            <ac:spMk id="3" creationId="{85E3D657-C55C-A7B3-9BC9-4981AF73FD63}"/>
          </ac:spMkLst>
        </pc:spChg>
      </pc:sldChg>
      <pc:sldChg chg="modSp add mod">
        <pc:chgData name="Charles GERARD-LE-METAYER" userId="267b453c-f9e9-434a-b642-a667c271899b" providerId="ADAL" clId="{F0C272B7-DB5F-48C8-9657-A8D2D7588180}" dt="2023-06-23T19:45:12.636" v="18220" actId="114"/>
        <pc:sldMkLst>
          <pc:docMk/>
          <pc:sldMk cId="239656973" sldId="401"/>
        </pc:sldMkLst>
        <pc:spChg chg="mod">
          <ac:chgData name="Charles GERARD-LE-METAYER" userId="267b453c-f9e9-434a-b642-a667c271899b" providerId="ADAL" clId="{F0C272B7-DB5F-48C8-9657-A8D2D7588180}" dt="2023-06-23T19:45:12.636" v="18220" actId="114"/>
          <ac:spMkLst>
            <pc:docMk/>
            <pc:sldMk cId="239656973" sldId="401"/>
            <ac:spMk id="3" creationId="{85E3D657-C55C-A7B3-9BC9-4981AF73FD63}"/>
          </ac:spMkLst>
        </pc:spChg>
      </pc:sldChg>
      <pc:sldChg chg="addSp delSp modSp add mod">
        <pc:chgData name="Charles GERARD-LE-METAYER" userId="267b453c-f9e9-434a-b642-a667c271899b" providerId="ADAL" clId="{F0C272B7-DB5F-48C8-9657-A8D2D7588180}" dt="2023-06-23T19:50:33.215" v="18335" actId="113"/>
        <pc:sldMkLst>
          <pc:docMk/>
          <pc:sldMk cId="1136043060" sldId="402"/>
        </pc:sldMkLst>
        <pc:spChg chg="mod">
          <ac:chgData name="Charles GERARD-LE-METAYER" userId="267b453c-f9e9-434a-b642-a667c271899b" providerId="ADAL" clId="{F0C272B7-DB5F-48C8-9657-A8D2D7588180}" dt="2023-06-23T19:48:36.345" v="18246" actId="20577"/>
          <ac:spMkLst>
            <pc:docMk/>
            <pc:sldMk cId="1136043060" sldId="402"/>
            <ac:spMk id="2" creationId="{2E1617CB-AC21-75ED-7DCC-454E25333CEA}"/>
          </ac:spMkLst>
        </pc:spChg>
        <pc:spChg chg="add del mod">
          <ac:chgData name="Charles GERARD-LE-METAYER" userId="267b453c-f9e9-434a-b642-a667c271899b" providerId="ADAL" clId="{F0C272B7-DB5F-48C8-9657-A8D2D7588180}" dt="2023-06-23T19:50:33.215" v="18335" actId="113"/>
          <ac:spMkLst>
            <pc:docMk/>
            <pc:sldMk cId="1136043060" sldId="402"/>
            <ac:spMk id="3" creationId="{85E3D657-C55C-A7B3-9BC9-4981AF73FD63}"/>
          </ac:spMkLst>
        </pc:spChg>
        <pc:spChg chg="add del">
          <ac:chgData name="Charles GERARD-LE-METAYER" userId="267b453c-f9e9-434a-b642-a667c271899b" providerId="ADAL" clId="{F0C272B7-DB5F-48C8-9657-A8D2D7588180}" dt="2023-06-23T19:49:14.348" v="18262"/>
          <ac:spMkLst>
            <pc:docMk/>
            <pc:sldMk cId="1136043060" sldId="402"/>
            <ac:spMk id="4" creationId="{2FA01E0B-0BDC-58FD-6E77-698BB0C2C1B1}"/>
          </ac:spMkLst>
        </pc:spChg>
        <pc:spChg chg="add del">
          <ac:chgData name="Charles GERARD-LE-METAYER" userId="267b453c-f9e9-434a-b642-a667c271899b" providerId="ADAL" clId="{F0C272B7-DB5F-48C8-9657-A8D2D7588180}" dt="2023-06-23T19:49:16.970" v="18264"/>
          <ac:spMkLst>
            <pc:docMk/>
            <pc:sldMk cId="1136043060" sldId="402"/>
            <ac:spMk id="5" creationId="{3B425F54-B1EC-C864-DF05-6793984C5670}"/>
          </ac:spMkLst>
        </pc:spChg>
        <pc:spChg chg="add del mod">
          <ac:chgData name="Charles GERARD-LE-METAYER" userId="267b453c-f9e9-434a-b642-a667c271899b" providerId="ADAL" clId="{F0C272B7-DB5F-48C8-9657-A8D2D7588180}" dt="2023-06-23T19:49:22.248" v="18269"/>
          <ac:spMkLst>
            <pc:docMk/>
            <pc:sldMk cId="1136043060" sldId="402"/>
            <ac:spMk id="6" creationId="{F0957546-41A8-3D6B-CF24-BD78C738C754}"/>
          </ac:spMkLst>
        </pc:spChg>
      </pc:sldChg>
      <pc:sldChg chg="addSp delSp modSp add mod">
        <pc:chgData name="Charles GERARD-LE-METAYER" userId="267b453c-f9e9-434a-b642-a667c271899b" providerId="ADAL" clId="{F0C272B7-DB5F-48C8-9657-A8D2D7588180}" dt="2023-06-23T19:53:02.680" v="18368" actId="1076"/>
        <pc:sldMkLst>
          <pc:docMk/>
          <pc:sldMk cId="2801818315" sldId="403"/>
        </pc:sldMkLst>
        <pc:spChg chg="del mod">
          <ac:chgData name="Charles GERARD-LE-METAYER" userId="267b453c-f9e9-434a-b642-a667c271899b" providerId="ADAL" clId="{F0C272B7-DB5F-48C8-9657-A8D2D7588180}" dt="2023-06-23T19:50:58.665" v="18339" actId="3680"/>
          <ac:spMkLst>
            <pc:docMk/>
            <pc:sldMk cId="2801818315" sldId="403"/>
            <ac:spMk id="3" creationId="{85E3D657-C55C-A7B3-9BC9-4981AF73FD63}"/>
          </ac:spMkLst>
        </pc:spChg>
        <pc:spChg chg="add mod">
          <ac:chgData name="Charles GERARD-LE-METAYER" userId="267b453c-f9e9-434a-b642-a667c271899b" providerId="ADAL" clId="{F0C272B7-DB5F-48C8-9657-A8D2D7588180}" dt="2023-06-23T19:53:02.680" v="18368" actId="1076"/>
          <ac:spMkLst>
            <pc:docMk/>
            <pc:sldMk cId="2801818315" sldId="403"/>
            <ac:spMk id="6" creationId="{0FBA878D-9A71-0EC3-8B9E-B98B28228A88}"/>
          </ac:spMkLst>
        </pc:spChg>
        <pc:spChg chg="add del mod">
          <ac:chgData name="Charles GERARD-LE-METAYER" userId="267b453c-f9e9-434a-b642-a667c271899b" providerId="ADAL" clId="{F0C272B7-DB5F-48C8-9657-A8D2D7588180}" dt="2023-06-23T19:51:08.315" v="18342" actId="478"/>
          <ac:spMkLst>
            <pc:docMk/>
            <pc:sldMk cId="2801818315" sldId="403"/>
            <ac:spMk id="9" creationId="{5E318F2B-51D5-A6AF-9A27-9104203A575E}"/>
          </ac:spMkLst>
        </pc:spChg>
        <pc:graphicFrameChg chg="add del mod ord modGraphic">
          <ac:chgData name="Charles GERARD-LE-METAYER" userId="267b453c-f9e9-434a-b642-a667c271899b" providerId="ADAL" clId="{F0C272B7-DB5F-48C8-9657-A8D2D7588180}" dt="2023-06-23T19:51:03.985" v="18341" actId="478"/>
          <ac:graphicFrameMkLst>
            <pc:docMk/>
            <pc:sldMk cId="2801818315" sldId="403"/>
            <ac:graphicFrameMk id="4" creationId="{5D63CDB1-06C9-5B53-6EFA-42A54E418BC0}"/>
          </ac:graphicFrameMkLst>
        </pc:graphicFrameChg>
      </pc:sldChg>
      <pc:sldChg chg="addSp delSp modSp add mod ord">
        <pc:chgData name="Charles GERARD-LE-METAYER" userId="267b453c-f9e9-434a-b642-a667c271899b" providerId="ADAL" clId="{F0C272B7-DB5F-48C8-9657-A8D2D7588180}" dt="2023-06-23T19:58:12.021" v="18613" actId="1076"/>
        <pc:sldMkLst>
          <pc:docMk/>
          <pc:sldMk cId="1537145421" sldId="404"/>
        </pc:sldMkLst>
        <pc:spChg chg="add del mod">
          <ac:chgData name="Charles GERARD-LE-METAYER" userId="267b453c-f9e9-434a-b642-a667c271899b" providerId="ADAL" clId="{F0C272B7-DB5F-48C8-9657-A8D2D7588180}" dt="2023-06-23T19:58:06.596" v="18612" actId="207"/>
          <ac:spMkLst>
            <pc:docMk/>
            <pc:sldMk cId="1537145421" sldId="404"/>
            <ac:spMk id="3" creationId="{85E3D657-C55C-A7B3-9BC9-4981AF73FD63}"/>
          </ac:spMkLst>
        </pc:spChg>
        <pc:spChg chg="add del">
          <ac:chgData name="Charles GERARD-LE-METAYER" userId="267b453c-f9e9-434a-b642-a667c271899b" providerId="ADAL" clId="{F0C272B7-DB5F-48C8-9657-A8D2D7588180}" dt="2023-06-23T19:53:29.553" v="18370"/>
          <ac:spMkLst>
            <pc:docMk/>
            <pc:sldMk cId="1537145421" sldId="404"/>
            <ac:spMk id="4" creationId="{9DD86B06-315D-40DF-A0A2-7EC0BEAF1F42}"/>
          </ac:spMkLst>
        </pc:spChg>
        <pc:spChg chg="add del mod">
          <ac:chgData name="Charles GERARD-LE-METAYER" userId="267b453c-f9e9-434a-b642-a667c271899b" providerId="ADAL" clId="{F0C272B7-DB5F-48C8-9657-A8D2D7588180}" dt="2023-06-23T19:53:34.032" v="18374"/>
          <ac:spMkLst>
            <pc:docMk/>
            <pc:sldMk cId="1537145421" sldId="404"/>
            <ac:spMk id="5" creationId="{C98F41A1-B5E8-7D66-B6BF-21F0A2C86703}"/>
          </ac:spMkLst>
        </pc:spChg>
        <pc:spChg chg="add del mod">
          <ac:chgData name="Charles GERARD-LE-METAYER" userId="267b453c-f9e9-434a-b642-a667c271899b" providerId="ADAL" clId="{F0C272B7-DB5F-48C8-9657-A8D2D7588180}" dt="2023-06-23T19:53:43.736" v="18376"/>
          <ac:spMkLst>
            <pc:docMk/>
            <pc:sldMk cId="1537145421" sldId="404"/>
            <ac:spMk id="6" creationId="{A202F753-300E-2451-A516-F7AAE6A2B5CD}"/>
          </ac:spMkLst>
        </pc:spChg>
        <pc:spChg chg="add del">
          <ac:chgData name="Charles GERARD-LE-METAYER" userId="267b453c-f9e9-434a-b642-a667c271899b" providerId="ADAL" clId="{F0C272B7-DB5F-48C8-9657-A8D2D7588180}" dt="2023-06-23T19:54:00.621" v="18380"/>
          <ac:spMkLst>
            <pc:docMk/>
            <pc:sldMk cId="1537145421" sldId="404"/>
            <ac:spMk id="7" creationId="{6BD2D128-6BAB-C228-A8D8-73B9AE341A11}"/>
          </ac:spMkLst>
        </pc:spChg>
        <pc:spChg chg="add del mod">
          <ac:chgData name="Charles GERARD-LE-METAYER" userId="267b453c-f9e9-434a-b642-a667c271899b" providerId="ADAL" clId="{F0C272B7-DB5F-48C8-9657-A8D2D7588180}" dt="2023-06-23T19:54:05.912" v="18383"/>
          <ac:spMkLst>
            <pc:docMk/>
            <pc:sldMk cId="1537145421" sldId="404"/>
            <ac:spMk id="9" creationId="{BC74035B-F34A-FA9C-035E-98B5C4E05F3F}"/>
          </ac:spMkLst>
        </pc:spChg>
        <pc:spChg chg="add mod">
          <ac:chgData name="Charles GERARD-LE-METAYER" userId="267b453c-f9e9-434a-b642-a667c271899b" providerId="ADAL" clId="{F0C272B7-DB5F-48C8-9657-A8D2D7588180}" dt="2023-06-23T19:56:41.358" v="18573" actId="1076"/>
          <ac:spMkLst>
            <pc:docMk/>
            <pc:sldMk cId="1537145421" sldId="404"/>
            <ac:spMk id="15" creationId="{EC7AE793-1C86-CF49-1BE8-E678F8A822E9}"/>
          </ac:spMkLst>
        </pc:spChg>
        <pc:spChg chg="add mod">
          <ac:chgData name="Charles GERARD-LE-METAYER" userId="267b453c-f9e9-434a-b642-a667c271899b" providerId="ADAL" clId="{F0C272B7-DB5F-48C8-9657-A8D2D7588180}" dt="2023-06-23T19:58:12.021" v="18613" actId="1076"/>
          <ac:spMkLst>
            <pc:docMk/>
            <pc:sldMk cId="1537145421" sldId="404"/>
            <ac:spMk id="17" creationId="{78F5E97B-6B6D-D77A-5D01-A32C5F431896}"/>
          </ac:spMkLst>
        </pc:spChg>
      </pc:sldChg>
      <pc:sldChg chg="addSp delSp modSp add mod ord">
        <pc:chgData name="Charles GERARD-LE-METAYER" userId="267b453c-f9e9-434a-b642-a667c271899b" providerId="ADAL" clId="{F0C272B7-DB5F-48C8-9657-A8D2D7588180}" dt="2023-06-23T20:38:36.732" v="19571"/>
        <pc:sldMkLst>
          <pc:docMk/>
          <pc:sldMk cId="1320552052" sldId="405"/>
        </pc:sldMkLst>
        <pc:spChg chg="mod">
          <ac:chgData name="Charles GERARD-LE-METAYER" userId="267b453c-f9e9-434a-b642-a667c271899b" providerId="ADAL" clId="{F0C272B7-DB5F-48C8-9657-A8D2D7588180}" dt="2023-06-23T20:04:02.090" v="18912" actId="20577"/>
          <ac:spMkLst>
            <pc:docMk/>
            <pc:sldMk cId="1320552052" sldId="405"/>
            <ac:spMk id="2" creationId="{991D215D-8677-EF43-9545-A34F832D4C0F}"/>
          </ac:spMkLst>
        </pc:spChg>
        <pc:spChg chg="add del mod">
          <ac:chgData name="Charles GERARD-LE-METAYER" userId="267b453c-f9e9-434a-b642-a667c271899b" providerId="ADAL" clId="{F0C272B7-DB5F-48C8-9657-A8D2D7588180}" dt="2023-06-23T20:32:11.033" v="19226" actId="113"/>
          <ac:spMkLst>
            <pc:docMk/>
            <pc:sldMk cId="1320552052" sldId="405"/>
            <ac:spMk id="3" creationId="{D6AE2248-06BC-4D2E-07A4-68BE6A968179}"/>
          </ac:spMkLst>
        </pc:spChg>
        <pc:spChg chg="add del mod">
          <ac:chgData name="Charles GERARD-LE-METAYER" userId="267b453c-f9e9-434a-b642-a667c271899b" providerId="ADAL" clId="{F0C272B7-DB5F-48C8-9657-A8D2D7588180}" dt="2023-06-23T20:02:39.177" v="18844" actId="478"/>
          <ac:spMkLst>
            <pc:docMk/>
            <pc:sldMk cId="1320552052" sldId="405"/>
            <ac:spMk id="6" creationId="{6B8252DB-518D-F57A-573C-4946B28BCE79}"/>
          </ac:spMkLst>
        </pc:spChg>
        <pc:graphicFrameChg chg="add mod modGraphic">
          <ac:chgData name="Charles GERARD-LE-METAYER" userId="267b453c-f9e9-434a-b642-a667c271899b" providerId="ADAL" clId="{F0C272B7-DB5F-48C8-9657-A8D2D7588180}" dt="2023-06-23T20:02:59.807" v="18887" actId="1076"/>
          <ac:graphicFrameMkLst>
            <pc:docMk/>
            <pc:sldMk cId="1320552052" sldId="405"/>
            <ac:graphicFrameMk id="4" creationId="{A5C450AC-5A22-E2D6-F47F-86A132403CB5}"/>
          </ac:graphicFrameMkLst>
        </pc:graphicFrameChg>
      </pc:sldChg>
      <pc:sldChg chg="addSp delSp modSp add mod ord">
        <pc:chgData name="Charles GERARD-LE-METAYER" userId="267b453c-f9e9-434a-b642-a667c271899b" providerId="ADAL" clId="{F0C272B7-DB5F-48C8-9657-A8D2D7588180}" dt="2023-06-23T20:42:04.419" v="19616" actId="20577"/>
        <pc:sldMkLst>
          <pc:docMk/>
          <pc:sldMk cId="3522547160" sldId="406"/>
        </pc:sldMkLst>
        <pc:spChg chg="mod">
          <ac:chgData name="Charles GERARD-LE-METAYER" userId="267b453c-f9e9-434a-b642-a667c271899b" providerId="ADAL" clId="{F0C272B7-DB5F-48C8-9657-A8D2D7588180}" dt="2023-06-23T20:41:54.079" v="19574" actId="20577"/>
          <ac:spMkLst>
            <pc:docMk/>
            <pc:sldMk cId="3522547160" sldId="406"/>
            <ac:spMk id="4" creationId="{16128B0C-5DB2-CE95-0AD1-D51D3A9492A8}"/>
          </ac:spMkLst>
        </pc:spChg>
        <pc:spChg chg="mod">
          <ac:chgData name="Charles GERARD-LE-METAYER" userId="267b453c-f9e9-434a-b642-a667c271899b" providerId="ADAL" clId="{F0C272B7-DB5F-48C8-9657-A8D2D7588180}" dt="2023-06-23T20:42:04.419" v="19616" actId="20577"/>
          <ac:spMkLst>
            <pc:docMk/>
            <pc:sldMk cId="3522547160" sldId="406"/>
            <ac:spMk id="5" creationId="{35F58044-890E-406F-4C42-41C96E87554C}"/>
          </ac:spMkLst>
        </pc:spChg>
        <pc:spChg chg="del">
          <ac:chgData name="Charles GERARD-LE-METAYER" userId="267b453c-f9e9-434a-b642-a667c271899b" providerId="ADAL" clId="{F0C272B7-DB5F-48C8-9657-A8D2D7588180}" dt="2023-06-23T20:03:36.721" v="18903" actId="26606"/>
          <ac:spMkLst>
            <pc:docMk/>
            <pc:sldMk cId="3522547160" sldId="406"/>
            <ac:spMk id="32" creationId="{3C48EA58-53D6-4E4A-9BDB-087D34617836}"/>
          </ac:spMkLst>
        </pc:spChg>
        <pc:spChg chg="del">
          <ac:chgData name="Charles GERARD-LE-METAYER" userId="267b453c-f9e9-434a-b642-a667c271899b" providerId="ADAL" clId="{F0C272B7-DB5F-48C8-9657-A8D2D7588180}" dt="2023-06-23T20:03:36.721" v="18903" actId="26606"/>
          <ac:spMkLst>
            <pc:docMk/>
            <pc:sldMk cId="3522547160" sldId="406"/>
            <ac:spMk id="33" creationId="{C4B24C7E-2D5E-4C4E-9CD5-D61F243C9D1B}"/>
          </ac:spMkLst>
        </pc:spChg>
        <pc:spChg chg="add">
          <ac:chgData name="Charles GERARD-LE-METAYER" userId="267b453c-f9e9-434a-b642-a667c271899b" providerId="ADAL" clId="{F0C272B7-DB5F-48C8-9657-A8D2D7588180}" dt="2023-06-23T20:03:36.721" v="18903" actId="26606"/>
          <ac:spMkLst>
            <pc:docMk/>
            <pc:sldMk cId="3522547160" sldId="406"/>
            <ac:spMk id="42" creationId="{47942995-B07F-4636-9A06-C6A104B260A8}"/>
          </ac:spMkLst>
        </pc:spChg>
        <pc:spChg chg="add">
          <ac:chgData name="Charles GERARD-LE-METAYER" userId="267b453c-f9e9-434a-b642-a667c271899b" providerId="ADAL" clId="{F0C272B7-DB5F-48C8-9657-A8D2D7588180}" dt="2023-06-23T20:03:36.721" v="18903" actId="26606"/>
          <ac:spMkLst>
            <pc:docMk/>
            <pc:sldMk cId="3522547160" sldId="406"/>
            <ac:spMk id="49" creationId="{B81933D1-5615-42C7-9C0B-4EB7105CCE2D}"/>
          </ac:spMkLst>
        </pc:spChg>
        <pc:spChg chg="add">
          <ac:chgData name="Charles GERARD-LE-METAYER" userId="267b453c-f9e9-434a-b642-a667c271899b" providerId="ADAL" clId="{F0C272B7-DB5F-48C8-9657-A8D2D7588180}" dt="2023-06-23T20:03:36.721" v="18903" actId="26606"/>
          <ac:spMkLst>
            <pc:docMk/>
            <pc:sldMk cId="3522547160" sldId="406"/>
            <ac:spMk id="51" creationId="{19C9EAEA-39D0-4B0E-A0EB-51E7B26740B1}"/>
          </ac:spMkLst>
        </pc:spChg>
        <pc:grpChg chg="del">
          <ac:chgData name="Charles GERARD-LE-METAYER" userId="267b453c-f9e9-434a-b642-a667c271899b" providerId="ADAL" clId="{F0C272B7-DB5F-48C8-9657-A8D2D7588180}" dt="2023-06-23T20:03:36.721" v="18903" actId="26606"/>
          <ac:grpSpMkLst>
            <pc:docMk/>
            <pc:sldMk cId="3522547160" sldId="406"/>
            <ac:grpSpMk id="34" creationId="{99072643-A0EC-42FB-B66A-24C0E6FFDC96}"/>
          </ac:grpSpMkLst>
        </pc:grpChg>
        <pc:grpChg chg="add">
          <ac:chgData name="Charles GERARD-LE-METAYER" userId="267b453c-f9e9-434a-b642-a667c271899b" providerId="ADAL" clId="{F0C272B7-DB5F-48C8-9657-A8D2D7588180}" dt="2023-06-23T20:03:36.721" v="18903" actId="26606"/>
          <ac:grpSpMkLst>
            <pc:docMk/>
            <pc:sldMk cId="3522547160" sldId="406"/>
            <ac:grpSpMk id="44" creationId="{032D8612-31EB-44CF-A1D0-14FD4C705424}"/>
          </ac:grpSpMkLst>
        </pc:grpChg>
        <pc:picChg chg="add">
          <ac:chgData name="Charles GERARD-LE-METAYER" userId="267b453c-f9e9-434a-b642-a667c271899b" providerId="ADAL" clId="{F0C272B7-DB5F-48C8-9657-A8D2D7588180}" dt="2023-06-23T20:03:36.721" v="18903" actId="26606"/>
          <ac:picMkLst>
            <pc:docMk/>
            <pc:sldMk cId="3522547160" sldId="406"/>
            <ac:picMk id="39" creationId="{EF331F36-0F3D-BF41-D873-0FC448DAACC0}"/>
          </ac:picMkLst>
        </pc:picChg>
      </pc:sldChg>
      <pc:sldChg chg="delSp modSp add mod">
        <pc:chgData name="Charles GERARD-LE-METAYER" userId="267b453c-f9e9-434a-b642-a667c271899b" providerId="ADAL" clId="{F0C272B7-DB5F-48C8-9657-A8D2D7588180}" dt="2023-06-23T20:38:33.829" v="19569" actId="20577"/>
        <pc:sldMkLst>
          <pc:docMk/>
          <pc:sldMk cId="2583831973" sldId="407"/>
        </pc:sldMkLst>
        <pc:spChg chg="mod">
          <ac:chgData name="Charles GERARD-LE-METAYER" userId="267b453c-f9e9-434a-b642-a667c271899b" providerId="ADAL" clId="{F0C272B7-DB5F-48C8-9657-A8D2D7588180}" dt="2023-06-23T20:27:06.325" v="18942" actId="20577"/>
          <ac:spMkLst>
            <pc:docMk/>
            <pc:sldMk cId="2583831973" sldId="407"/>
            <ac:spMk id="2" creationId="{991D215D-8677-EF43-9545-A34F832D4C0F}"/>
          </ac:spMkLst>
        </pc:spChg>
        <pc:spChg chg="mod">
          <ac:chgData name="Charles GERARD-LE-METAYER" userId="267b453c-f9e9-434a-b642-a667c271899b" providerId="ADAL" clId="{F0C272B7-DB5F-48C8-9657-A8D2D7588180}" dt="2023-06-23T20:38:33.829" v="19569" actId="20577"/>
          <ac:spMkLst>
            <pc:docMk/>
            <pc:sldMk cId="2583831973" sldId="407"/>
            <ac:spMk id="3" creationId="{D6AE2248-06BC-4D2E-07A4-68BE6A968179}"/>
          </ac:spMkLst>
        </pc:spChg>
        <pc:graphicFrameChg chg="del">
          <ac:chgData name="Charles GERARD-LE-METAYER" userId="267b453c-f9e9-434a-b642-a667c271899b" providerId="ADAL" clId="{F0C272B7-DB5F-48C8-9657-A8D2D7588180}" dt="2023-06-23T20:04:22.239" v="18934" actId="478"/>
          <ac:graphicFrameMkLst>
            <pc:docMk/>
            <pc:sldMk cId="2583831973" sldId="407"/>
            <ac:graphicFrameMk id="4" creationId="{A5C450AC-5A22-E2D6-F47F-86A132403CB5}"/>
          </ac:graphicFrameMkLst>
        </pc:graphicFrameChg>
      </pc:sldChg>
      <pc:sldChg chg="modSp add mod">
        <pc:chgData name="Charles GERARD-LE-METAYER" userId="267b453c-f9e9-434a-b642-a667c271899b" providerId="ADAL" clId="{F0C272B7-DB5F-48C8-9657-A8D2D7588180}" dt="2023-06-23T20:34:36.442" v="19521" actId="20577"/>
        <pc:sldMkLst>
          <pc:docMk/>
          <pc:sldMk cId="1281391681" sldId="408"/>
        </pc:sldMkLst>
        <pc:spChg chg="mod">
          <ac:chgData name="Charles GERARD-LE-METAYER" userId="267b453c-f9e9-434a-b642-a667c271899b" providerId="ADAL" clId="{F0C272B7-DB5F-48C8-9657-A8D2D7588180}" dt="2023-06-23T20:32:50.199" v="19239" actId="20577"/>
          <ac:spMkLst>
            <pc:docMk/>
            <pc:sldMk cId="1281391681" sldId="408"/>
            <ac:spMk id="2" creationId="{991D215D-8677-EF43-9545-A34F832D4C0F}"/>
          </ac:spMkLst>
        </pc:spChg>
        <pc:spChg chg="mod">
          <ac:chgData name="Charles GERARD-LE-METAYER" userId="267b453c-f9e9-434a-b642-a667c271899b" providerId="ADAL" clId="{F0C272B7-DB5F-48C8-9657-A8D2D7588180}" dt="2023-06-23T20:34:36.442" v="19521" actId="20577"/>
          <ac:spMkLst>
            <pc:docMk/>
            <pc:sldMk cId="1281391681" sldId="408"/>
            <ac:spMk id="3" creationId="{D6AE2248-06BC-4D2E-07A4-68BE6A968179}"/>
          </ac:spMkLst>
        </pc:spChg>
      </pc:sldChg>
      <pc:sldChg chg="new del">
        <pc:chgData name="Charles GERARD-LE-METAYER" userId="267b453c-f9e9-434a-b642-a667c271899b" providerId="ADAL" clId="{F0C272B7-DB5F-48C8-9657-A8D2D7588180}" dt="2023-06-23T20:27:30.549" v="19017" actId="680"/>
        <pc:sldMkLst>
          <pc:docMk/>
          <pc:sldMk cId="3925691766" sldId="408"/>
        </pc:sldMkLst>
      </pc:sldChg>
    </pc:docChg>
  </pc:docChgLst>
</pc:chgInfo>
</file>

<file path=ppt/diagrams/_rels/data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4" Type="http://schemas.openxmlformats.org/officeDocument/2006/relationships/image" Target="../media/image11.svg"/></Relationships>
</file>

<file path=ppt/diagrams/_rels/drawing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4" Type="http://schemas.openxmlformats.org/officeDocument/2006/relationships/image" Target="../media/image11.svg"/></Relationships>
</file>

<file path=ppt/diagrams/colors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1DCD9EE0-9E4C-45EE-8013-C53F914766F2}" type="doc">
      <dgm:prSet loTypeId="urn:microsoft.com/office/officeart/2005/8/layout/cycle6" loCatId="cycle" qsTypeId="urn:microsoft.com/office/officeart/2005/8/quickstyle/simple5" qsCatId="simple" csTypeId="urn:microsoft.com/office/officeart/2005/8/colors/accent3_2" csCatId="accent3" phldr="1"/>
      <dgm:spPr/>
      <dgm:t>
        <a:bodyPr/>
        <a:lstStyle/>
        <a:p>
          <a:endParaRPr lang="fr-FR"/>
        </a:p>
      </dgm:t>
    </dgm:pt>
    <dgm:pt modelId="{71F3A107-15DB-4CAB-8959-E26BB98491D4}">
      <dgm:prSet phldrT="[Texte]">
        <dgm:style>
          <a:lnRef idx="2">
            <a:schemeClr val="accent3"/>
          </a:lnRef>
          <a:fillRef idx="1">
            <a:schemeClr val="lt1"/>
          </a:fillRef>
          <a:effectRef idx="0">
            <a:schemeClr val="accent3"/>
          </a:effectRef>
          <a:fontRef idx="minor">
            <a:schemeClr val="dk1"/>
          </a:fontRef>
        </dgm:style>
      </dgm:prSet>
      <dgm:spPr/>
      <dgm:t>
        <a:bodyPr/>
        <a:lstStyle/>
        <a:p>
          <a:r>
            <a:rPr lang="fr-FR" dirty="0"/>
            <a:t>Automatisation</a:t>
          </a:r>
        </a:p>
      </dgm:t>
    </dgm:pt>
    <dgm:pt modelId="{0D9F07F6-F43E-48EF-977D-078B7A542723}" type="parTrans" cxnId="{DD772D64-3F64-46C6-A554-E7129D749558}">
      <dgm:prSet/>
      <dgm:spPr/>
      <dgm:t>
        <a:bodyPr/>
        <a:lstStyle/>
        <a:p>
          <a:endParaRPr lang="fr-FR"/>
        </a:p>
      </dgm:t>
    </dgm:pt>
    <dgm:pt modelId="{B57ADEA8-C0CC-48CD-B0C2-03A9A1253514}" type="sibTrans" cxnId="{DD772D64-3F64-46C6-A554-E7129D749558}">
      <dgm:prSet/>
      <dgm:spPr/>
      <dgm:t>
        <a:bodyPr/>
        <a:lstStyle/>
        <a:p>
          <a:endParaRPr lang="fr-FR"/>
        </a:p>
      </dgm:t>
    </dgm:pt>
    <dgm:pt modelId="{6AA675E8-B114-4ABA-9340-6E96FB70B241}">
      <dgm:prSet phldrT="[Texte]"/>
      <dgm:spPr/>
      <dgm:t>
        <a:bodyPr/>
        <a:lstStyle/>
        <a:p>
          <a:r>
            <a:rPr lang="fr-FR" dirty="0"/>
            <a:t>Contrôle étendu</a:t>
          </a:r>
        </a:p>
      </dgm:t>
    </dgm:pt>
    <dgm:pt modelId="{6267E84F-CC26-430C-8BD5-4E7C0626B83E}" type="parTrans" cxnId="{F3EF0879-06D4-4310-AFFE-0CEC449F5579}">
      <dgm:prSet/>
      <dgm:spPr/>
      <dgm:t>
        <a:bodyPr/>
        <a:lstStyle/>
        <a:p>
          <a:endParaRPr lang="fr-FR"/>
        </a:p>
      </dgm:t>
    </dgm:pt>
    <dgm:pt modelId="{D32855DF-328E-4464-9C6D-3F82ECC10D86}" type="sibTrans" cxnId="{F3EF0879-06D4-4310-AFFE-0CEC449F5579}">
      <dgm:prSet/>
      <dgm:spPr/>
      <dgm:t>
        <a:bodyPr/>
        <a:lstStyle/>
        <a:p>
          <a:endParaRPr lang="fr-FR"/>
        </a:p>
      </dgm:t>
    </dgm:pt>
    <dgm:pt modelId="{0610D35B-54D4-475C-B1D6-7F2A2EB63398}">
      <dgm:prSet phldrT="[Texte]"/>
      <dgm:spPr/>
      <dgm:t>
        <a:bodyPr/>
        <a:lstStyle/>
        <a:p>
          <a:r>
            <a:rPr lang="fr-FR" dirty="0"/>
            <a:t>Natif avec les produits Microsoft</a:t>
          </a:r>
        </a:p>
      </dgm:t>
    </dgm:pt>
    <dgm:pt modelId="{84FCB9C5-E249-45E5-8B23-4ACC2E7BDBF7}" type="parTrans" cxnId="{9677F188-7AB8-44EC-BA70-93F65D48A028}">
      <dgm:prSet/>
      <dgm:spPr/>
      <dgm:t>
        <a:bodyPr/>
        <a:lstStyle/>
        <a:p>
          <a:endParaRPr lang="fr-FR"/>
        </a:p>
      </dgm:t>
    </dgm:pt>
    <dgm:pt modelId="{464F259B-0B46-465F-8448-C5AD214DD880}" type="sibTrans" cxnId="{9677F188-7AB8-44EC-BA70-93F65D48A028}">
      <dgm:prSet/>
      <dgm:spPr/>
      <dgm:t>
        <a:bodyPr/>
        <a:lstStyle/>
        <a:p>
          <a:endParaRPr lang="fr-FR"/>
        </a:p>
      </dgm:t>
    </dgm:pt>
    <dgm:pt modelId="{F2974E97-864B-4B56-9A21-3F20574C9D61}">
      <dgm:prSet phldrT="[Texte]"/>
      <dgm:spPr/>
      <dgm:t>
        <a:bodyPr/>
        <a:lstStyle/>
        <a:p>
          <a:r>
            <a:rPr lang="fr-FR" dirty="0"/>
            <a:t>Gestion centralisé (DSC)</a:t>
          </a:r>
        </a:p>
      </dgm:t>
    </dgm:pt>
    <dgm:pt modelId="{D4DA191E-9878-42AB-BEE6-E9E3A8998000}" type="parTrans" cxnId="{2B44A88E-7E30-4C9C-A26D-3D167AE2F24D}">
      <dgm:prSet/>
      <dgm:spPr/>
      <dgm:t>
        <a:bodyPr/>
        <a:lstStyle/>
        <a:p>
          <a:endParaRPr lang="fr-FR"/>
        </a:p>
      </dgm:t>
    </dgm:pt>
    <dgm:pt modelId="{724DD900-4D48-4CF2-A7AC-7D08EC0AF3C3}" type="sibTrans" cxnId="{2B44A88E-7E30-4C9C-A26D-3D167AE2F24D}">
      <dgm:prSet/>
      <dgm:spPr/>
      <dgm:t>
        <a:bodyPr/>
        <a:lstStyle/>
        <a:p>
          <a:endParaRPr lang="fr-FR"/>
        </a:p>
      </dgm:t>
    </dgm:pt>
    <dgm:pt modelId="{46D17EB8-0A09-41E1-80B4-D441778DBC1E}">
      <dgm:prSet phldrT="[Texte]"/>
      <dgm:spPr/>
      <dgm:t>
        <a:bodyPr/>
        <a:lstStyle/>
        <a:p>
          <a:r>
            <a:rPr lang="fr-FR" dirty="0"/>
            <a:t>Flexibilité et extensibilité </a:t>
          </a:r>
        </a:p>
      </dgm:t>
    </dgm:pt>
    <dgm:pt modelId="{A60AF8DE-1AD2-42D3-888E-44C253819DE6}" type="parTrans" cxnId="{E0838DC0-20E1-42F9-8DBE-451A5CE90D2A}">
      <dgm:prSet/>
      <dgm:spPr/>
      <dgm:t>
        <a:bodyPr/>
        <a:lstStyle/>
        <a:p>
          <a:endParaRPr lang="fr-FR"/>
        </a:p>
      </dgm:t>
    </dgm:pt>
    <dgm:pt modelId="{83661B0F-60EF-406F-8B5D-2EF4131D0232}" type="sibTrans" cxnId="{E0838DC0-20E1-42F9-8DBE-451A5CE90D2A}">
      <dgm:prSet/>
      <dgm:spPr/>
      <dgm:t>
        <a:bodyPr/>
        <a:lstStyle/>
        <a:p>
          <a:endParaRPr lang="fr-FR"/>
        </a:p>
      </dgm:t>
    </dgm:pt>
    <dgm:pt modelId="{EBF9B8BB-45DD-449F-B0A1-54EC0C43A960}">
      <dgm:prSet phldrT="[Texte]"/>
      <dgm:spPr/>
      <dgm:t>
        <a:bodyPr/>
        <a:lstStyle/>
        <a:p>
          <a:r>
            <a:rPr lang="fr-FR"/>
            <a:t>Communauté active</a:t>
          </a:r>
          <a:endParaRPr lang="fr-FR" dirty="0"/>
        </a:p>
      </dgm:t>
    </dgm:pt>
    <dgm:pt modelId="{DD93587F-52E8-43F0-94B0-41D78D57FAF9}" type="parTrans" cxnId="{D0FC8DE5-23E5-43A2-8194-B5191D07E525}">
      <dgm:prSet/>
      <dgm:spPr/>
      <dgm:t>
        <a:bodyPr/>
        <a:lstStyle/>
        <a:p>
          <a:endParaRPr lang="fr-FR"/>
        </a:p>
      </dgm:t>
    </dgm:pt>
    <dgm:pt modelId="{2DC46E1C-A5F8-4BBF-8075-3F71FA55714A}" type="sibTrans" cxnId="{D0FC8DE5-23E5-43A2-8194-B5191D07E525}">
      <dgm:prSet/>
      <dgm:spPr/>
      <dgm:t>
        <a:bodyPr/>
        <a:lstStyle/>
        <a:p>
          <a:endParaRPr lang="fr-FR"/>
        </a:p>
      </dgm:t>
    </dgm:pt>
    <dgm:pt modelId="{0C15DE6A-EF88-408D-A2D9-7EBDF3A76164}" type="pres">
      <dgm:prSet presAssocID="{1DCD9EE0-9E4C-45EE-8013-C53F914766F2}" presName="cycle" presStyleCnt="0">
        <dgm:presLayoutVars>
          <dgm:dir/>
          <dgm:resizeHandles val="exact"/>
        </dgm:presLayoutVars>
      </dgm:prSet>
      <dgm:spPr/>
    </dgm:pt>
    <dgm:pt modelId="{8C039929-FAEF-4D32-BFCF-E0A8A688DF4D}" type="pres">
      <dgm:prSet presAssocID="{71F3A107-15DB-4CAB-8959-E26BB98491D4}" presName="node" presStyleLbl="node1" presStyleIdx="0" presStyleCnt="6">
        <dgm:presLayoutVars>
          <dgm:bulletEnabled val="1"/>
        </dgm:presLayoutVars>
      </dgm:prSet>
      <dgm:spPr/>
    </dgm:pt>
    <dgm:pt modelId="{AF96AE6A-E1E5-4944-A0DE-59CA86D336D3}" type="pres">
      <dgm:prSet presAssocID="{71F3A107-15DB-4CAB-8959-E26BB98491D4}" presName="spNode" presStyleCnt="0"/>
      <dgm:spPr/>
    </dgm:pt>
    <dgm:pt modelId="{69D69D46-5408-4E8C-A81E-3E0E4B47495F}" type="pres">
      <dgm:prSet presAssocID="{B57ADEA8-C0CC-48CD-B0C2-03A9A1253514}" presName="sibTrans" presStyleLbl="sibTrans1D1" presStyleIdx="0" presStyleCnt="6"/>
      <dgm:spPr/>
    </dgm:pt>
    <dgm:pt modelId="{26B690F6-F432-473D-9884-A0FADF60AF98}" type="pres">
      <dgm:prSet presAssocID="{6AA675E8-B114-4ABA-9340-6E96FB70B241}" presName="node" presStyleLbl="node1" presStyleIdx="1" presStyleCnt="6">
        <dgm:presLayoutVars>
          <dgm:bulletEnabled val="1"/>
        </dgm:presLayoutVars>
      </dgm:prSet>
      <dgm:spPr/>
    </dgm:pt>
    <dgm:pt modelId="{1AC61607-9CF2-4878-895F-122F9CDAFCB1}" type="pres">
      <dgm:prSet presAssocID="{6AA675E8-B114-4ABA-9340-6E96FB70B241}" presName="spNode" presStyleCnt="0"/>
      <dgm:spPr/>
    </dgm:pt>
    <dgm:pt modelId="{6A80194E-DB54-4188-97EC-3502D98DE758}" type="pres">
      <dgm:prSet presAssocID="{D32855DF-328E-4464-9C6D-3F82ECC10D86}" presName="sibTrans" presStyleLbl="sibTrans1D1" presStyleIdx="1" presStyleCnt="6"/>
      <dgm:spPr/>
    </dgm:pt>
    <dgm:pt modelId="{418D4F73-15CC-47FC-B771-CC944EC61C7A}" type="pres">
      <dgm:prSet presAssocID="{0610D35B-54D4-475C-B1D6-7F2A2EB63398}" presName="node" presStyleLbl="node1" presStyleIdx="2" presStyleCnt="6">
        <dgm:presLayoutVars>
          <dgm:bulletEnabled val="1"/>
        </dgm:presLayoutVars>
      </dgm:prSet>
      <dgm:spPr/>
    </dgm:pt>
    <dgm:pt modelId="{2279045E-DD79-4FCE-83B0-5D433FF5C043}" type="pres">
      <dgm:prSet presAssocID="{0610D35B-54D4-475C-B1D6-7F2A2EB63398}" presName="spNode" presStyleCnt="0"/>
      <dgm:spPr/>
    </dgm:pt>
    <dgm:pt modelId="{6982D5DC-3223-4A66-9378-3EC6E67F16F2}" type="pres">
      <dgm:prSet presAssocID="{464F259B-0B46-465F-8448-C5AD214DD880}" presName="sibTrans" presStyleLbl="sibTrans1D1" presStyleIdx="2" presStyleCnt="6"/>
      <dgm:spPr/>
    </dgm:pt>
    <dgm:pt modelId="{8FBC1105-2211-4EFD-802E-10B370105D13}" type="pres">
      <dgm:prSet presAssocID="{F2974E97-864B-4B56-9A21-3F20574C9D61}" presName="node" presStyleLbl="node1" presStyleIdx="3" presStyleCnt="6">
        <dgm:presLayoutVars>
          <dgm:bulletEnabled val="1"/>
        </dgm:presLayoutVars>
      </dgm:prSet>
      <dgm:spPr/>
    </dgm:pt>
    <dgm:pt modelId="{04B69B84-C0FC-400C-B5BC-90673C587AC6}" type="pres">
      <dgm:prSet presAssocID="{F2974E97-864B-4B56-9A21-3F20574C9D61}" presName="spNode" presStyleCnt="0"/>
      <dgm:spPr/>
    </dgm:pt>
    <dgm:pt modelId="{EF36FE6E-C751-4785-AE33-CC881C11E108}" type="pres">
      <dgm:prSet presAssocID="{724DD900-4D48-4CF2-A7AC-7D08EC0AF3C3}" presName="sibTrans" presStyleLbl="sibTrans1D1" presStyleIdx="3" presStyleCnt="6"/>
      <dgm:spPr/>
    </dgm:pt>
    <dgm:pt modelId="{B7D735BA-B642-4397-8722-D1CBB486E1C9}" type="pres">
      <dgm:prSet presAssocID="{46D17EB8-0A09-41E1-80B4-D441778DBC1E}" presName="node" presStyleLbl="node1" presStyleIdx="4" presStyleCnt="6">
        <dgm:presLayoutVars>
          <dgm:bulletEnabled val="1"/>
        </dgm:presLayoutVars>
      </dgm:prSet>
      <dgm:spPr/>
    </dgm:pt>
    <dgm:pt modelId="{2C7D557F-D497-4F9D-BC07-7237508419EA}" type="pres">
      <dgm:prSet presAssocID="{46D17EB8-0A09-41E1-80B4-D441778DBC1E}" presName="spNode" presStyleCnt="0"/>
      <dgm:spPr/>
    </dgm:pt>
    <dgm:pt modelId="{E5B2420E-D7AF-46B4-AE9D-DD05F3A75C46}" type="pres">
      <dgm:prSet presAssocID="{83661B0F-60EF-406F-8B5D-2EF4131D0232}" presName="sibTrans" presStyleLbl="sibTrans1D1" presStyleIdx="4" presStyleCnt="6"/>
      <dgm:spPr/>
    </dgm:pt>
    <dgm:pt modelId="{D2A264DD-A3E4-42EA-80FC-4B427EF29FA4}" type="pres">
      <dgm:prSet presAssocID="{EBF9B8BB-45DD-449F-B0A1-54EC0C43A960}" presName="node" presStyleLbl="node1" presStyleIdx="5" presStyleCnt="6">
        <dgm:presLayoutVars>
          <dgm:bulletEnabled val="1"/>
        </dgm:presLayoutVars>
      </dgm:prSet>
      <dgm:spPr/>
    </dgm:pt>
    <dgm:pt modelId="{100BD79A-C2D7-4910-9FEA-3FCE273AA895}" type="pres">
      <dgm:prSet presAssocID="{EBF9B8BB-45DD-449F-B0A1-54EC0C43A960}" presName="spNode" presStyleCnt="0"/>
      <dgm:spPr/>
    </dgm:pt>
    <dgm:pt modelId="{F6B3EA73-03C9-4334-9B80-B32D02D8D4D5}" type="pres">
      <dgm:prSet presAssocID="{2DC46E1C-A5F8-4BBF-8075-3F71FA55714A}" presName="sibTrans" presStyleLbl="sibTrans1D1" presStyleIdx="5" presStyleCnt="6"/>
      <dgm:spPr/>
    </dgm:pt>
  </dgm:ptLst>
  <dgm:cxnLst>
    <dgm:cxn modelId="{4B878710-FDA8-424B-9105-B834C241E262}" type="presOf" srcId="{71F3A107-15DB-4CAB-8959-E26BB98491D4}" destId="{8C039929-FAEF-4D32-BFCF-E0A8A688DF4D}" srcOrd="0" destOrd="0" presId="urn:microsoft.com/office/officeart/2005/8/layout/cycle6"/>
    <dgm:cxn modelId="{ACFE0017-B320-4AD2-87D3-43266D1F7AFD}" type="presOf" srcId="{46D17EB8-0A09-41E1-80B4-D441778DBC1E}" destId="{B7D735BA-B642-4397-8722-D1CBB486E1C9}" srcOrd="0" destOrd="0" presId="urn:microsoft.com/office/officeart/2005/8/layout/cycle6"/>
    <dgm:cxn modelId="{AA14DD1A-8D89-465C-AF52-F33A7BADB94F}" type="presOf" srcId="{464F259B-0B46-465F-8448-C5AD214DD880}" destId="{6982D5DC-3223-4A66-9378-3EC6E67F16F2}" srcOrd="0" destOrd="0" presId="urn:microsoft.com/office/officeart/2005/8/layout/cycle6"/>
    <dgm:cxn modelId="{4EEC091E-9267-4400-890E-D84AA65A5F9A}" type="presOf" srcId="{724DD900-4D48-4CF2-A7AC-7D08EC0AF3C3}" destId="{EF36FE6E-C751-4785-AE33-CC881C11E108}" srcOrd="0" destOrd="0" presId="urn:microsoft.com/office/officeart/2005/8/layout/cycle6"/>
    <dgm:cxn modelId="{DD772D64-3F64-46C6-A554-E7129D749558}" srcId="{1DCD9EE0-9E4C-45EE-8013-C53F914766F2}" destId="{71F3A107-15DB-4CAB-8959-E26BB98491D4}" srcOrd="0" destOrd="0" parTransId="{0D9F07F6-F43E-48EF-977D-078B7A542723}" sibTransId="{B57ADEA8-C0CC-48CD-B0C2-03A9A1253514}"/>
    <dgm:cxn modelId="{0731D070-38C1-4B8B-84D7-E090219EFE55}" type="presOf" srcId="{D32855DF-328E-4464-9C6D-3F82ECC10D86}" destId="{6A80194E-DB54-4188-97EC-3502D98DE758}" srcOrd="0" destOrd="0" presId="urn:microsoft.com/office/officeart/2005/8/layout/cycle6"/>
    <dgm:cxn modelId="{E8EAF257-615F-4BCD-8217-B77B0B515370}" type="presOf" srcId="{2DC46E1C-A5F8-4BBF-8075-3F71FA55714A}" destId="{F6B3EA73-03C9-4334-9B80-B32D02D8D4D5}" srcOrd="0" destOrd="0" presId="urn:microsoft.com/office/officeart/2005/8/layout/cycle6"/>
    <dgm:cxn modelId="{F3EF0879-06D4-4310-AFFE-0CEC449F5579}" srcId="{1DCD9EE0-9E4C-45EE-8013-C53F914766F2}" destId="{6AA675E8-B114-4ABA-9340-6E96FB70B241}" srcOrd="1" destOrd="0" parTransId="{6267E84F-CC26-430C-8BD5-4E7C0626B83E}" sibTransId="{D32855DF-328E-4464-9C6D-3F82ECC10D86}"/>
    <dgm:cxn modelId="{E5DB2E82-4649-496E-BAA5-695CCDC71B22}" type="presOf" srcId="{83661B0F-60EF-406F-8B5D-2EF4131D0232}" destId="{E5B2420E-D7AF-46B4-AE9D-DD05F3A75C46}" srcOrd="0" destOrd="0" presId="urn:microsoft.com/office/officeart/2005/8/layout/cycle6"/>
    <dgm:cxn modelId="{9677F188-7AB8-44EC-BA70-93F65D48A028}" srcId="{1DCD9EE0-9E4C-45EE-8013-C53F914766F2}" destId="{0610D35B-54D4-475C-B1D6-7F2A2EB63398}" srcOrd="2" destOrd="0" parTransId="{84FCB9C5-E249-45E5-8B23-4ACC2E7BDBF7}" sibTransId="{464F259B-0B46-465F-8448-C5AD214DD880}"/>
    <dgm:cxn modelId="{2B44A88E-7E30-4C9C-A26D-3D167AE2F24D}" srcId="{1DCD9EE0-9E4C-45EE-8013-C53F914766F2}" destId="{F2974E97-864B-4B56-9A21-3F20574C9D61}" srcOrd="3" destOrd="0" parTransId="{D4DA191E-9878-42AB-BEE6-E9E3A8998000}" sibTransId="{724DD900-4D48-4CF2-A7AC-7D08EC0AF3C3}"/>
    <dgm:cxn modelId="{632BF599-EA29-4A71-953C-EAF0B0A8B1B2}" type="presOf" srcId="{EBF9B8BB-45DD-449F-B0A1-54EC0C43A960}" destId="{D2A264DD-A3E4-42EA-80FC-4B427EF29FA4}" srcOrd="0" destOrd="0" presId="urn:microsoft.com/office/officeart/2005/8/layout/cycle6"/>
    <dgm:cxn modelId="{6A507AA0-E4C4-43C1-A09A-A27D3FC6B0BF}" type="presOf" srcId="{1DCD9EE0-9E4C-45EE-8013-C53F914766F2}" destId="{0C15DE6A-EF88-408D-A2D9-7EBDF3A76164}" srcOrd="0" destOrd="0" presId="urn:microsoft.com/office/officeart/2005/8/layout/cycle6"/>
    <dgm:cxn modelId="{C0DF58A7-31E8-4E3B-89F2-B24FDC095135}" type="presOf" srcId="{F2974E97-864B-4B56-9A21-3F20574C9D61}" destId="{8FBC1105-2211-4EFD-802E-10B370105D13}" srcOrd="0" destOrd="0" presId="urn:microsoft.com/office/officeart/2005/8/layout/cycle6"/>
    <dgm:cxn modelId="{A35519B8-37A4-4A8F-B929-3B6C1D7D4FF2}" type="presOf" srcId="{B57ADEA8-C0CC-48CD-B0C2-03A9A1253514}" destId="{69D69D46-5408-4E8C-A81E-3E0E4B47495F}" srcOrd="0" destOrd="0" presId="urn:microsoft.com/office/officeart/2005/8/layout/cycle6"/>
    <dgm:cxn modelId="{E0838DC0-20E1-42F9-8DBE-451A5CE90D2A}" srcId="{1DCD9EE0-9E4C-45EE-8013-C53F914766F2}" destId="{46D17EB8-0A09-41E1-80B4-D441778DBC1E}" srcOrd="4" destOrd="0" parTransId="{A60AF8DE-1AD2-42D3-888E-44C253819DE6}" sibTransId="{83661B0F-60EF-406F-8B5D-2EF4131D0232}"/>
    <dgm:cxn modelId="{19DC7DDA-3763-419D-AA0C-3ED129889B3C}" type="presOf" srcId="{6AA675E8-B114-4ABA-9340-6E96FB70B241}" destId="{26B690F6-F432-473D-9884-A0FADF60AF98}" srcOrd="0" destOrd="0" presId="urn:microsoft.com/office/officeart/2005/8/layout/cycle6"/>
    <dgm:cxn modelId="{D0FC8DE5-23E5-43A2-8194-B5191D07E525}" srcId="{1DCD9EE0-9E4C-45EE-8013-C53F914766F2}" destId="{EBF9B8BB-45DD-449F-B0A1-54EC0C43A960}" srcOrd="5" destOrd="0" parTransId="{DD93587F-52E8-43F0-94B0-41D78D57FAF9}" sibTransId="{2DC46E1C-A5F8-4BBF-8075-3F71FA55714A}"/>
    <dgm:cxn modelId="{719440E9-FB05-4400-AAE1-E30EB2601A1B}" type="presOf" srcId="{0610D35B-54D4-475C-B1D6-7F2A2EB63398}" destId="{418D4F73-15CC-47FC-B771-CC944EC61C7A}" srcOrd="0" destOrd="0" presId="urn:microsoft.com/office/officeart/2005/8/layout/cycle6"/>
    <dgm:cxn modelId="{DC35EB48-2646-43B9-8687-DC12819DD27B}" type="presParOf" srcId="{0C15DE6A-EF88-408D-A2D9-7EBDF3A76164}" destId="{8C039929-FAEF-4D32-BFCF-E0A8A688DF4D}" srcOrd="0" destOrd="0" presId="urn:microsoft.com/office/officeart/2005/8/layout/cycle6"/>
    <dgm:cxn modelId="{91702B67-F522-47F5-B81D-660C4E0FDEA3}" type="presParOf" srcId="{0C15DE6A-EF88-408D-A2D9-7EBDF3A76164}" destId="{AF96AE6A-E1E5-4944-A0DE-59CA86D336D3}" srcOrd="1" destOrd="0" presId="urn:microsoft.com/office/officeart/2005/8/layout/cycle6"/>
    <dgm:cxn modelId="{97171FC7-C890-4790-B9E0-F42A40AE38DD}" type="presParOf" srcId="{0C15DE6A-EF88-408D-A2D9-7EBDF3A76164}" destId="{69D69D46-5408-4E8C-A81E-3E0E4B47495F}" srcOrd="2" destOrd="0" presId="urn:microsoft.com/office/officeart/2005/8/layout/cycle6"/>
    <dgm:cxn modelId="{FF5FB63A-4F79-4D90-8E30-229AC5435443}" type="presParOf" srcId="{0C15DE6A-EF88-408D-A2D9-7EBDF3A76164}" destId="{26B690F6-F432-473D-9884-A0FADF60AF98}" srcOrd="3" destOrd="0" presId="urn:microsoft.com/office/officeart/2005/8/layout/cycle6"/>
    <dgm:cxn modelId="{C1BB88A2-0EB5-47BD-BA71-CA4C571ADED4}" type="presParOf" srcId="{0C15DE6A-EF88-408D-A2D9-7EBDF3A76164}" destId="{1AC61607-9CF2-4878-895F-122F9CDAFCB1}" srcOrd="4" destOrd="0" presId="urn:microsoft.com/office/officeart/2005/8/layout/cycle6"/>
    <dgm:cxn modelId="{0102A34B-9BE6-453B-9E9D-BAC2F6E14326}" type="presParOf" srcId="{0C15DE6A-EF88-408D-A2D9-7EBDF3A76164}" destId="{6A80194E-DB54-4188-97EC-3502D98DE758}" srcOrd="5" destOrd="0" presId="urn:microsoft.com/office/officeart/2005/8/layout/cycle6"/>
    <dgm:cxn modelId="{4CA671F2-3CC1-45A7-AECD-3A2EDD852657}" type="presParOf" srcId="{0C15DE6A-EF88-408D-A2D9-7EBDF3A76164}" destId="{418D4F73-15CC-47FC-B771-CC944EC61C7A}" srcOrd="6" destOrd="0" presId="urn:microsoft.com/office/officeart/2005/8/layout/cycle6"/>
    <dgm:cxn modelId="{05B05C11-C6AF-4117-8A06-2C3608008652}" type="presParOf" srcId="{0C15DE6A-EF88-408D-A2D9-7EBDF3A76164}" destId="{2279045E-DD79-4FCE-83B0-5D433FF5C043}" srcOrd="7" destOrd="0" presId="urn:microsoft.com/office/officeart/2005/8/layout/cycle6"/>
    <dgm:cxn modelId="{77449F19-05DA-4401-975A-89224021C04A}" type="presParOf" srcId="{0C15DE6A-EF88-408D-A2D9-7EBDF3A76164}" destId="{6982D5DC-3223-4A66-9378-3EC6E67F16F2}" srcOrd="8" destOrd="0" presId="urn:microsoft.com/office/officeart/2005/8/layout/cycle6"/>
    <dgm:cxn modelId="{3719F6E3-ACE2-4B1B-8C5D-2935EB2E418D}" type="presParOf" srcId="{0C15DE6A-EF88-408D-A2D9-7EBDF3A76164}" destId="{8FBC1105-2211-4EFD-802E-10B370105D13}" srcOrd="9" destOrd="0" presId="urn:microsoft.com/office/officeart/2005/8/layout/cycle6"/>
    <dgm:cxn modelId="{E45FC2E9-9C0B-4909-87AB-1ECC4CBCEF37}" type="presParOf" srcId="{0C15DE6A-EF88-408D-A2D9-7EBDF3A76164}" destId="{04B69B84-C0FC-400C-B5BC-90673C587AC6}" srcOrd="10" destOrd="0" presId="urn:microsoft.com/office/officeart/2005/8/layout/cycle6"/>
    <dgm:cxn modelId="{7EAF218C-A5D2-4248-A5B3-D747ABAA6BD2}" type="presParOf" srcId="{0C15DE6A-EF88-408D-A2D9-7EBDF3A76164}" destId="{EF36FE6E-C751-4785-AE33-CC881C11E108}" srcOrd="11" destOrd="0" presId="urn:microsoft.com/office/officeart/2005/8/layout/cycle6"/>
    <dgm:cxn modelId="{84CC8CAF-F72A-4B77-866E-3B1580053BAC}" type="presParOf" srcId="{0C15DE6A-EF88-408D-A2D9-7EBDF3A76164}" destId="{B7D735BA-B642-4397-8722-D1CBB486E1C9}" srcOrd="12" destOrd="0" presId="urn:microsoft.com/office/officeart/2005/8/layout/cycle6"/>
    <dgm:cxn modelId="{9BD917EC-5D69-4271-9F72-B60F88AE7B8B}" type="presParOf" srcId="{0C15DE6A-EF88-408D-A2D9-7EBDF3A76164}" destId="{2C7D557F-D497-4F9D-BC07-7237508419EA}" srcOrd="13" destOrd="0" presId="urn:microsoft.com/office/officeart/2005/8/layout/cycle6"/>
    <dgm:cxn modelId="{C20D2BC0-4611-47ED-B4FF-C200E4BDD633}" type="presParOf" srcId="{0C15DE6A-EF88-408D-A2D9-7EBDF3A76164}" destId="{E5B2420E-D7AF-46B4-AE9D-DD05F3A75C46}" srcOrd="14" destOrd="0" presId="urn:microsoft.com/office/officeart/2005/8/layout/cycle6"/>
    <dgm:cxn modelId="{E3816772-03FD-4E2C-8AED-9871EB3D37C5}" type="presParOf" srcId="{0C15DE6A-EF88-408D-A2D9-7EBDF3A76164}" destId="{D2A264DD-A3E4-42EA-80FC-4B427EF29FA4}" srcOrd="15" destOrd="0" presId="urn:microsoft.com/office/officeart/2005/8/layout/cycle6"/>
    <dgm:cxn modelId="{5920876D-567D-4FEC-B54D-DFF9693379FB}" type="presParOf" srcId="{0C15DE6A-EF88-408D-A2D9-7EBDF3A76164}" destId="{100BD79A-C2D7-4910-9FEA-3FCE273AA895}" srcOrd="16" destOrd="0" presId="urn:microsoft.com/office/officeart/2005/8/layout/cycle6"/>
    <dgm:cxn modelId="{A871B853-2B4C-459D-B7DF-FECC81E6891C}" type="presParOf" srcId="{0C15DE6A-EF88-408D-A2D9-7EBDF3A76164}" destId="{F6B3EA73-03C9-4334-9B80-B32D02D8D4D5}" srcOrd="17" destOrd="0" presId="urn:microsoft.com/office/officeart/2005/8/layout/cycle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DCD9EE0-9E4C-45EE-8013-C53F914766F2}" type="doc">
      <dgm:prSet loTypeId="urn:microsoft.com/office/officeart/2005/8/layout/cycle6" loCatId="cycle" qsTypeId="urn:microsoft.com/office/officeart/2005/8/quickstyle/simple5" qsCatId="simple" csTypeId="urn:microsoft.com/office/officeart/2005/8/colors/accent3_2" csCatId="accent3" phldr="1"/>
      <dgm:spPr/>
      <dgm:t>
        <a:bodyPr/>
        <a:lstStyle/>
        <a:p>
          <a:endParaRPr lang="fr-FR"/>
        </a:p>
      </dgm:t>
    </dgm:pt>
    <dgm:pt modelId="{71F3A107-15DB-4CAB-8959-E26BB98491D4}">
      <dgm:prSet phldrT="[Texte]">
        <dgm:style>
          <a:lnRef idx="2">
            <a:schemeClr val="accent3"/>
          </a:lnRef>
          <a:fillRef idx="1">
            <a:schemeClr val="lt1"/>
          </a:fillRef>
          <a:effectRef idx="0">
            <a:schemeClr val="accent3"/>
          </a:effectRef>
          <a:fontRef idx="minor">
            <a:schemeClr val="dk1"/>
          </a:fontRef>
        </dgm:style>
      </dgm:prSet>
      <dgm:spPr/>
      <dgm:t>
        <a:bodyPr/>
        <a:lstStyle/>
        <a:p>
          <a:r>
            <a:rPr lang="fr-FR" dirty="0"/>
            <a:t>Automatisation</a:t>
          </a:r>
        </a:p>
      </dgm:t>
    </dgm:pt>
    <dgm:pt modelId="{0D9F07F6-F43E-48EF-977D-078B7A542723}" type="parTrans" cxnId="{DD772D64-3F64-46C6-A554-E7129D749558}">
      <dgm:prSet/>
      <dgm:spPr/>
      <dgm:t>
        <a:bodyPr/>
        <a:lstStyle/>
        <a:p>
          <a:endParaRPr lang="fr-FR"/>
        </a:p>
      </dgm:t>
    </dgm:pt>
    <dgm:pt modelId="{B57ADEA8-C0CC-48CD-B0C2-03A9A1253514}" type="sibTrans" cxnId="{DD772D64-3F64-46C6-A554-E7129D749558}">
      <dgm:prSet/>
      <dgm:spPr/>
      <dgm:t>
        <a:bodyPr/>
        <a:lstStyle/>
        <a:p>
          <a:endParaRPr lang="fr-FR"/>
        </a:p>
      </dgm:t>
    </dgm:pt>
    <dgm:pt modelId="{6AA675E8-B114-4ABA-9340-6E96FB70B241}">
      <dgm:prSet phldrT="[Texte]">
        <dgm:style>
          <a:lnRef idx="2">
            <a:schemeClr val="accent3"/>
          </a:lnRef>
          <a:fillRef idx="1">
            <a:schemeClr val="lt1"/>
          </a:fillRef>
          <a:effectRef idx="0">
            <a:schemeClr val="accent3"/>
          </a:effectRef>
          <a:fontRef idx="minor">
            <a:schemeClr val="dk1"/>
          </a:fontRef>
        </dgm:style>
      </dgm:prSet>
      <dgm:spPr/>
      <dgm:t>
        <a:bodyPr/>
        <a:lstStyle/>
        <a:p>
          <a:r>
            <a:rPr lang="fr-FR" dirty="0"/>
            <a:t>Contrôle étendu</a:t>
          </a:r>
        </a:p>
      </dgm:t>
    </dgm:pt>
    <dgm:pt modelId="{6267E84F-CC26-430C-8BD5-4E7C0626B83E}" type="parTrans" cxnId="{F3EF0879-06D4-4310-AFFE-0CEC449F5579}">
      <dgm:prSet/>
      <dgm:spPr/>
      <dgm:t>
        <a:bodyPr/>
        <a:lstStyle/>
        <a:p>
          <a:endParaRPr lang="fr-FR"/>
        </a:p>
      </dgm:t>
    </dgm:pt>
    <dgm:pt modelId="{D32855DF-328E-4464-9C6D-3F82ECC10D86}" type="sibTrans" cxnId="{F3EF0879-06D4-4310-AFFE-0CEC449F5579}">
      <dgm:prSet/>
      <dgm:spPr/>
      <dgm:t>
        <a:bodyPr/>
        <a:lstStyle/>
        <a:p>
          <a:endParaRPr lang="fr-FR"/>
        </a:p>
      </dgm:t>
    </dgm:pt>
    <dgm:pt modelId="{0610D35B-54D4-475C-B1D6-7F2A2EB63398}">
      <dgm:prSet phldrT="[Texte]"/>
      <dgm:spPr/>
      <dgm:t>
        <a:bodyPr/>
        <a:lstStyle/>
        <a:p>
          <a:r>
            <a:rPr lang="fr-FR" dirty="0"/>
            <a:t>Natif avec les produits Microsoft</a:t>
          </a:r>
        </a:p>
      </dgm:t>
    </dgm:pt>
    <dgm:pt modelId="{84FCB9C5-E249-45E5-8B23-4ACC2E7BDBF7}" type="parTrans" cxnId="{9677F188-7AB8-44EC-BA70-93F65D48A028}">
      <dgm:prSet/>
      <dgm:spPr/>
      <dgm:t>
        <a:bodyPr/>
        <a:lstStyle/>
        <a:p>
          <a:endParaRPr lang="fr-FR"/>
        </a:p>
      </dgm:t>
    </dgm:pt>
    <dgm:pt modelId="{464F259B-0B46-465F-8448-C5AD214DD880}" type="sibTrans" cxnId="{9677F188-7AB8-44EC-BA70-93F65D48A028}">
      <dgm:prSet/>
      <dgm:spPr/>
      <dgm:t>
        <a:bodyPr/>
        <a:lstStyle/>
        <a:p>
          <a:endParaRPr lang="fr-FR"/>
        </a:p>
      </dgm:t>
    </dgm:pt>
    <dgm:pt modelId="{F2974E97-864B-4B56-9A21-3F20574C9D61}">
      <dgm:prSet phldrT="[Texte]"/>
      <dgm:spPr/>
      <dgm:t>
        <a:bodyPr/>
        <a:lstStyle/>
        <a:p>
          <a:r>
            <a:rPr lang="fr-FR" dirty="0"/>
            <a:t>Gestion centralisé (DSC)</a:t>
          </a:r>
        </a:p>
      </dgm:t>
    </dgm:pt>
    <dgm:pt modelId="{D4DA191E-9878-42AB-BEE6-E9E3A8998000}" type="parTrans" cxnId="{2B44A88E-7E30-4C9C-A26D-3D167AE2F24D}">
      <dgm:prSet/>
      <dgm:spPr/>
      <dgm:t>
        <a:bodyPr/>
        <a:lstStyle/>
        <a:p>
          <a:endParaRPr lang="fr-FR"/>
        </a:p>
      </dgm:t>
    </dgm:pt>
    <dgm:pt modelId="{724DD900-4D48-4CF2-A7AC-7D08EC0AF3C3}" type="sibTrans" cxnId="{2B44A88E-7E30-4C9C-A26D-3D167AE2F24D}">
      <dgm:prSet/>
      <dgm:spPr/>
      <dgm:t>
        <a:bodyPr/>
        <a:lstStyle/>
        <a:p>
          <a:endParaRPr lang="fr-FR"/>
        </a:p>
      </dgm:t>
    </dgm:pt>
    <dgm:pt modelId="{46D17EB8-0A09-41E1-80B4-D441778DBC1E}">
      <dgm:prSet phldrT="[Texte]"/>
      <dgm:spPr/>
      <dgm:t>
        <a:bodyPr/>
        <a:lstStyle/>
        <a:p>
          <a:r>
            <a:rPr lang="fr-FR" dirty="0"/>
            <a:t>Flexibilité et extensibilité </a:t>
          </a:r>
        </a:p>
      </dgm:t>
    </dgm:pt>
    <dgm:pt modelId="{A60AF8DE-1AD2-42D3-888E-44C253819DE6}" type="parTrans" cxnId="{E0838DC0-20E1-42F9-8DBE-451A5CE90D2A}">
      <dgm:prSet/>
      <dgm:spPr/>
      <dgm:t>
        <a:bodyPr/>
        <a:lstStyle/>
        <a:p>
          <a:endParaRPr lang="fr-FR"/>
        </a:p>
      </dgm:t>
    </dgm:pt>
    <dgm:pt modelId="{83661B0F-60EF-406F-8B5D-2EF4131D0232}" type="sibTrans" cxnId="{E0838DC0-20E1-42F9-8DBE-451A5CE90D2A}">
      <dgm:prSet/>
      <dgm:spPr/>
      <dgm:t>
        <a:bodyPr/>
        <a:lstStyle/>
        <a:p>
          <a:endParaRPr lang="fr-FR"/>
        </a:p>
      </dgm:t>
    </dgm:pt>
    <dgm:pt modelId="{EBF9B8BB-45DD-449F-B0A1-54EC0C43A960}">
      <dgm:prSet phldrT="[Texte]"/>
      <dgm:spPr/>
      <dgm:t>
        <a:bodyPr/>
        <a:lstStyle/>
        <a:p>
          <a:r>
            <a:rPr lang="fr-FR"/>
            <a:t>Communauté active</a:t>
          </a:r>
          <a:endParaRPr lang="fr-FR" dirty="0"/>
        </a:p>
      </dgm:t>
    </dgm:pt>
    <dgm:pt modelId="{DD93587F-52E8-43F0-94B0-41D78D57FAF9}" type="parTrans" cxnId="{D0FC8DE5-23E5-43A2-8194-B5191D07E525}">
      <dgm:prSet/>
      <dgm:spPr/>
      <dgm:t>
        <a:bodyPr/>
        <a:lstStyle/>
        <a:p>
          <a:endParaRPr lang="fr-FR"/>
        </a:p>
      </dgm:t>
    </dgm:pt>
    <dgm:pt modelId="{2DC46E1C-A5F8-4BBF-8075-3F71FA55714A}" type="sibTrans" cxnId="{D0FC8DE5-23E5-43A2-8194-B5191D07E525}">
      <dgm:prSet/>
      <dgm:spPr/>
      <dgm:t>
        <a:bodyPr/>
        <a:lstStyle/>
        <a:p>
          <a:endParaRPr lang="fr-FR"/>
        </a:p>
      </dgm:t>
    </dgm:pt>
    <dgm:pt modelId="{0C15DE6A-EF88-408D-A2D9-7EBDF3A76164}" type="pres">
      <dgm:prSet presAssocID="{1DCD9EE0-9E4C-45EE-8013-C53F914766F2}" presName="cycle" presStyleCnt="0">
        <dgm:presLayoutVars>
          <dgm:dir/>
          <dgm:resizeHandles val="exact"/>
        </dgm:presLayoutVars>
      </dgm:prSet>
      <dgm:spPr/>
    </dgm:pt>
    <dgm:pt modelId="{8C039929-FAEF-4D32-BFCF-E0A8A688DF4D}" type="pres">
      <dgm:prSet presAssocID="{71F3A107-15DB-4CAB-8959-E26BB98491D4}" presName="node" presStyleLbl="node1" presStyleIdx="0" presStyleCnt="6">
        <dgm:presLayoutVars>
          <dgm:bulletEnabled val="1"/>
        </dgm:presLayoutVars>
      </dgm:prSet>
      <dgm:spPr/>
    </dgm:pt>
    <dgm:pt modelId="{AF96AE6A-E1E5-4944-A0DE-59CA86D336D3}" type="pres">
      <dgm:prSet presAssocID="{71F3A107-15DB-4CAB-8959-E26BB98491D4}" presName="spNode" presStyleCnt="0"/>
      <dgm:spPr/>
    </dgm:pt>
    <dgm:pt modelId="{69D69D46-5408-4E8C-A81E-3E0E4B47495F}" type="pres">
      <dgm:prSet presAssocID="{B57ADEA8-C0CC-48CD-B0C2-03A9A1253514}" presName="sibTrans" presStyleLbl="sibTrans1D1" presStyleIdx="0" presStyleCnt="6"/>
      <dgm:spPr/>
    </dgm:pt>
    <dgm:pt modelId="{26B690F6-F432-473D-9884-A0FADF60AF98}" type="pres">
      <dgm:prSet presAssocID="{6AA675E8-B114-4ABA-9340-6E96FB70B241}" presName="node" presStyleLbl="node1" presStyleIdx="1" presStyleCnt="6">
        <dgm:presLayoutVars>
          <dgm:bulletEnabled val="1"/>
        </dgm:presLayoutVars>
      </dgm:prSet>
      <dgm:spPr/>
    </dgm:pt>
    <dgm:pt modelId="{1AC61607-9CF2-4878-895F-122F9CDAFCB1}" type="pres">
      <dgm:prSet presAssocID="{6AA675E8-B114-4ABA-9340-6E96FB70B241}" presName="spNode" presStyleCnt="0"/>
      <dgm:spPr/>
    </dgm:pt>
    <dgm:pt modelId="{6A80194E-DB54-4188-97EC-3502D98DE758}" type="pres">
      <dgm:prSet presAssocID="{D32855DF-328E-4464-9C6D-3F82ECC10D86}" presName="sibTrans" presStyleLbl="sibTrans1D1" presStyleIdx="1" presStyleCnt="6"/>
      <dgm:spPr/>
    </dgm:pt>
    <dgm:pt modelId="{418D4F73-15CC-47FC-B771-CC944EC61C7A}" type="pres">
      <dgm:prSet presAssocID="{0610D35B-54D4-475C-B1D6-7F2A2EB63398}" presName="node" presStyleLbl="node1" presStyleIdx="2" presStyleCnt="6">
        <dgm:presLayoutVars>
          <dgm:bulletEnabled val="1"/>
        </dgm:presLayoutVars>
      </dgm:prSet>
      <dgm:spPr/>
    </dgm:pt>
    <dgm:pt modelId="{2279045E-DD79-4FCE-83B0-5D433FF5C043}" type="pres">
      <dgm:prSet presAssocID="{0610D35B-54D4-475C-B1D6-7F2A2EB63398}" presName="spNode" presStyleCnt="0"/>
      <dgm:spPr/>
    </dgm:pt>
    <dgm:pt modelId="{6982D5DC-3223-4A66-9378-3EC6E67F16F2}" type="pres">
      <dgm:prSet presAssocID="{464F259B-0B46-465F-8448-C5AD214DD880}" presName="sibTrans" presStyleLbl="sibTrans1D1" presStyleIdx="2" presStyleCnt="6"/>
      <dgm:spPr/>
    </dgm:pt>
    <dgm:pt modelId="{8FBC1105-2211-4EFD-802E-10B370105D13}" type="pres">
      <dgm:prSet presAssocID="{F2974E97-864B-4B56-9A21-3F20574C9D61}" presName="node" presStyleLbl="node1" presStyleIdx="3" presStyleCnt="6">
        <dgm:presLayoutVars>
          <dgm:bulletEnabled val="1"/>
        </dgm:presLayoutVars>
      </dgm:prSet>
      <dgm:spPr/>
    </dgm:pt>
    <dgm:pt modelId="{04B69B84-C0FC-400C-B5BC-90673C587AC6}" type="pres">
      <dgm:prSet presAssocID="{F2974E97-864B-4B56-9A21-3F20574C9D61}" presName="spNode" presStyleCnt="0"/>
      <dgm:spPr/>
    </dgm:pt>
    <dgm:pt modelId="{EF36FE6E-C751-4785-AE33-CC881C11E108}" type="pres">
      <dgm:prSet presAssocID="{724DD900-4D48-4CF2-A7AC-7D08EC0AF3C3}" presName="sibTrans" presStyleLbl="sibTrans1D1" presStyleIdx="3" presStyleCnt="6"/>
      <dgm:spPr/>
    </dgm:pt>
    <dgm:pt modelId="{B7D735BA-B642-4397-8722-D1CBB486E1C9}" type="pres">
      <dgm:prSet presAssocID="{46D17EB8-0A09-41E1-80B4-D441778DBC1E}" presName="node" presStyleLbl="node1" presStyleIdx="4" presStyleCnt="6">
        <dgm:presLayoutVars>
          <dgm:bulletEnabled val="1"/>
        </dgm:presLayoutVars>
      </dgm:prSet>
      <dgm:spPr/>
    </dgm:pt>
    <dgm:pt modelId="{2C7D557F-D497-4F9D-BC07-7237508419EA}" type="pres">
      <dgm:prSet presAssocID="{46D17EB8-0A09-41E1-80B4-D441778DBC1E}" presName="spNode" presStyleCnt="0"/>
      <dgm:spPr/>
    </dgm:pt>
    <dgm:pt modelId="{E5B2420E-D7AF-46B4-AE9D-DD05F3A75C46}" type="pres">
      <dgm:prSet presAssocID="{83661B0F-60EF-406F-8B5D-2EF4131D0232}" presName="sibTrans" presStyleLbl="sibTrans1D1" presStyleIdx="4" presStyleCnt="6"/>
      <dgm:spPr/>
    </dgm:pt>
    <dgm:pt modelId="{D2A264DD-A3E4-42EA-80FC-4B427EF29FA4}" type="pres">
      <dgm:prSet presAssocID="{EBF9B8BB-45DD-449F-B0A1-54EC0C43A960}" presName="node" presStyleLbl="node1" presStyleIdx="5" presStyleCnt="6">
        <dgm:presLayoutVars>
          <dgm:bulletEnabled val="1"/>
        </dgm:presLayoutVars>
      </dgm:prSet>
      <dgm:spPr/>
    </dgm:pt>
    <dgm:pt modelId="{100BD79A-C2D7-4910-9FEA-3FCE273AA895}" type="pres">
      <dgm:prSet presAssocID="{EBF9B8BB-45DD-449F-B0A1-54EC0C43A960}" presName="spNode" presStyleCnt="0"/>
      <dgm:spPr/>
    </dgm:pt>
    <dgm:pt modelId="{F6B3EA73-03C9-4334-9B80-B32D02D8D4D5}" type="pres">
      <dgm:prSet presAssocID="{2DC46E1C-A5F8-4BBF-8075-3F71FA55714A}" presName="sibTrans" presStyleLbl="sibTrans1D1" presStyleIdx="5" presStyleCnt="6"/>
      <dgm:spPr/>
    </dgm:pt>
  </dgm:ptLst>
  <dgm:cxnLst>
    <dgm:cxn modelId="{4B878710-FDA8-424B-9105-B834C241E262}" type="presOf" srcId="{71F3A107-15DB-4CAB-8959-E26BB98491D4}" destId="{8C039929-FAEF-4D32-BFCF-E0A8A688DF4D}" srcOrd="0" destOrd="0" presId="urn:microsoft.com/office/officeart/2005/8/layout/cycle6"/>
    <dgm:cxn modelId="{ACFE0017-B320-4AD2-87D3-43266D1F7AFD}" type="presOf" srcId="{46D17EB8-0A09-41E1-80B4-D441778DBC1E}" destId="{B7D735BA-B642-4397-8722-D1CBB486E1C9}" srcOrd="0" destOrd="0" presId="urn:microsoft.com/office/officeart/2005/8/layout/cycle6"/>
    <dgm:cxn modelId="{AA14DD1A-8D89-465C-AF52-F33A7BADB94F}" type="presOf" srcId="{464F259B-0B46-465F-8448-C5AD214DD880}" destId="{6982D5DC-3223-4A66-9378-3EC6E67F16F2}" srcOrd="0" destOrd="0" presId="urn:microsoft.com/office/officeart/2005/8/layout/cycle6"/>
    <dgm:cxn modelId="{4EEC091E-9267-4400-890E-D84AA65A5F9A}" type="presOf" srcId="{724DD900-4D48-4CF2-A7AC-7D08EC0AF3C3}" destId="{EF36FE6E-C751-4785-AE33-CC881C11E108}" srcOrd="0" destOrd="0" presId="urn:microsoft.com/office/officeart/2005/8/layout/cycle6"/>
    <dgm:cxn modelId="{DD772D64-3F64-46C6-A554-E7129D749558}" srcId="{1DCD9EE0-9E4C-45EE-8013-C53F914766F2}" destId="{71F3A107-15DB-4CAB-8959-E26BB98491D4}" srcOrd="0" destOrd="0" parTransId="{0D9F07F6-F43E-48EF-977D-078B7A542723}" sibTransId="{B57ADEA8-C0CC-48CD-B0C2-03A9A1253514}"/>
    <dgm:cxn modelId="{0731D070-38C1-4B8B-84D7-E090219EFE55}" type="presOf" srcId="{D32855DF-328E-4464-9C6D-3F82ECC10D86}" destId="{6A80194E-DB54-4188-97EC-3502D98DE758}" srcOrd="0" destOrd="0" presId="urn:microsoft.com/office/officeart/2005/8/layout/cycle6"/>
    <dgm:cxn modelId="{E8EAF257-615F-4BCD-8217-B77B0B515370}" type="presOf" srcId="{2DC46E1C-A5F8-4BBF-8075-3F71FA55714A}" destId="{F6B3EA73-03C9-4334-9B80-B32D02D8D4D5}" srcOrd="0" destOrd="0" presId="urn:microsoft.com/office/officeart/2005/8/layout/cycle6"/>
    <dgm:cxn modelId="{F3EF0879-06D4-4310-AFFE-0CEC449F5579}" srcId="{1DCD9EE0-9E4C-45EE-8013-C53F914766F2}" destId="{6AA675E8-B114-4ABA-9340-6E96FB70B241}" srcOrd="1" destOrd="0" parTransId="{6267E84F-CC26-430C-8BD5-4E7C0626B83E}" sibTransId="{D32855DF-328E-4464-9C6D-3F82ECC10D86}"/>
    <dgm:cxn modelId="{E5DB2E82-4649-496E-BAA5-695CCDC71B22}" type="presOf" srcId="{83661B0F-60EF-406F-8B5D-2EF4131D0232}" destId="{E5B2420E-D7AF-46B4-AE9D-DD05F3A75C46}" srcOrd="0" destOrd="0" presId="urn:microsoft.com/office/officeart/2005/8/layout/cycle6"/>
    <dgm:cxn modelId="{9677F188-7AB8-44EC-BA70-93F65D48A028}" srcId="{1DCD9EE0-9E4C-45EE-8013-C53F914766F2}" destId="{0610D35B-54D4-475C-B1D6-7F2A2EB63398}" srcOrd="2" destOrd="0" parTransId="{84FCB9C5-E249-45E5-8B23-4ACC2E7BDBF7}" sibTransId="{464F259B-0B46-465F-8448-C5AD214DD880}"/>
    <dgm:cxn modelId="{2B44A88E-7E30-4C9C-A26D-3D167AE2F24D}" srcId="{1DCD9EE0-9E4C-45EE-8013-C53F914766F2}" destId="{F2974E97-864B-4B56-9A21-3F20574C9D61}" srcOrd="3" destOrd="0" parTransId="{D4DA191E-9878-42AB-BEE6-E9E3A8998000}" sibTransId="{724DD900-4D48-4CF2-A7AC-7D08EC0AF3C3}"/>
    <dgm:cxn modelId="{632BF599-EA29-4A71-953C-EAF0B0A8B1B2}" type="presOf" srcId="{EBF9B8BB-45DD-449F-B0A1-54EC0C43A960}" destId="{D2A264DD-A3E4-42EA-80FC-4B427EF29FA4}" srcOrd="0" destOrd="0" presId="urn:microsoft.com/office/officeart/2005/8/layout/cycle6"/>
    <dgm:cxn modelId="{6A507AA0-E4C4-43C1-A09A-A27D3FC6B0BF}" type="presOf" srcId="{1DCD9EE0-9E4C-45EE-8013-C53F914766F2}" destId="{0C15DE6A-EF88-408D-A2D9-7EBDF3A76164}" srcOrd="0" destOrd="0" presId="urn:microsoft.com/office/officeart/2005/8/layout/cycle6"/>
    <dgm:cxn modelId="{C0DF58A7-31E8-4E3B-89F2-B24FDC095135}" type="presOf" srcId="{F2974E97-864B-4B56-9A21-3F20574C9D61}" destId="{8FBC1105-2211-4EFD-802E-10B370105D13}" srcOrd="0" destOrd="0" presId="urn:microsoft.com/office/officeart/2005/8/layout/cycle6"/>
    <dgm:cxn modelId="{A35519B8-37A4-4A8F-B929-3B6C1D7D4FF2}" type="presOf" srcId="{B57ADEA8-C0CC-48CD-B0C2-03A9A1253514}" destId="{69D69D46-5408-4E8C-A81E-3E0E4B47495F}" srcOrd="0" destOrd="0" presId="urn:microsoft.com/office/officeart/2005/8/layout/cycle6"/>
    <dgm:cxn modelId="{E0838DC0-20E1-42F9-8DBE-451A5CE90D2A}" srcId="{1DCD9EE0-9E4C-45EE-8013-C53F914766F2}" destId="{46D17EB8-0A09-41E1-80B4-D441778DBC1E}" srcOrd="4" destOrd="0" parTransId="{A60AF8DE-1AD2-42D3-888E-44C253819DE6}" sibTransId="{83661B0F-60EF-406F-8B5D-2EF4131D0232}"/>
    <dgm:cxn modelId="{19DC7DDA-3763-419D-AA0C-3ED129889B3C}" type="presOf" srcId="{6AA675E8-B114-4ABA-9340-6E96FB70B241}" destId="{26B690F6-F432-473D-9884-A0FADF60AF98}" srcOrd="0" destOrd="0" presId="urn:microsoft.com/office/officeart/2005/8/layout/cycle6"/>
    <dgm:cxn modelId="{D0FC8DE5-23E5-43A2-8194-B5191D07E525}" srcId="{1DCD9EE0-9E4C-45EE-8013-C53F914766F2}" destId="{EBF9B8BB-45DD-449F-B0A1-54EC0C43A960}" srcOrd="5" destOrd="0" parTransId="{DD93587F-52E8-43F0-94B0-41D78D57FAF9}" sibTransId="{2DC46E1C-A5F8-4BBF-8075-3F71FA55714A}"/>
    <dgm:cxn modelId="{719440E9-FB05-4400-AAE1-E30EB2601A1B}" type="presOf" srcId="{0610D35B-54D4-475C-B1D6-7F2A2EB63398}" destId="{418D4F73-15CC-47FC-B771-CC944EC61C7A}" srcOrd="0" destOrd="0" presId="urn:microsoft.com/office/officeart/2005/8/layout/cycle6"/>
    <dgm:cxn modelId="{DC35EB48-2646-43B9-8687-DC12819DD27B}" type="presParOf" srcId="{0C15DE6A-EF88-408D-A2D9-7EBDF3A76164}" destId="{8C039929-FAEF-4D32-BFCF-E0A8A688DF4D}" srcOrd="0" destOrd="0" presId="urn:microsoft.com/office/officeart/2005/8/layout/cycle6"/>
    <dgm:cxn modelId="{91702B67-F522-47F5-B81D-660C4E0FDEA3}" type="presParOf" srcId="{0C15DE6A-EF88-408D-A2D9-7EBDF3A76164}" destId="{AF96AE6A-E1E5-4944-A0DE-59CA86D336D3}" srcOrd="1" destOrd="0" presId="urn:microsoft.com/office/officeart/2005/8/layout/cycle6"/>
    <dgm:cxn modelId="{97171FC7-C890-4790-B9E0-F42A40AE38DD}" type="presParOf" srcId="{0C15DE6A-EF88-408D-A2D9-7EBDF3A76164}" destId="{69D69D46-5408-4E8C-A81E-3E0E4B47495F}" srcOrd="2" destOrd="0" presId="urn:microsoft.com/office/officeart/2005/8/layout/cycle6"/>
    <dgm:cxn modelId="{FF5FB63A-4F79-4D90-8E30-229AC5435443}" type="presParOf" srcId="{0C15DE6A-EF88-408D-A2D9-7EBDF3A76164}" destId="{26B690F6-F432-473D-9884-A0FADF60AF98}" srcOrd="3" destOrd="0" presId="urn:microsoft.com/office/officeart/2005/8/layout/cycle6"/>
    <dgm:cxn modelId="{C1BB88A2-0EB5-47BD-BA71-CA4C571ADED4}" type="presParOf" srcId="{0C15DE6A-EF88-408D-A2D9-7EBDF3A76164}" destId="{1AC61607-9CF2-4878-895F-122F9CDAFCB1}" srcOrd="4" destOrd="0" presId="urn:microsoft.com/office/officeart/2005/8/layout/cycle6"/>
    <dgm:cxn modelId="{0102A34B-9BE6-453B-9E9D-BAC2F6E14326}" type="presParOf" srcId="{0C15DE6A-EF88-408D-A2D9-7EBDF3A76164}" destId="{6A80194E-DB54-4188-97EC-3502D98DE758}" srcOrd="5" destOrd="0" presId="urn:microsoft.com/office/officeart/2005/8/layout/cycle6"/>
    <dgm:cxn modelId="{4CA671F2-3CC1-45A7-AECD-3A2EDD852657}" type="presParOf" srcId="{0C15DE6A-EF88-408D-A2D9-7EBDF3A76164}" destId="{418D4F73-15CC-47FC-B771-CC944EC61C7A}" srcOrd="6" destOrd="0" presId="urn:microsoft.com/office/officeart/2005/8/layout/cycle6"/>
    <dgm:cxn modelId="{05B05C11-C6AF-4117-8A06-2C3608008652}" type="presParOf" srcId="{0C15DE6A-EF88-408D-A2D9-7EBDF3A76164}" destId="{2279045E-DD79-4FCE-83B0-5D433FF5C043}" srcOrd="7" destOrd="0" presId="urn:microsoft.com/office/officeart/2005/8/layout/cycle6"/>
    <dgm:cxn modelId="{77449F19-05DA-4401-975A-89224021C04A}" type="presParOf" srcId="{0C15DE6A-EF88-408D-A2D9-7EBDF3A76164}" destId="{6982D5DC-3223-4A66-9378-3EC6E67F16F2}" srcOrd="8" destOrd="0" presId="urn:microsoft.com/office/officeart/2005/8/layout/cycle6"/>
    <dgm:cxn modelId="{3719F6E3-ACE2-4B1B-8C5D-2935EB2E418D}" type="presParOf" srcId="{0C15DE6A-EF88-408D-A2D9-7EBDF3A76164}" destId="{8FBC1105-2211-4EFD-802E-10B370105D13}" srcOrd="9" destOrd="0" presId="urn:microsoft.com/office/officeart/2005/8/layout/cycle6"/>
    <dgm:cxn modelId="{E45FC2E9-9C0B-4909-87AB-1ECC4CBCEF37}" type="presParOf" srcId="{0C15DE6A-EF88-408D-A2D9-7EBDF3A76164}" destId="{04B69B84-C0FC-400C-B5BC-90673C587AC6}" srcOrd="10" destOrd="0" presId="urn:microsoft.com/office/officeart/2005/8/layout/cycle6"/>
    <dgm:cxn modelId="{7EAF218C-A5D2-4248-A5B3-D747ABAA6BD2}" type="presParOf" srcId="{0C15DE6A-EF88-408D-A2D9-7EBDF3A76164}" destId="{EF36FE6E-C751-4785-AE33-CC881C11E108}" srcOrd="11" destOrd="0" presId="urn:microsoft.com/office/officeart/2005/8/layout/cycle6"/>
    <dgm:cxn modelId="{84CC8CAF-F72A-4B77-866E-3B1580053BAC}" type="presParOf" srcId="{0C15DE6A-EF88-408D-A2D9-7EBDF3A76164}" destId="{B7D735BA-B642-4397-8722-D1CBB486E1C9}" srcOrd="12" destOrd="0" presId="urn:microsoft.com/office/officeart/2005/8/layout/cycle6"/>
    <dgm:cxn modelId="{9BD917EC-5D69-4271-9F72-B60F88AE7B8B}" type="presParOf" srcId="{0C15DE6A-EF88-408D-A2D9-7EBDF3A76164}" destId="{2C7D557F-D497-4F9D-BC07-7237508419EA}" srcOrd="13" destOrd="0" presId="urn:microsoft.com/office/officeart/2005/8/layout/cycle6"/>
    <dgm:cxn modelId="{C20D2BC0-4611-47ED-B4FF-C200E4BDD633}" type="presParOf" srcId="{0C15DE6A-EF88-408D-A2D9-7EBDF3A76164}" destId="{E5B2420E-D7AF-46B4-AE9D-DD05F3A75C46}" srcOrd="14" destOrd="0" presId="urn:microsoft.com/office/officeart/2005/8/layout/cycle6"/>
    <dgm:cxn modelId="{E3816772-03FD-4E2C-8AED-9871EB3D37C5}" type="presParOf" srcId="{0C15DE6A-EF88-408D-A2D9-7EBDF3A76164}" destId="{D2A264DD-A3E4-42EA-80FC-4B427EF29FA4}" srcOrd="15" destOrd="0" presId="urn:microsoft.com/office/officeart/2005/8/layout/cycle6"/>
    <dgm:cxn modelId="{5920876D-567D-4FEC-B54D-DFF9693379FB}" type="presParOf" srcId="{0C15DE6A-EF88-408D-A2D9-7EBDF3A76164}" destId="{100BD79A-C2D7-4910-9FEA-3FCE273AA895}" srcOrd="16" destOrd="0" presId="urn:microsoft.com/office/officeart/2005/8/layout/cycle6"/>
    <dgm:cxn modelId="{A871B853-2B4C-459D-B7DF-FECC81E6891C}" type="presParOf" srcId="{0C15DE6A-EF88-408D-A2D9-7EBDF3A76164}" destId="{F6B3EA73-03C9-4334-9B80-B32D02D8D4D5}" srcOrd="17" destOrd="0" presId="urn:microsoft.com/office/officeart/2005/8/layout/cycle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DCD9EE0-9E4C-45EE-8013-C53F914766F2}" type="doc">
      <dgm:prSet loTypeId="urn:microsoft.com/office/officeart/2005/8/layout/cycle6" loCatId="cycle" qsTypeId="urn:microsoft.com/office/officeart/2005/8/quickstyle/simple5" qsCatId="simple" csTypeId="urn:microsoft.com/office/officeart/2005/8/colors/accent3_2" csCatId="accent3" phldr="1"/>
      <dgm:spPr/>
      <dgm:t>
        <a:bodyPr/>
        <a:lstStyle/>
        <a:p>
          <a:endParaRPr lang="fr-FR"/>
        </a:p>
      </dgm:t>
    </dgm:pt>
    <dgm:pt modelId="{71F3A107-15DB-4CAB-8959-E26BB98491D4}">
      <dgm:prSet phldrT="[Texte]">
        <dgm:style>
          <a:lnRef idx="2">
            <a:schemeClr val="accent3"/>
          </a:lnRef>
          <a:fillRef idx="1">
            <a:schemeClr val="lt1"/>
          </a:fillRef>
          <a:effectRef idx="0">
            <a:schemeClr val="accent3"/>
          </a:effectRef>
          <a:fontRef idx="minor">
            <a:schemeClr val="dk1"/>
          </a:fontRef>
        </dgm:style>
      </dgm:prSet>
      <dgm:spPr/>
      <dgm:t>
        <a:bodyPr/>
        <a:lstStyle/>
        <a:p>
          <a:r>
            <a:rPr lang="fr-FR" dirty="0"/>
            <a:t>Automatisation</a:t>
          </a:r>
        </a:p>
      </dgm:t>
    </dgm:pt>
    <dgm:pt modelId="{0D9F07F6-F43E-48EF-977D-078B7A542723}" type="parTrans" cxnId="{DD772D64-3F64-46C6-A554-E7129D749558}">
      <dgm:prSet/>
      <dgm:spPr/>
      <dgm:t>
        <a:bodyPr/>
        <a:lstStyle/>
        <a:p>
          <a:endParaRPr lang="fr-FR"/>
        </a:p>
      </dgm:t>
    </dgm:pt>
    <dgm:pt modelId="{B57ADEA8-C0CC-48CD-B0C2-03A9A1253514}" type="sibTrans" cxnId="{DD772D64-3F64-46C6-A554-E7129D749558}">
      <dgm:prSet/>
      <dgm:spPr/>
      <dgm:t>
        <a:bodyPr/>
        <a:lstStyle/>
        <a:p>
          <a:endParaRPr lang="fr-FR"/>
        </a:p>
      </dgm:t>
    </dgm:pt>
    <dgm:pt modelId="{6AA675E8-B114-4ABA-9340-6E96FB70B241}">
      <dgm:prSet phldrT="[Texte]">
        <dgm:style>
          <a:lnRef idx="2">
            <a:schemeClr val="accent3"/>
          </a:lnRef>
          <a:fillRef idx="1">
            <a:schemeClr val="lt1"/>
          </a:fillRef>
          <a:effectRef idx="0">
            <a:schemeClr val="accent3"/>
          </a:effectRef>
          <a:fontRef idx="minor">
            <a:schemeClr val="dk1"/>
          </a:fontRef>
        </dgm:style>
      </dgm:prSet>
      <dgm:spPr/>
      <dgm:t>
        <a:bodyPr/>
        <a:lstStyle/>
        <a:p>
          <a:r>
            <a:rPr lang="fr-FR" dirty="0"/>
            <a:t>Contrôle étendu</a:t>
          </a:r>
        </a:p>
      </dgm:t>
    </dgm:pt>
    <dgm:pt modelId="{6267E84F-CC26-430C-8BD5-4E7C0626B83E}" type="parTrans" cxnId="{F3EF0879-06D4-4310-AFFE-0CEC449F5579}">
      <dgm:prSet/>
      <dgm:spPr/>
      <dgm:t>
        <a:bodyPr/>
        <a:lstStyle/>
        <a:p>
          <a:endParaRPr lang="fr-FR"/>
        </a:p>
      </dgm:t>
    </dgm:pt>
    <dgm:pt modelId="{D32855DF-328E-4464-9C6D-3F82ECC10D86}" type="sibTrans" cxnId="{F3EF0879-06D4-4310-AFFE-0CEC449F5579}">
      <dgm:prSet/>
      <dgm:spPr/>
      <dgm:t>
        <a:bodyPr/>
        <a:lstStyle/>
        <a:p>
          <a:endParaRPr lang="fr-FR"/>
        </a:p>
      </dgm:t>
    </dgm:pt>
    <dgm:pt modelId="{0610D35B-54D4-475C-B1D6-7F2A2EB63398}">
      <dgm:prSet phldrT="[Texte]">
        <dgm:style>
          <a:lnRef idx="2">
            <a:schemeClr val="accent3"/>
          </a:lnRef>
          <a:fillRef idx="1">
            <a:schemeClr val="lt1"/>
          </a:fillRef>
          <a:effectRef idx="0">
            <a:schemeClr val="accent3"/>
          </a:effectRef>
          <a:fontRef idx="minor">
            <a:schemeClr val="dk1"/>
          </a:fontRef>
        </dgm:style>
      </dgm:prSet>
      <dgm:spPr/>
      <dgm:t>
        <a:bodyPr/>
        <a:lstStyle/>
        <a:p>
          <a:r>
            <a:rPr lang="fr-FR" dirty="0"/>
            <a:t>Natif avec les produits Microsoft</a:t>
          </a:r>
        </a:p>
      </dgm:t>
    </dgm:pt>
    <dgm:pt modelId="{84FCB9C5-E249-45E5-8B23-4ACC2E7BDBF7}" type="parTrans" cxnId="{9677F188-7AB8-44EC-BA70-93F65D48A028}">
      <dgm:prSet/>
      <dgm:spPr/>
      <dgm:t>
        <a:bodyPr/>
        <a:lstStyle/>
        <a:p>
          <a:endParaRPr lang="fr-FR"/>
        </a:p>
      </dgm:t>
    </dgm:pt>
    <dgm:pt modelId="{464F259B-0B46-465F-8448-C5AD214DD880}" type="sibTrans" cxnId="{9677F188-7AB8-44EC-BA70-93F65D48A028}">
      <dgm:prSet/>
      <dgm:spPr/>
      <dgm:t>
        <a:bodyPr/>
        <a:lstStyle/>
        <a:p>
          <a:endParaRPr lang="fr-FR"/>
        </a:p>
      </dgm:t>
    </dgm:pt>
    <dgm:pt modelId="{F2974E97-864B-4B56-9A21-3F20574C9D61}">
      <dgm:prSet phldrT="[Texte]"/>
      <dgm:spPr/>
      <dgm:t>
        <a:bodyPr/>
        <a:lstStyle/>
        <a:p>
          <a:r>
            <a:rPr lang="fr-FR" dirty="0"/>
            <a:t>Gestion centralisé (DSC)</a:t>
          </a:r>
        </a:p>
      </dgm:t>
    </dgm:pt>
    <dgm:pt modelId="{D4DA191E-9878-42AB-BEE6-E9E3A8998000}" type="parTrans" cxnId="{2B44A88E-7E30-4C9C-A26D-3D167AE2F24D}">
      <dgm:prSet/>
      <dgm:spPr/>
      <dgm:t>
        <a:bodyPr/>
        <a:lstStyle/>
        <a:p>
          <a:endParaRPr lang="fr-FR"/>
        </a:p>
      </dgm:t>
    </dgm:pt>
    <dgm:pt modelId="{724DD900-4D48-4CF2-A7AC-7D08EC0AF3C3}" type="sibTrans" cxnId="{2B44A88E-7E30-4C9C-A26D-3D167AE2F24D}">
      <dgm:prSet/>
      <dgm:spPr/>
      <dgm:t>
        <a:bodyPr/>
        <a:lstStyle/>
        <a:p>
          <a:endParaRPr lang="fr-FR"/>
        </a:p>
      </dgm:t>
    </dgm:pt>
    <dgm:pt modelId="{46D17EB8-0A09-41E1-80B4-D441778DBC1E}">
      <dgm:prSet phldrT="[Texte]"/>
      <dgm:spPr/>
      <dgm:t>
        <a:bodyPr/>
        <a:lstStyle/>
        <a:p>
          <a:r>
            <a:rPr lang="fr-FR" dirty="0"/>
            <a:t>Flexibilité et extensibilité </a:t>
          </a:r>
        </a:p>
      </dgm:t>
    </dgm:pt>
    <dgm:pt modelId="{A60AF8DE-1AD2-42D3-888E-44C253819DE6}" type="parTrans" cxnId="{E0838DC0-20E1-42F9-8DBE-451A5CE90D2A}">
      <dgm:prSet/>
      <dgm:spPr/>
      <dgm:t>
        <a:bodyPr/>
        <a:lstStyle/>
        <a:p>
          <a:endParaRPr lang="fr-FR"/>
        </a:p>
      </dgm:t>
    </dgm:pt>
    <dgm:pt modelId="{83661B0F-60EF-406F-8B5D-2EF4131D0232}" type="sibTrans" cxnId="{E0838DC0-20E1-42F9-8DBE-451A5CE90D2A}">
      <dgm:prSet/>
      <dgm:spPr/>
      <dgm:t>
        <a:bodyPr/>
        <a:lstStyle/>
        <a:p>
          <a:endParaRPr lang="fr-FR"/>
        </a:p>
      </dgm:t>
    </dgm:pt>
    <dgm:pt modelId="{EBF9B8BB-45DD-449F-B0A1-54EC0C43A960}">
      <dgm:prSet phldrT="[Texte]"/>
      <dgm:spPr/>
      <dgm:t>
        <a:bodyPr/>
        <a:lstStyle/>
        <a:p>
          <a:r>
            <a:rPr lang="fr-FR"/>
            <a:t>Communauté active</a:t>
          </a:r>
          <a:endParaRPr lang="fr-FR" dirty="0"/>
        </a:p>
      </dgm:t>
    </dgm:pt>
    <dgm:pt modelId="{DD93587F-52E8-43F0-94B0-41D78D57FAF9}" type="parTrans" cxnId="{D0FC8DE5-23E5-43A2-8194-B5191D07E525}">
      <dgm:prSet/>
      <dgm:spPr/>
      <dgm:t>
        <a:bodyPr/>
        <a:lstStyle/>
        <a:p>
          <a:endParaRPr lang="fr-FR"/>
        </a:p>
      </dgm:t>
    </dgm:pt>
    <dgm:pt modelId="{2DC46E1C-A5F8-4BBF-8075-3F71FA55714A}" type="sibTrans" cxnId="{D0FC8DE5-23E5-43A2-8194-B5191D07E525}">
      <dgm:prSet/>
      <dgm:spPr/>
      <dgm:t>
        <a:bodyPr/>
        <a:lstStyle/>
        <a:p>
          <a:endParaRPr lang="fr-FR"/>
        </a:p>
      </dgm:t>
    </dgm:pt>
    <dgm:pt modelId="{0C15DE6A-EF88-408D-A2D9-7EBDF3A76164}" type="pres">
      <dgm:prSet presAssocID="{1DCD9EE0-9E4C-45EE-8013-C53F914766F2}" presName="cycle" presStyleCnt="0">
        <dgm:presLayoutVars>
          <dgm:dir/>
          <dgm:resizeHandles val="exact"/>
        </dgm:presLayoutVars>
      </dgm:prSet>
      <dgm:spPr/>
    </dgm:pt>
    <dgm:pt modelId="{8C039929-FAEF-4D32-BFCF-E0A8A688DF4D}" type="pres">
      <dgm:prSet presAssocID="{71F3A107-15DB-4CAB-8959-E26BB98491D4}" presName="node" presStyleLbl="node1" presStyleIdx="0" presStyleCnt="6">
        <dgm:presLayoutVars>
          <dgm:bulletEnabled val="1"/>
        </dgm:presLayoutVars>
      </dgm:prSet>
      <dgm:spPr/>
    </dgm:pt>
    <dgm:pt modelId="{AF96AE6A-E1E5-4944-A0DE-59CA86D336D3}" type="pres">
      <dgm:prSet presAssocID="{71F3A107-15DB-4CAB-8959-E26BB98491D4}" presName="spNode" presStyleCnt="0"/>
      <dgm:spPr/>
    </dgm:pt>
    <dgm:pt modelId="{69D69D46-5408-4E8C-A81E-3E0E4B47495F}" type="pres">
      <dgm:prSet presAssocID="{B57ADEA8-C0CC-48CD-B0C2-03A9A1253514}" presName="sibTrans" presStyleLbl="sibTrans1D1" presStyleIdx="0" presStyleCnt="6"/>
      <dgm:spPr/>
    </dgm:pt>
    <dgm:pt modelId="{26B690F6-F432-473D-9884-A0FADF60AF98}" type="pres">
      <dgm:prSet presAssocID="{6AA675E8-B114-4ABA-9340-6E96FB70B241}" presName="node" presStyleLbl="node1" presStyleIdx="1" presStyleCnt="6">
        <dgm:presLayoutVars>
          <dgm:bulletEnabled val="1"/>
        </dgm:presLayoutVars>
      </dgm:prSet>
      <dgm:spPr/>
    </dgm:pt>
    <dgm:pt modelId="{1AC61607-9CF2-4878-895F-122F9CDAFCB1}" type="pres">
      <dgm:prSet presAssocID="{6AA675E8-B114-4ABA-9340-6E96FB70B241}" presName="spNode" presStyleCnt="0"/>
      <dgm:spPr/>
    </dgm:pt>
    <dgm:pt modelId="{6A80194E-DB54-4188-97EC-3502D98DE758}" type="pres">
      <dgm:prSet presAssocID="{D32855DF-328E-4464-9C6D-3F82ECC10D86}" presName="sibTrans" presStyleLbl="sibTrans1D1" presStyleIdx="1" presStyleCnt="6"/>
      <dgm:spPr/>
    </dgm:pt>
    <dgm:pt modelId="{418D4F73-15CC-47FC-B771-CC944EC61C7A}" type="pres">
      <dgm:prSet presAssocID="{0610D35B-54D4-475C-B1D6-7F2A2EB63398}" presName="node" presStyleLbl="node1" presStyleIdx="2" presStyleCnt="6">
        <dgm:presLayoutVars>
          <dgm:bulletEnabled val="1"/>
        </dgm:presLayoutVars>
      </dgm:prSet>
      <dgm:spPr/>
    </dgm:pt>
    <dgm:pt modelId="{2279045E-DD79-4FCE-83B0-5D433FF5C043}" type="pres">
      <dgm:prSet presAssocID="{0610D35B-54D4-475C-B1D6-7F2A2EB63398}" presName="spNode" presStyleCnt="0"/>
      <dgm:spPr/>
    </dgm:pt>
    <dgm:pt modelId="{6982D5DC-3223-4A66-9378-3EC6E67F16F2}" type="pres">
      <dgm:prSet presAssocID="{464F259B-0B46-465F-8448-C5AD214DD880}" presName="sibTrans" presStyleLbl="sibTrans1D1" presStyleIdx="2" presStyleCnt="6"/>
      <dgm:spPr/>
    </dgm:pt>
    <dgm:pt modelId="{8FBC1105-2211-4EFD-802E-10B370105D13}" type="pres">
      <dgm:prSet presAssocID="{F2974E97-864B-4B56-9A21-3F20574C9D61}" presName="node" presStyleLbl="node1" presStyleIdx="3" presStyleCnt="6">
        <dgm:presLayoutVars>
          <dgm:bulletEnabled val="1"/>
        </dgm:presLayoutVars>
      </dgm:prSet>
      <dgm:spPr/>
    </dgm:pt>
    <dgm:pt modelId="{04B69B84-C0FC-400C-B5BC-90673C587AC6}" type="pres">
      <dgm:prSet presAssocID="{F2974E97-864B-4B56-9A21-3F20574C9D61}" presName="spNode" presStyleCnt="0"/>
      <dgm:spPr/>
    </dgm:pt>
    <dgm:pt modelId="{EF36FE6E-C751-4785-AE33-CC881C11E108}" type="pres">
      <dgm:prSet presAssocID="{724DD900-4D48-4CF2-A7AC-7D08EC0AF3C3}" presName="sibTrans" presStyleLbl="sibTrans1D1" presStyleIdx="3" presStyleCnt="6"/>
      <dgm:spPr/>
    </dgm:pt>
    <dgm:pt modelId="{B7D735BA-B642-4397-8722-D1CBB486E1C9}" type="pres">
      <dgm:prSet presAssocID="{46D17EB8-0A09-41E1-80B4-D441778DBC1E}" presName="node" presStyleLbl="node1" presStyleIdx="4" presStyleCnt="6">
        <dgm:presLayoutVars>
          <dgm:bulletEnabled val="1"/>
        </dgm:presLayoutVars>
      </dgm:prSet>
      <dgm:spPr/>
    </dgm:pt>
    <dgm:pt modelId="{2C7D557F-D497-4F9D-BC07-7237508419EA}" type="pres">
      <dgm:prSet presAssocID="{46D17EB8-0A09-41E1-80B4-D441778DBC1E}" presName="spNode" presStyleCnt="0"/>
      <dgm:spPr/>
    </dgm:pt>
    <dgm:pt modelId="{E5B2420E-D7AF-46B4-AE9D-DD05F3A75C46}" type="pres">
      <dgm:prSet presAssocID="{83661B0F-60EF-406F-8B5D-2EF4131D0232}" presName="sibTrans" presStyleLbl="sibTrans1D1" presStyleIdx="4" presStyleCnt="6"/>
      <dgm:spPr/>
    </dgm:pt>
    <dgm:pt modelId="{D2A264DD-A3E4-42EA-80FC-4B427EF29FA4}" type="pres">
      <dgm:prSet presAssocID="{EBF9B8BB-45DD-449F-B0A1-54EC0C43A960}" presName="node" presStyleLbl="node1" presStyleIdx="5" presStyleCnt="6">
        <dgm:presLayoutVars>
          <dgm:bulletEnabled val="1"/>
        </dgm:presLayoutVars>
      </dgm:prSet>
      <dgm:spPr/>
    </dgm:pt>
    <dgm:pt modelId="{100BD79A-C2D7-4910-9FEA-3FCE273AA895}" type="pres">
      <dgm:prSet presAssocID="{EBF9B8BB-45DD-449F-B0A1-54EC0C43A960}" presName="spNode" presStyleCnt="0"/>
      <dgm:spPr/>
    </dgm:pt>
    <dgm:pt modelId="{F6B3EA73-03C9-4334-9B80-B32D02D8D4D5}" type="pres">
      <dgm:prSet presAssocID="{2DC46E1C-A5F8-4BBF-8075-3F71FA55714A}" presName="sibTrans" presStyleLbl="sibTrans1D1" presStyleIdx="5" presStyleCnt="6"/>
      <dgm:spPr/>
    </dgm:pt>
  </dgm:ptLst>
  <dgm:cxnLst>
    <dgm:cxn modelId="{4B878710-FDA8-424B-9105-B834C241E262}" type="presOf" srcId="{71F3A107-15DB-4CAB-8959-E26BB98491D4}" destId="{8C039929-FAEF-4D32-BFCF-E0A8A688DF4D}" srcOrd="0" destOrd="0" presId="urn:microsoft.com/office/officeart/2005/8/layout/cycle6"/>
    <dgm:cxn modelId="{ACFE0017-B320-4AD2-87D3-43266D1F7AFD}" type="presOf" srcId="{46D17EB8-0A09-41E1-80B4-D441778DBC1E}" destId="{B7D735BA-B642-4397-8722-D1CBB486E1C9}" srcOrd="0" destOrd="0" presId="urn:microsoft.com/office/officeart/2005/8/layout/cycle6"/>
    <dgm:cxn modelId="{AA14DD1A-8D89-465C-AF52-F33A7BADB94F}" type="presOf" srcId="{464F259B-0B46-465F-8448-C5AD214DD880}" destId="{6982D5DC-3223-4A66-9378-3EC6E67F16F2}" srcOrd="0" destOrd="0" presId="urn:microsoft.com/office/officeart/2005/8/layout/cycle6"/>
    <dgm:cxn modelId="{4EEC091E-9267-4400-890E-D84AA65A5F9A}" type="presOf" srcId="{724DD900-4D48-4CF2-A7AC-7D08EC0AF3C3}" destId="{EF36FE6E-C751-4785-AE33-CC881C11E108}" srcOrd="0" destOrd="0" presId="urn:microsoft.com/office/officeart/2005/8/layout/cycle6"/>
    <dgm:cxn modelId="{DD772D64-3F64-46C6-A554-E7129D749558}" srcId="{1DCD9EE0-9E4C-45EE-8013-C53F914766F2}" destId="{71F3A107-15DB-4CAB-8959-E26BB98491D4}" srcOrd="0" destOrd="0" parTransId="{0D9F07F6-F43E-48EF-977D-078B7A542723}" sibTransId="{B57ADEA8-C0CC-48CD-B0C2-03A9A1253514}"/>
    <dgm:cxn modelId="{0731D070-38C1-4B8B-84D7-E090219EFE55}" type="presOf" srcId="{D32855DF-328E-4464-9C6D-3F82ECC10D86}" destId="{6A80194E-DB54-4188-97EC-3502D98DE758}" srcOrd="0" destOrd="0" presId="urn:microsoft.com/office/officeart/2005/8/layout/cycle6"/>
    <dgm:cxn modelId="{E8EAF257-615F-4BCD-8217-B77B0B515370}" type="presOf" srcId="{2DC46E1C-A5F8-4BBF-8075-3F71FA55714A}" destId="{F6B3EA73-03C9-4334-9B80-B32D02D8D4D5}" srcOrd="0" destOrd="0" presId="urn:microsoft.com/office/officeart/2005/8/layout/cycle6"/>
    <dgm:cxn modelId="{F3EF0879-06D4-4310-AFFE-0CEC449F5579}" srcId="{1DCD9EE0-9E4C-45EE-8013-C53F914766F2}" destId="{6AA675E8-B114-4ABA-9340-6E96FB70B241}" srcOrd="1" destOrd="0" parTransId="{6267E84F-CC26-430C-8BD5-4E7C0626B83E}" sibTransId="{D32855DF-328E-4464-9C6D-3F82ECC10D86}"/>
    <dgm:cxn modelId="{E5DB2E82-4649-496E-BAA5-695CCDC71B22}" type="presOf" srcId="{83661B0F-60EF-406F-8B5D-2EF4131D0232}" destId="{E5B2420E-D7AF-46B4-AE9D-DD05F3A75C46}" srcOrd="0" destOrd="0" presId="urn:microsoft.com/office/officeart/2005/8/layout/cycle6"/>
    <dgm:cxn modelId="{9677F188-7AB8-44EC-BA70-93F65D48A028}" srcId="{1DCD9EE0-9E4C-45EE-8013-C53F914766F2}" destId="{0610D35B-54D4-475C-B1D6-7F2A2EB63398}" srcOrd="2" destOrd="0" parTransId="{84FCB9C5-E249-45E5-8B23-4ACC2E7BDBF7}" sibTransId="{464F259B-0B46-465F-8448-C5AD214DD880}"/>
    <dgm:cxn modelId="{2B44A88E-7E30-4C9C-A26D-3D167AE2F24D}" srcId="{1DCD9EE0-9E4C-45EE-8013-C53F914766F2}" destId="{F2974E97-864B-4B56-9A21-3F20574C9D61}" srcOrd="3" destOrd="0" parTransId="{D4DA191E-9878-42AB-BEE6-E9E3A8998000}" sibTransId="{724DD900-4D48-4CF2-A7AC-7D08EC0AF3C3}"/>
    <dgm:cxn modelId="{632BF599-EA29-4A71-953C-EAF0B0A8B1B2}" type="presOf" srcId="{EBF9B8BB-45DD-449F-B0A1-54EC0C43A960}" destId="{D2A264DD-A3E4-42EA-80FC-4B427EF29FA4}" srcOrd="0" destOrd="0" presId="urn:microsoft.com/office/officeart/2005/8/layout/cycle6"/>
    <dgm:cxn modelId="{6A507AA0-E4C4-43C1-A09A-A27D3FC6B0BF}" type="presOf" srcId="{1DCD9EE0-9E4C-45EE-8013-C53F914766F2}" destId="{0C15DE6A-EF88-408D-A2D9-7EBDF3A76164}" srcOrd="0" destOrd="0" presId="urn:microsoft.com/office/officeart/2005/8/layout/cycle6"/>
    <dgm:cxn modelId="{C0DF58A7-31E8-4E3B-89F2-B24FDC095135}" type="presOf" srcId="{F2974E97-864B-4B56-9A21-3F20574C9D61}" destId="{8FBC1105-2211-4EFD-802E-10B370105D13}" srcOrd="0" destOrd="0" presId="urn:microsoft.com/office/officeart/2005/8/layout/cycle6"/>
    <dgm:cxn modelId="{A35519B8-37A4-4A8F-B929-3B6C1D7D4FF2}" type="presOf" srcId="{B57ADEA8-C0CC-48CD-B0C2-03A9A1253514}" destId="{69D69D46-5408-4E8C-A81E-3E0E4B47495F}" srcOrd="0" destOrd="0" presId="urn:microsoft.com/office/officeart/2005/8/layout/cycle6"/>
    <dgm:cxn modelId="{E0838DC0-20E1-42F9-8DBE-451A5CE90D2A}" srcId="{1DCD9EE0-9E4C-45EE-8013-C53F914766F2}" destId="{46D17EB8-0A09-41E1-80B4-D441778DBC1E}" srcOrd="4" destOrd="0" parTransId="{A60AF8DE-1AD2-42D3-888E-44C253819DE6}" sibTransId="{83661B0F-60EF-406F-8B5D-2EF4131D0232}"/>
    <dgm:cxn modelId="{19DC7DDA-3763-419D-AA0C-3ED129889B3C}" type="presOf" srcId="{6AA675E8-B114-4ABA-9340-6E96FB70B241}" destId="{26B690F6-F432-473D-9884-A0FADF60AF98}" srcOrd="0" destOrd="0" presId="urn:microsoft.com/office/officeart/2005/8/layout/cycle6"/>
    <dgm:cxn modelId="{D0FC8DE5-23E5-43A2-8194-B5191D07E525}" srcId="{1DCD9EE0-9E4C-45EE-8013-C53F914766F2}" destId="{EBF9B8BB-45DD-449F-B0A1-54EC0C43A960}" srcOrd="5" destOrd="0" parTransId="{DD93587F-52E8-43F0-94B0-41D78D57FAF9}" sibTransId="{2DC46E1C-A5F8-4BBF-8075-3F71FA55714A}"/>
    <dgm:cxn modelId="{719440E9-FB05-4400-AAE1-E30EB2601A1B}" type="presOf" srcId="{0610D35B-54D4-475C-B1D6-7F2A2EB63398}" destId="{418D4F73-15CC-47FC-B771-CC944EC61C7A}" srcOrd="0" destOrd="0" presId="urn:microsoft.com/office/officeart/2005/8/layout/cycle6"/>
    <dgm:cxn modelId="{DC35EB48-2646-43B9-8687-DC12819DD27B}" type="presParOf" srcId="{0C15DE6A-EF88-408D-A2D9-7EBDF3A76164}" destId="{8C039929-FAEF-4D32-BFCF-E0A8A688DF4D}" srcOrd="0" destOrd="0" presId="urn:microsoft.com/office/officeart/2005/8/layout/cycle6"/>
    <dgm:cxn modelId="{91702B67-F522-47F5-B81D-660C4E0FDEA3}" type="presParOf" srcId="{0C15DE6A-EF88-408D-A2D9-7EBDF3A76164}" destId="{AF96AE6A-E1E5-4944-A0DE-59CA86D336D3}" srcOrd="1" destOrd="0" presId="urn:microsoft.com/office/officeart/2005/8/layout/cycle6"/>
    <dgm:cxn modelId="{97171FC7-C890-4790-B9E0-F42A40AE38DD}" type="presParOf" srcId="{0C15DE6A-EF88-408D-A2D9-7EBDF3A76164}" destId="{69D69D46-5408-4E8C-A81E-3E0E4B47495F}" srcOrd="2" destOrd="0" presId="urn:microsoft.com/office/officeart/2005/8/layout/cycle6"/>
    <dgm:cxn modelId="{FF5FB63A-4F79-4D90-8E30-229AC5435443}" type="presParOf" srcId="{0C15DE6A-EF88-408D-A2D9-7EBDF3A76164}" destId="{26B690F6-F432-473D-9884-A0FADF60AF98}" srcOrd="3" destOrd="0" presId="urn:microsoft.com/office/officeart/2005/8/layout/cycle6"/>
    <dgm:cxn modelId="{C1BB88A2-0EB5-47BD-BA71-CA4C571ADED4}" type="presParOf" srcId="{0C15DE6A-EF88-408D-A2D9-7EBDF3A76164}" destId="{1AC61607-9CF2-4878-895F-122F9CDAFCB1}" srcOrd="4" destOrd="0" presId="urn:microsoft.com/office/officeart/2005/8/layout/cycle6"/>
    <dgm:cxn modelId="{0102A34B-9BE6-453B-9E9D-BAC2F6E14326}" type="presParOf" srcId="{0C15DE6A-EF88-408D-A2D9-7EBDF3A76164}" destId="{6A80194E-DB54-4188-97EC-3502D98DE758}" srcOrd="5" destOrd="0" presId="urn:microsoft.com/office/officeart/2005/8/layout/cycle6"/>
    <dgm:cxn modelId="{4CA671F2-3CC1-45A7-AECD-3A2EDD852657}" type="presParOf" srcId="{0C15DE6A-EF88-408D-A2D9-7EBDF3A76164}" destId="{418D4F73-15CC-47FC-B771-CC944EC61C7A}" srcOrd="6" destOrd="0" presId="urn:microsoft.com/office/officeart/2005/8/layout/cycle6"/>
    <dgm:cxn modelId="{05B05C11-C6AF-4117-8A06-2C3608008652}" type="presParOf" srcId="{0C15DE6A-EF88-408D-A2D9-7EBDF3A76164}" destId="{2279045E-DD79-4FCE-83B0-5D433FF5C043}" srcOrd="7" destOrd="0" presId="urn:microsoft.com/office/officeart/2005/8/layout/cycle6"/>
    <dgm:cxn modelId="{77449F19-05DA-4401-975A-89224021C04A}" type="presParOf" srcId="{0C15DE6A-EF88-408D-A2D9-7EBDF3A76164}" destId="{6982D5DC-3223-4A66-9378-3EC6E67F16F2}" srcOrd="8" destOrd="0" presId="urn:microsoft.com/office/officeart/2005/8/layout/cycle6"/>
    <dgm:cxn modelId="{3719F6E3-ACE2-4B1B-8C5D-2935EB2E418D}" type="presParOf" srcId="{0C15DE6A-EF88-408D-A2D9-7EBDF3A76164}" destId="{8FBC1105-2211-4EFD-802E-10B370105D13}" srcOrd="9" destOrd="0" presId="urn:microsoft.com/office/officeart/2005/8/layout/cycle6"/>
    <dgm:cxn modelId="{E45FC2E9-9C0B-4909-87AB-1ECC4CBCEF37}" type="presParOf" srcId="{0C15DE6A-EF88-408D-A2D9-7EBDF3A76164}" destId="{04B69B84-C0FC-400C-B5BC-90673C587AC6}" srcOrd="10" destOrd="0" presId="urn:microsoft.com/office/officeart/2005/8/layout/cycle6"/>
    <dgm:cxn modelId="{7EAF218C-A5D2-4248-A5B3-D747ABAA6BD2}" type="presParOf" srcId="{0C15DE6A-EF88-408D-A2D9-7EBDF3A76164}" destId="{EF36FE6E-C751-4785-AE33-CC881C11E108}" srcOrd="11" destOrd="0" presId="urn:microsoft.com/office/officeart/2005/8/layout/cycle6"/>
    <dgm:cxn modelId="{84CC8CAF-F72A-4B77-866E-3B1580053BAC}" type="presParOf" srcId="{0C15DE6A-EF88-408D-A2D9-7EBDF3A76164}" destId="{B7D735BA-B642-4397-8722-D1CBB486E1C9}" srcOrd="12" destOrd="0" presId="urn:microsoft.com/office/officeart/2005/8/layout/cycle6"/>
    <dgm:cxn modelId="{9BD917EC-5D69-4271-9F72-B60F88AE7B8B}" type="presParOf" srcId="{0C15DE6A-EF88-408D-A2D9-7EBDF3A76164}" destId="{2C7D557F-D497-4F9D-BC07-7237508419EA}" srcOrd="13" destOrd="0" presId="urn:microsoft.com/office/officeart/2005/8/layout/cycle6"/>
    <dgm:cxn modelId="{C20D2BC0-4611-47ED-B4FF-C200E4BDD633}" type="presParOf" srcId="{0C15DE6A-EF88-408D-A2D9-7EBDF3A76164}" destId="{E5B2420E-D7AF-46B4-AE9D-DD05F3A75C46}" srcOrd="14" destOrd="0" presId="urn:microsoft.com/office/officeart/2005/8/layout/cycle6"/>
    <dgm:cxn modelId="{E3816772-03FD-4E2C-8AED-9871EB3D37C5}" type="presParOf" srcId="{0C15DE6A-EF88-408D-A2D9-7EBDF3A76164}" destId="{D2A264DD-A3E4-42EA-80FC-4B427EF29FA4}" srcOrd="15" destOrd="0" presId="urn:microsoft.com/office/officeart/2005/8/layout/cycle6"/>
    <dgm:cxn modelId="{5920876D-567D-4FEC-B54D-DFF9693379FB}" type="presParOf" srcId="{0C15DE6A-EF88-408D-A2D9-7EBDF3A76164}" destId="{100BD79A-C2D7-4910-9FEA-3FCE273AA895}" srcOrd="16" destOrd="0" presId="urn:microsoft.com/office/officeart/2005/8/layout/cycle6"/>
    <dgm:cxn modelId="{A871B853-2B4C-459D-B7DF-FECC81E6891C}" type="presParOf" srcId="{0C15DE6A-EF88-408D-A2D9-7EBDF3A76164}" destId="{F6B3EA73-03C9-4334-9B80-B32D02D8D4D5}" srcOrd="17" destOrd="0" presId="urn:microsoft.com/office/officeart/2005/8/layout/cycle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DCD9EE0-9E4C-45EE-8013-C53F914766F2}" type="doc">
      <dgm:prSet loTypeId="urn:microsoft.com/office/officeart/2005/8/layout/cycle6" loCatId="cycle" qsTypeId="urn:microsoft.com/office/officeart/2005/8/quickstyle/simple5" qsCatId="simple" csTypeId="urn:microsoft.com/office/officeart/2005/8/colors/accent3_2" csCatId="accent3" phldr="1"/>
      <dgm:spPr/>
      <dgm:t>
        <a:bodyPr/>
        <a:lstStyle/>
        <a:p>
          <a:endParaRPr lang="fr-FR"/>
        </a:p>
      </dgm:t>
    </dgm:pt>
    <dgm:pt modelId="{71F3A107-15DB-4CAB-8959-E26BB98491D4}">
      <dgm:prSet phldrT="[Texte]">
        <dgm:style>
          <a:lnRef idx="2">
            <a:schemeClr val="accent3"/>
          </a:lnRef>
          <a:fillRef idx="1">
            <a:schemeClr val="lt1"/>
          </a:fillRef>
          <a:effectRef idx="0">
            <a:schemeClr val="accent3"/>
          </a:effectRef>
          <a:fontRef idx="minor">
            <a:schemeClr val="dk1"/>
          </a:fontRef>
        </dgm:style>
      </dgm:prSet>
      <dgm:spPr/>
      <dgm:t>
        <a:bodyPr/>
        <a:lstStyle/>
        <a:p>
          <a:r>
            <a:rPr lang="fr-FR" dirty="0"/>
            <a:t>Automatisation</a:t>
          </a:r>
        </a:p>
      </dgm:t>
    </dgm:pt>
    <dgm:pt modelId="{0D9F07F6-F43E-48EF-977D-078B7A542723}" type="parTrans" cxnId="{DD772D64-3F64-46C6-A554-E7129D749558}">
      <dgm:prSet/>
      <dgm:spPr/>
      <dgm:t>
        <a:bodyPr/>
        <a:lstStyle/>
        <a:p>
          <a:endParaRPr lang="fr-FR"/>
        </a:p>
      </dgm:t>
    </dgm:pt>
    <dgm:pt modelId="{B57ADEA8-C0CC-48CD-B0C2-03A9A1253514}" type="sibTrans" cxnId="{DD772D64-3F64-46C6-A554-E7129D749558}">
      <dgm:prSet/>
      <dgm:spPr/>
      <dgm:t>
        <a:bodyPr/>
        <a:lstStyle/>
        <a:p>
          <a:endParaRPr lang="fr-FR"/>
        </a:p>
      </dgm:t>
    </dgm:pt>
    <dgm:pt modelId="{6AA675E8-B114-4ABA-9340-6E96FB70B241}">
      <dgm:prSet phldrT="[Texte]">
        <dgm:style>
          <a:lnRef idx="2">
            <a:schemeClr val="accent3"/>
          </a:lnRef>
          <a:fillRef idx="1">
            <a:schemeClr val="lt1"/>
          </a:fillRef>
          <a:effectRef idx="0">
            <a:schemeClr val="accent3"/>
          </a:effectRef>
          <a:fontRef idx="minor">
            <a:schemeClr val="dk1"/>
          </a:fontRef>
        </dgm:style>
      </dgm:prSet>
      <dgm:spPr/>
      <dgm:t>
        <a:bodyPr/>
        <a:lstStyle/>
        <a:p>
          <a:r>
            <a:rPr lang="fr-FR" dirty="0"/>
            <a:t>Contrôle étendu</a:t>
          </a:r>
        </a:p>
      </dgm:t>
    </dgm:pt>
    <dgm:pt modelId="{6267E84F-CC26-430C-8BD5-4E7C0626B83E}" type="parTrans" cxnId="{F3EF0879-06D4-4310-AFFE-0CEC449F5579}">
      <dgm:prSet/>
      <dgm:spPr/>
      <dgm:t>
        <a:bodyPr/>
        <a:lstStyle/>
        <a:p>
          <a:endParaRPr lang="fr-FR"/>
        </a:p>
      </dgm:t>
    </dgm:pt>
    <dgm:pt modelId="{D32855DF-328E-4464-9C6D-3F82ECC10D86}" type="sibTrans" cxnId="{F3EF0879-06D4-4310-AFFE-0CEC449F5579}">
      <dgm:prSet/>
      <dgm:spPr/>
      <dgm:t>
        <a:bodyPr/>
        <a:lstStyle/>
        <a:p>
          <a:endParaRPr lang="fr-FR"/>
        </a:p>
      </dgm:t>
    </dgm:pt>
    <dgm:pt modelId="{0610D35B-54D4-475C-B1D6-7F2A2EB63398}">
      <dgm:prSet phldrT="[Texte]">
        <dgm:style>
          <a:lnRef idx="2">
            <a:schemeClr val="accent3"/>
          </a:lnRef>
          <a:fillRef idx="1">
            <a:schemeClr val="lt1"/>
          </a:fillRef>
          <a:effectRef idx="0">
            <a:schemeClr val="accent3"/>
          </a:effectRef>
          <a:fontRef idx="minor">
            <a:schemeClr val="dk1"/>
          </a:fontRef>
        </dgm:style>
      </dgm:prSet>
      <dgm:spPr/>
      <dgm:t>
        <a:bodyPr/>
        <a:lstStyle/>
        <a:p>
          <a:r>
            <a:rPr lang="fr-FR" dirty="0"/>
            <a:t>Natif avec les produits Microsoft</a:t>
          </a:r>
        </a:p>
      </dgm:t>
    </dgm:pt>
    <dgm:pt modelId="{84FCB9C5-E249-45E5-8B23-4ACC2E7BDBF7}" type="parTrans" cxnId="{9677F188-7AB8-44EC-BA70-93F65D48A028}">
      <dgm:prSet/>
      <dgm:spPr/>
      <dgm:t>
        <a:bodyPr/>
        <a:lstStyle/>
        <a:p>
          <a:endParaRPr lang="fr-FR"/>
        </a:p>
      </dgm:t>
    </dgm:pt>
    <dgm:pt modelId="{464F259B-0B46-465F-8448-C5AD214DD880}" type="sibTrans" cxnId="{9677F188-7AB8-44EC-BA70-93F65D48A028}">
      <dgm:prSet/>
      <dgm:spPr/>
      <dgm:t>
        <a:bodyPr/>
        <a:lstStyle/>
        <a:p>
          <a:endParaRPr lang="fr-FR"/>
        </a:p>
      </dgm:t>
    </dgm:pt>
    <dgm:pt modelId="{F2974E97-864B-4B56-9A21-3F20574C9D61}">
      <dgm:prSet phldrT="[Texte]">
        <dgm:style>
          <a:lnRef idx="2">
            <a:schemeClr val="accent3"/>
          </a:lnRef>
          <a:fillRef idx="1">
            <a:schemeClr val="lt1"/>
          </a:fillRef>
          <a:effectRef idx="0">
            <a:schemeClr val="accent3"/>
          </a:effectRef>
          <a:fontRef idx="minor">
            <a:schemeClr val="dk1"/>
          </a:fontRef>
        </dgm:style>
      </dgm:prSet>
      <dgm:spPr/>
      <dgm:t>
        <a:bodyPr/>
        <a:lstStyle/>
        <a:p>
          <a:r>
            <a:rPr lang="fr-FR" dirty="0"/>
            <a:t>Gestion centralisé (DSC)</a:t>
          </a:r>
        </a:p>
      </dgm:t>
    </dgm:pt>
    <dgm:pt modelId="{D4DA191E-9878-42AB-BEE6-E9E3A8998000}" type="parTrans" cxnId="{2B44A88E-7E30-4C9C-A26D-3D167AE2F24D}">
      <dgm:prSet/>
      <dgm:spPr/>
      <dgm:t>
        <a:bodyPr/>
        <a:lstStyle/>
        <a:p>
          <a:endParaRPr lang="fr-FR"/>
        </a:p>
      </dgm:t>
    </dgm:pt>
    <dgm:pt modelId="{724DD900-4D48-4CF2-A7AC-7D08EC0AF3C3}" type="sibTrans" cxnId="{2B44A88E-7E30-4C9C-A26D-3D167AE2F24D}">
      <dgm:prSet/>
      <dgm:spPr/>
      <dgm:t>
        <a:bodyPr/>
        <a:lstStyle/>
        <a:p>
          <a:endParaRPr lang="fr-FR"/>
        </a:p>
      </dgm:t>
    </dgm:pt>
    <dgm:pt modelId="{46D17EB8-0A09-41E1-80B4-D441778DBC1E}">
      <dgm:prSet phldrT="[Texte]"/>
      <dgm:spPr/>
      <dgm:t>
        <a:bodyPr/>
        <a:lstStyle/>
        <a:p>
          <a:r>
            <a:rPr lang="fr-FR" dirty="0"/>
            <a:t>Flexibilité et extensibilité </a:t>
          </a:r>
        </a:p>
      </dgm:t>
    </dgm:pt>
    <dgm:pt modelId="{A60AF8DE-1AD2-42D3-888E-44C253819DE6}" type="parTrans" cxnId="{E0838DC0-20E1-42F9-8DBE-451A5CE90D2A}">
      <dgm:prSet/>
      <dgm:spPr/>
      <dgm:t>
        <a:bodyPr/>
        <a:lstStyle/>
        <a:p>
          <a:endParaRPr lang="fr-FR"/>
        </a:p>
      </dgm:t>
    </dgm:pt>
    <dgm:pt modelId="{83661B0F-60EF-406F-8B5D-2EF4131D0232}" type="sibTrans" cxnId="{E0838DC0-20E1-42F9-8DBE-451A5CE90D2A}">
      <dgm:prSet/>
      <dgm:spPr/>
      <dgm:t>
        <a:bodyPr/>
        <a:lstStyle/>
        <a:p>
          <a:endParaRPr lang="fr-FR"/>
        </a:p>
      </dgm:t>
    </dgm:pt>
    <dgm:pt modelId="{EBF9B8BB-45DD-449F-B0A1-54EC0C43A960}">
      <dgm:prSet phldrT="[Texte]"/>
      <dgm:spPr/>
      <dgm:t>
        <a:bodyPr/>
        <a:lstStyle/>
        <a:p>
          <a:r>
            <a:rPr lang="fr-FR"/>
            <a:t>Communauté active</a:t>
          </a:r>
          <a:endParaRPr lang="fr-FR" dirty="0"/>
        </a:p>
      </dgm:t>
    </dgm:pt>
    <dgm:pt modelId="{DD93587F-52E8-43F0-94B0-41D78D57FAF9}" type="parTrans" cxnId="{D0FC8DE5-23E5-43A2-8194-B5191D07E525}">
      <dgm:prSet/>
      <dgm:spPr/>
      <dgm:t>
        <a:bodyPr/>
        <a:lstStyle/>
        <a:p>
          <a:endParaRPr lang="fr-FR"/>
        </a:p>
      </dgm:t>
    </dgm:pt>
    <dgm:pt modelId="{2DC46E1C-A5F8-4BBF-8075-3F71FA55714A}" type="sibTrans" cxnId="{D0FC8DE5-23E5-43A2-8194-B5191D07E525}">
      <dgm:prSet/>
      <dgm:spPr/>
      <dgm:t>
        <a:bodyPr/>
        <a:lstStyle/>
        <a:p>
          <a:endParaRPr lang="fr-FR"/>
        </a:p>
      </dgm:t>
    </dgm:pt>
    <dgm:pt modelId="{0C15DE6A-EF88-408D-A2D9-7EBDF3A76164}" type="pres">
      <dgm:prSet presAssocID="{1DCD9EE0-9E4C-45EE-8013-C53F914766F2}" presName="cycle" presStyleCnt="0">
        <dgm:presLayoutVars>
          <dgm:dir/>
          <dgm:resizeHandles val="exact"/>
        </dgm:presLayoutVars>
      </dgm:prSet>
      <dgm:spPr/>
    </dgm:pt>
    <dgm:pt modelId="{8C039929-FAEF-4D32-BFCF-E0A8A688DF4D}" type="pres">
      <dgm:prSet presAssocID="{71F3A107-15DB-4CAB-8959-E26BB98491D4}" presName="node" presStyleLbl="node1" presStyleIdx="0" presStyleCnt="6">
        <dgm:presLayoutVars>
          <dgm:bulletEnabled val="1"/>
        </dgm:presLayoutVars>
      </dgm:prSet>
      <dgm:spPr/>
    </dgm:pt>
    <dgm:pt modelId="{AF96AE6A-E1E5-4944-A0DE-59CA86D336D3}" type="pres">
      <dgm:prSet presAssocID="{71F3A107-15DB-4CAB-8959-E26BB98491D4}" presName="spNode" presStyleCnt="0"/>
      <dgm:spPr/>
    </dgm:pt>
    <dgm:pt modelId="{69D69D46-5408-4E8C-A81E-3E0E4B47495F}" type="pres">
      <dgm:prSet presAssocID="{B57ADEA8-C0CC-48CD-B0C2-03A9A1253514}" presName="sibTrans" presStyleLbl="sibTrans1D1" presStyleIdx="0" presStyleCnt="6"/>
      <dgm:spPr/>
    </dgm:pt>
    <dgm:pt modelId="{26B690F6-F432-473D-9884-A0FADF60AF98}" type="pres">
      <dgm:prSet presAssocID="{6AA675E8-B114-4ABA-9340-6E96FB70B241}" presName="node" presStyleLbl="node1" presStyleIdx="1" presStyleCnt="6">
        <dgm:presLayoutVars>
          <dgm:bulletEnabled val="1"/>
        </dgm:presLayoutVars>
      </dgm:prSet>
      <dgm:spPr/>
    </dgm:pt>
    <dgm:pt modelId="{1AC61607-9CF2-4878-895F-122F9CDAFCB1}" type="pres">
      <dgm:prSet presAssocID="{6AA675E8-B114-4ABA-9340-6E96FB70B241}" presName="spNode" presStyleCnt="0"/>
      <dgm:spPr/>
    </dgm:pt>
    <dgm:pt modelId="{6A80194E-DB54-4188-97EC-3502D98DE758}" type="pres">
      <dgm:prSet presAssocID="{D32855DF-328E-4464-9C6D-3F82ECC10D86}" presName="sibTrans" presStyleLbl="sibTrans1D1" presStyleIdx="1" presStyleCnt="6"/>
      <dgm:spPr/>
    </dgm:pt>
    <dgm:pt modelId="{418D4F73-15CC-47FC-B771-CC944EC61C7A}" type="pres">
      <dgm:prSet presAssocID="{0610D35B-54D4-475C-B1D6-7F2A2EB63398}" presName="node" presStyleLbl="node1" presStyleIdx="2" presStyleCnt="6">
        <dgm:presLayoutVars>
          <dgm:bulletEnabled val="1"/>
        </dgm:presLayoutVars>
      </dgm:prSet>
      <dgm:spPr/>
    </dgm:pt>
    <dgm:pt modelId="{2279045E-DD79-4FCE-83B0-5D433FF5C043}" type="pres">
      <dgm:prSet presAssocID="{0610D35B-54D4-475C-B1D6-7F2A2EB63398}" presName="spNode" presStyleCnt="0"/>
      <dgm:spPr/>
    </dgm:pt>
    <dgm:pt modelId="{6982D5DC-3223-4A66-9378-3EC6E67F16F2}" type="pres">
      <dgm:prSet presAssocID="{464F259B-0B46-465F-8448-C5AD214DD880}" presName="sibTrans" presStyleLbl="sibTrans1D1" presStyleIdx="2" presStyleCnt="6"/>
      <dgm:spPr/>
    </dgm:pt>
    <dgm:pt modelId="{8FBC1105-2211-4EFD-802E-10B370105D13}" type="pres">
      <dgm:prSet presAssocID="{F2974E97-864B-4B56-9A21-3F20574C9D61}" presName="node" presStyleLbl="node1" presStyleIdx="3" presStyleCnt="6">
        <dgm:presLayoutVars>
          <dgm:bulletEnabled val="1"/>
        </dgm:presLayoutVars>
      </dgm:prSet>
      <dgm:spPr/>
    </dgm:pt>
    <dgm:pt modelId="{04B69B84-C0FC-400C-B5BC-90673C587AC6}" type="pres">
      <dgm:prSet presAssocID="{F2974E97-864B-4B56-9A21-3F20574C9D61}" presName="spNode" presStyleCnt="0"/>
      <dgm:spPr/>
    </dgm:pt>
    <dgm:pt modelId="{EF36FE6E-C751-4785-AE33-CC881C11E108}" type="pres">
      <dgm:prSet presAssocID="{724DD900-4D48-4CF2-A7AC-7D08EC0AF3C3}" presName="sibTrans" presStyleLbl="sibTrans1D1" presStyleIdx="3" presStyleCnt="6"/>
      <dgm:spPr/>
    </dgm:pt>
    <dgm:pt modelId="{B7D735BA-B642-4397-8722-D1CBB486E1C9}" type="pres">
      <dgm:prSet presAssocID="{46D17EB8-0A09-41E1-80B4-D441778DBC1E}" presName="node" presStyleLbl="node1" presStyleIdx="4" presStyleCnt="6">
        <dgm:presLayoutVars>
          <dgm:bulletEnabled val="1"/>
        </dgm:presLayoutVars>
      </dgm:prSet>
      <dgm:spPr/>
    </dgm:pt>
    <dgm:pt modelId="{2C7D557F-D497-4F9D-BC07-7237508419EA}" type="pres">
      <dgm:prSet presAssocID="{46D17EB8-0A09-41E1-80B4-D441778DBC1E}" presName="spNode" presStyleCnt="0"/>
      <dgm:spPr/>
    </dgm:pt>
    <dgm:pt modelId="{E5B2420E-D7AF-46B4-AE9D-DD05F3A75C46}" type="pres">
      <dgm:prSet presAssocID="{83661B0F-60EF-406F-8B5D-2EF4131D0232}" presName="sibTrans" presStyleLbl="sibTrans1D1" presStyleIdx="4" presStyleCnt="6"/>
      <dgm:spPr/>
    </dgm:pt>
    <dgm:pt modelId="{D2A264DD-A3E4-42EA-80FC-4B427EF29FA4}" type="pres">
      <dgm:prSet presAssocID="{EBF9B8BB-45DD-449F-B0A1-54EC0C43A960}" presName="node" presStyleLbl="node1" presStyleIdx="5" presStyleCnt="6">
        <dgm:presLayoutVars>
          <dgm:bulletEnabled val="1"/>
        </dgm:presLayoutVars>
      </dgm:prSet>
      <dgm:spPr/>
    </dgm:pt>
    <dgm:pt modelId="{100BD79A-C2D7-4910-9FEA-3FCE273AA895}" type="pres">
      <dgm:prSet presAssocID="{EBF9B8BB-45DD-449F-B0A1-54EC0C43A960}" presName="spNode" presStyleCnt="0"/>
      <dgm:spPr/>
    </dgm:pt>
    <dgm:pt modelId="{F6B3EA73-03C9-4334-9B80-B32D02D8D4D5}" type="pres">
      <dgm:prSet presAssocID="{2DC46E1C-A5F8-4BBF-8075-3F71FA55714A}" presName="sibTrans" presStyleLbl="sibTrans1D1" presStyleIdx="5" presStyleCnt="6"/>
      <dgm:spPr/>
    </dgm:pt>
  </dgm:ptLst>
  <dgm:cxnLst>
    <dgm:cxn modelId="{4B878710-FDA8-424B-9105-B834C241E262}" type="presOf" srcId="{71F3A107-15DB-4CAB-8959-E26BB98491D4}" destId="{8C039929-FAEF-4D32-BFCF-E0A8A688DF4D}" srcOrd="0" destOrd="0" presId="urn:microsoft.com/office/officeart/2005/8/layout/cycle6"/>
    <dgm:cxn modelId="{ACFE0017-B320-4AD2-87D3-43266D1F7AFD}" type="presOf" srcId="{46D17EB8-0A09-41E1-80B4-D441778DBC1E}" destId="{B7D735BA-B642-4397-8722-D1CBB486E1C9}" srcOrd="0" destOrd="0" presId="urn:microsoft.com/office/officeart/2005/8/layout/cycle6"/>
    <dgm:cxn modelId="{AA14DD1A-8D89-465C-AF52-F33A7BADB94F}" type="presOf" srcId="{464F259B-0B46-465F-8448-C5AD214DD880}" destId="{6982D5DC-3223-4A66-9378-3EC6E67F16F2}" srcOrd="0" destOrd="0" presId="urn:microsoft.com/office/officeart/2005/8/layout/cycle6"/>
    <dgm:cxn modelId="{4EEC091E-9267-4400-890E-D84AA65A5F9A}" type="presOf" srcId="{724DD900-4D48-4CF2-A7AC-7D08EC0AF3C3}" destId="{EF36FE6E-C751-4785-AE33-CC881C11E108}" srcOrd="0" destOrd="0" presId="urn:microsoft.com/office/officeart/2005/8/layout/cycle6"/>
    <dgm:cxn modelId="{DD772D64-3F64-46C6-A554-E7129D749558}" srcId="{1DCD9EE0-9E4C-45EE-8013-C53F914766F2}" destId="{71F3A107-15DB-4CAB-8959-E26BB98491D4}" srcOrd="0" destOrd="0" parTransId="{0D9F07F6-F43E-48EF-977D-078B7A542723}" sibTransId="{B57ADEA8-C0CC-48CD-B0C2-03A9A1253514}"/>
    <dgm:cxn modelId="{0731D070-38C1-4B8B-84D7-E090219EFE55}" type="presOf" srcId="{D32855DF-328E-4464-9C6D-3F82ECC10D86}" destId="{6A80194E-DB54-4188-97EC-3502D98DE758}" srcOrd="0" destOrd="0" presId="urn:microsoft.com/office/officeart/2005/8/layout/cycle6"/>
    <dgm:cxn modelId="{E8EAF257-615F-4BCD-8217-B77B0B515370}" type="presOf" srcId="{2DC46E1C-A5F8-4BBF-8075-3F71FA55714A}" destId="{F6B3EA73-03C9-4334-9B80-B32D02D8D4D5}" srcOrd="0" destOrd="0" presId="urn:microsoft.com/office/officeart/2005/8/layout/cycle6"/>
    <dgm:cxn modelId="{F3EF0879-06D4-4310-AFFE-0CEC449F5579}" srcId="{1DCD9EE0-9E4C-45EE-8013-C53F914766F2}" destId="{6AA675E8-B114-4ABA-9340-6E96FB70B241}" srcOrd="1" destOrd="0" parTransId="{6267E84F-CC26-430C-8BD5-4E7C0626B83E}" sibTransId="{D32855DF-328E-4464-9C6D-3F82ECC10D86}"/>
    <dgm:cxn modelId="{E5DB2E82-4649-496E-BAA5-695CCDC71B22}" type="presOf" srcId="{83661B0F-60EF-406F-8B5D-2EF4131D0232}" destId="{E5B2420E-D7AF-46B4-AE9D-DD05F3A75C46}" srcOrd="0" destOrd="0" presId="urn:microsoft.com/office/officeart/2005/8/layout/cycle6"/>
    <dgm:cxn modelId="{9677F188-7AB8-44EC-BA70-93F65D48A028}" srcId="{1DCD9EE0-9E4C-45EE-8013-C53F914766F2}" destId="{0610D35B-54D4-475C-B1D6-7F2A2EB63398}" srcOrd="2" destOrd="0" parTransId="{84FCB9C5-E249-45E5-8B23-4ACC2E7BDBF7}" sibTransId="{464F259B-0B46-465F-8448-C5AD214DD880}"/>
    <dgm:cxn modelId="{2B44A88E-7E30-4C9C-A26D-3D167AE2F24D}" srcId="{1DCD9EE0-9E4C-45EE-8013-C53F914766F2}" destId="{F2974E97-864B-4B56-9A21-3F20574C9D61}" srcOrd="3" destOrd="0" parTransId="{D4DA191E-9878-42AB-BEE6-E9E3A8998000}" sibTransId="{724DD900-4D48-4CF2-A7AC-7D08EC0AF3C3}"/>
    <dgm:cxn modelId="{632BF599-EA29-4A71-953C-EAF0B0A8B1B2}" type="presOf" srcId="{EBF9B8BB-45DD-449F-B0A1-54EC0C43A960}" destId="{D2A264DD-A3E4-42EA-80FC-4B427EF29FA4}" srcOrd="0" destOrd="0" presId="urn:microsoft.com/office/officeart/2005/8/layout/cycle6"/>
    <dgm:cxn modelId="{6A507AA0-E4C4-43C1-A09A-A27D3FC6B0BF}" type="presOf" srcId="{1DCD9EE0-9E4C-45EE-8013-C53F914766F2}" destId="{0C15DE6A-EF88-408D-A2D9-7EBDF3A76164}" srcOrd="0" destOrd="0" presId="urn:microsoft.com/office/officeart/2005/8/layout/cycle6"/>
    <dgm:cxn modelId="{C0DF58A7-31E8-4E3B-89F2-B24FDC095135}" type="presOf" srcId="{F2974E97-864B-4B56-9A21-3F20574C9D61}" destId="{8FBC1105-2211-4EFD-802E-10B370105D13}" srcOrd="0" destOrd="0" presId="urn:microsoft.com/office/officeart/2005/8/layout/cycle6"/>
    <dgm:cxn modelId="{A35519B8-37A4-4A8F-B929-3B6C1D7D4FF2}" type="presOf" srcId="{B57ADEA8-C0CC-48CD-B0C2-03A9A1253514}" destId="{69D69D46-5408-4E8C-A81E-3E0E4B47495F}" srcOrd="0" destOrd="0" presId="urn:microsoft.com/office/officeart/2005/8/layout/cycle6"/>
    <dgm:cxn modelId="{E0838DC0-20E1-42F9-8DBE-451A5CE90D2A}" srcId="{1DCD9EE0-9E4C-45EE-8013-C53F914766F2}" destId="{46D17EB8-0A09-41E1-80B4-D441778DBC1E}" srcOrd="4" destOrd="0" parTransId="{A60AF8DE-1AD2-42D3-888E-44C253819DE6}" sibTransId="{83661B0F-60EF-406F-8B5D-2EF4131D0232}"/>
    <dgm:cxn modelId="{19DC7DDA-3763-419D-AA0C-3ED129889B3C}" type="presOf" srcId="{6AA675E8-B114-4ABA-9340-6E96FB70B241}" destId="{26B690F6-F432-473D-9884-A0FADF60AF98}" srcOrd="0" destOrd="0" presId="urn:microsoft.com/office/officeart/2005/8/layout/cycle6"/>
    <dgm:cxn modelId="{D0FC8DE5-23E5-43A2-8194-B5191D07E525}" srcId="{1DCD9EE0-9E4C-45EE-8013-C53F914766F2}" destId="{EBF9B8BB-45DD-449F-B0A1-54EC0C43A960}" srcOrd="5" destOrd="0" parTransId="{DD93587F-52E8-43F0-94B0-41D78D57FAF9}" sibTransId="{2DC46E1C-A5F8-4BBF-8075-3F71FA55714A}"/>
    <dgm:cxn modelId="{719440E9-FB05-4400-AAE1-E30EB2601A1B}" type="presOf" srcId="{0610D35B-54D4-475C-B1D6-7F2A2EB63398}" destId="{418D4F73-15CC-47FC-B771-CC944EC61C7A}" srcOrd="0" destOrd="0" presId="urn:microsoft.com/office/officeart/2005/8/layout/cycle6"/>
    <dgm:cxn modelId="{DC35EB48-2646-43B9-8687-DC12819DD27B}" type="presParOf" srcId="{0C15DE6A-EF88-408D-A2D9-7EBDF3A76164}" destId="{8C039929-FAEF-4D32-BFCF-E0A8A688DF4D}" srcOrd="0" destOrd="0" presId="urn:microsoft.com/office/officeart/2005/8/layout/cycle6"/>
    <dgm:cxn modelId="{91702B67-F522-47F5-B81D-660C4E0FDEA3}" type="presParOf" srcId="{0C15DE6A-EF88-408D-A2D9-7EBDF3A76164}" destId="{AF96AE6A-E1E5-4944-A0DE-59CA86D336D3}" srcOrd="1" destOrd="0" presId="urn:microsoft.com/office/officeart/2005/8/layout/cycle6"/>
    <dgm:cxn modelId="{97171FC7-C890-4790-B9E0-F42A40AE38DD}" type="presParOf" srcId="{0C15DE6A-EF88-408D-A2D9-7EBDF3A76164}" destId="{69D69D46-5408-4E8C-A81E-3E0E4B47495F}" srcOrd="2" destOrd="0" presId="urn:microsoft.com/office/officeart/2005/8/layout/cycle6"/>
    <dgm:cxn modelId="{FF5FB63A-4F79-4D90-8E30-229AC5435443}" type="presParOf" srcId="{0C15DE6A-EF88-408D-A2D9-7EBDF3A76164}" destId="{26B690F6-F432-473D-9884-A0FADF60AF98}" srcOrd="3" destOrd="0" presId="urn:microsoft.com/office/officeart/2005/8/layout/cycle6"/>
    <dgm:cxn modelId="{C1BB88A2-0EB5-47BD-BA71-CA4C571ADED4}" type="presParOf" srcId="{0C15DE6A-EF88-408D-A2D9-7EBDF3A76164}" destId="{1AC61607-9CF2-4878-895F-122F9CDAFCB1}" srcOrd="4" destOrd="0" presId="urn:microsoft.com/office/officeart/2005/8/layout/cycle6"/>
    <dgm:cxn modelId="{0102A34B-9BE6-453B-9E9D-BAC2F6E14326}" type="presParOf" srcId="{0C15DE6A-EF88-408D-A2D9-7EBDF3A76164}" destId="{6A80194E-DB54-4188-97EC-3502D98DE758}" srcOrd="5" destOrd="0" presId="urn:microsoft.com/office/officeart/2005/8/layout/cycle6"/>
    <dgm:cxn modelId="{4CA671F2-3CC1-45A7-AECD-3A2EDD852657}" type="presParOf" srcId="{0C15DE6A-EF88-408D-A2D9-7EBDF3A76164}" destId="{418D4F73-15CC-47FC-B771-CC944EC61C7A}" srcOrd="6" destOrd="0" presId="urn:microsoft.com/office/officeart/2005/8/layout/cycle6"/>
    <dgm:cxn modelId="{05B05C11-C6AF-4117-8A06-2C3608008652}" type="presParOf" srcId="{0C15DE6A-EF88-408D-A2D9-7EBDF3A76164}" destId="{2279045E-DD79-4FCE-83B0-5D433FF5C043}" srcOrd="7" destOrd="0" presId="urn:microsoft.com/office/officeart/2005/8/layout/cycle6"/>
    <dgm:cxn modelId="{77449F19-05DA-4401-975A-89224021C04A}" type="presParOf" srcId="{0C15DE6A-EF88-408D-A2D9-7EBDF3A76164}" destId="{6982D5DC-3223-4A66-9378-3EC6E67F16F2}" srcOrd="8" destOrd="0" presId="urn:microsoft.com/office/officeart/2005/8/layout/cycle6"/>
    <dgm:cxn modelId="{3719F6E3-ACE2-4B1B-8C5D-2935EB2E418D}" type="presParOf" srcId="{0C15DE6A-EF88-408D-A2D9-7EBDF3A76164}" destId="{8FBC1105-2211-4EFD-802E-10B370105D13}" srcOrd="9" destOrd="0" presId="urn:microsoft.com/office/officeart/2005/8/layout/cycle6"/>
    <dgm:cxn modelId="{E45FC2E9-9C0B-4909-87AB-1ECC4CBCEF37}" type="presParOf" srcId="{0C15DE6A-EF88-408D-A2D9-7EBDF3A76164}" destId="{04B69B84-C0FC-400C-B5BC-90673C587AC6}" srcOrd="10" destOrd="0" presId="urn:microsoft.com/office/officeart/2005/8/layout/cycle6"/>
    <dgm:cxn modelId="{7EAF218C-A5D2-4248-A5B3-D747ABAA6BD2}" type="presParOf" srcId="{0C15DE6A-EF88-408D-A2D9-7EBDF3A76164}" destId="{EF36FE6E-C751-4785-AE33-CC881C11E108}" srcOrd="11" destOrd="0" presId="urn:microsoft.com/office/officeart/2005/8/layout/cycle6"/>
    <dgm:cxn modelId="{84CC8CAF-F72A-4B77-866E-3B1580053BAC}" type="presParOf" srcId="{0C15DE6A-EF88-408D-A2D9-7EBDF3A76164}" destId="{B7D735BA-B642-4397-8722-D1CBB486E1C9}" srcOrd="12" destOrd="0" presId="urn:microsoft.com/office/officeart/2005/8/layout/cycle6"/>
    <dgm:cxn modelId="{9BD917EC-5D69-4271-9F72-B60F88AE7B8B}" type="presParOf" srcId="{0C15DE6A-EF88-408D-A2D9-7EBDF3A76164}" destId="{2C7D557F-D497-4F9D-BC07-7237508419EA}" srcOrd="13" destOrd="0" presId="urn:microsoft.com/office/officeart/2005/8/layout/cycle6"/>
    <dgm:cxn modelId="{C20D2BC0-4611-47ED-B4FF-C200E4BDD633}" type="presParOf" srcId="{0C15DE6A-EF88-408D-A2D9-7EBDF3A76164}" destId="{E5B2420E-D7AF-46B4-AE9D-DD05F3A75C46}" srcOrd="14" destOrd="0" presId="urn:microsoft.com/office/officeart/2005/8/layout/cycle6"/>
    <dgm:cxn modelId="{E3816772-03FD-4E2C-8AED-9871EB3D37C5}" type="presParOf" srcId="{0C15DE6A-EF88-408D-A2D9-7EBDF3A76164}" destId="{D2A264DD-A3E4-42EA-80FC-4B427EF29FA4}" srcOrd="15" destOrd="0" presId="urn:microsoft.com/office/officeart/2005/8/layout/cycle6"/>
    <dgm:cxn modelId="{5920876D-567D-4FEC-B54D-DFF9693379FB}" type="presParOf" srcId="{0C15DE6A-EF88-408D-A2D9-7EBDF3A76164}" destId="{100BD79A-C2D7-4910-9FEA-3FCE273AA895}" srcOrd="16" destOrd="0" presId="urn:microsoft.com/office/officeart/2005/8/layout/cycle6"/>
    <dgm:cxn modelId="{A871B853-2B4C-459D-B7DF-FECC81E6891C}" type="presParOf" srcId="{0C15DE6A-EF88-408D-A2D9-7EBDF3A76164}" destId="{F6B3EA73-03C9-4334-9B80-B32D02D8D4D5}" srcOrd="17" destOrd="0" presId="urn:microsoft.com/office/officeart/2005/8/layout/cycle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1DCD9EE0-9E4C-45EE-8013-C53F914766F2}" type="doc">
      <dgm:prSet loTypeId="urn:microsoft.com/office/officeart/2005/8/layout/cycle6" loCatId="cycle" qsTypeId="urn:microsoft.com/office/officeart/2005/8/quickstyle/simple5" qsCatId="simple" csTypeId="urn:microsoft.com/office/officeart/2005/8/colors/accent3_2" csCatId="accent3" phldr="1"/>
      <dgm:spPr/>
      <dgm:t>
        <a:bodyPr/>
        <a:lstStyle/>
        <a:p>
          <a:endParaRPr lang="fr-FR"/>
        </a:p>
      </dgm:t>
    </dgm:pt>
    <dgm:pt modelId="{71F3A107-15DB-4CAB-8959-E26BB98491D4}">
      <dgm:prSet phldrT="[Texte]">
        <dgm:style>
          <a:lnRef idx="2">
            <a:schemeClr val="accent3"/>
          </a:lnRef>
          <a:fillRef idx="1">
            <a:schemeClr val="lt1"/>
          </a:fillRef>
          <a:effectRef idx="0">
            <a:schemeClr val="accent3"/>
          </a:effectRef>
          <a:fontRef idx="minor">
            <a:schemeClr val="dk1"/>
          </a:fontRef>
        </dgm:style>
      </dgm:prSet>
      <dgm:spPr/>
      <dgm:t>
        <a:bodyPr/>
        <a:lstStyle/>
        <a:p>
          <a:r>
            <a:rPr lang="fr-FR" dirty="0"/>
            <a:t>Automatisation</a:t>
          </a:r>
        </a:p>
      </dgm:t>
    </dgm:pt>
    <dgm:pt modelId="{0D9F07F6-F43E-48EF-977D-078B7A542723}" type="parTrans" cxnId="{DD772D64-3F64-46C6-A554-E7129D749558}">
      <dgm:prSet/>
      <dgm:spPr/>
      <dgm:t>
        <a:bodyPr/>
        <a:lstStyle/>
        <a:p>
          <a:endParaRPr lang="fr-FR"/>
        </a:p>
      </dgm:t>
    </dgm:pt>
    <dgm:pt modelId="{B57ADEA8-C0CC-48CD-B0C2-03A9A1253514}" type="sibTrans" cxnId="{DD772D64-3F64-46C6-A554-E7129D749558}">
      <dgm:prSet/>
      <dgm:spPr/>
      <dgm:t>
        <a:bodyPr/>
        <a:lstStyle/>
        <a:p>
          <a:endParaRPr lang="fr-FR"/>
        </a:p>
      </dgm:t>
    </dgm:pt>
    <dgm:pt modelId="{6AA675E8-B114-4ABA-9340-6E96FB70B241}">
      <dgm:prSet phldrT="[Texte]">
        <dgm:style>
          <a:lnRef idx="2">
            <a:schemeClr val="accent3"/>
          </a:lnRef>
          <a:fillRef idx="1">
            <a:schemeClr val="lt1"/>
          </a:fillRef>
          <a:effectRef idx="0">
            <a:schemeClr val="accent3"/>
          </a:effectRef>
          <a:fontRef idx="minor">
            <a:schemeClr val="dk1"/>
          </a:fontRef>
        </dgm:style>
      </dgm:prSet>
      <dgm:spPr/>
      <dgm:t>
        <a:bodyPr/>
        <a:lstStyle/>
        <a:p>
          <a:r>
            <a:rPr lang="fr-FR" dirty="0"/>
            <a:t>Contrôle étendu</a:t>
          </a:r>
        </a:p>
      </dgm:t>
    </dgm:pt>
    <dgm:pt modelId="{6267E84F-CC26-430C-8BD5-4E7C0626B83E}" type="parTrans" cxnId="{F3EF0879-06D4-4310-AFFE-0CEC449F5579}">
      <dgm:prSet/>
      <dgm:spPr/>
      <dgm:t>
        <a:bodyPr/>
        <a:lstStyle/>
        <a:p>
          <a:endParaRPr lang="fr-FR"/>
        </a:p>
      </dgm:t>
    </dgm:pt>
    <dgm:pt modelId="{D32855DF-328E-4464-9C6D-3F82ECC10D86}" type="sibTrans" cxnId="{F3EF0879-06D4-4310-AFFE-0CEC449F5579}">
      <dgm:prSet/>
      <dgm:spPr/>
      <dgm:t>
        <a:bodyPr/>
        <a:lstStyle/>
        <a:p>
          <a:endParaRPr lang="fr-FR"/>
        </a:p>
      </dgm:t>
    </dgm:pt>
    <dgm:pt modelId="{0610D35B-54D4-475C-B1D6-7F2A2EB63398}">
      <dgm:prSet phldrT="[Texte]">
        <dgm:style>
          <a:lnRef idx="2">
            <a:schemeClr val="accent3"/>
          </a:lnRef>
          <a:fillRef idx="1">
            <a:schemeClr val="lt1"/>
          </a:fillRef>
          <a:effectRef idx="0">
            <a:schemeClr val="accent3"/>
          </a:effectRef>
          <a:fontRef idx="minor">
            <a:schemeClr val="dk1"/>
          </a:fontRef>
        </dgm:style>
      </dgm:prSet>
      <dgm:spPr/>
      <dgm:t>
        <a:bodyPr/>
        <a:lstStyle/>
        <a:p>
          <a:r>
            <a:rPr lang="fr-FR" dirty="0"/>
            <a:t>Natif avec les produits Microsoft</a:t>
          </a:r>
        </a:p>
      </dgm:t>
    </dgm:pt>
    <dgm:pt modelId="{84FCB9C5-E249-45E5-8B23-4ACC2E7BDBF7}" type="parTrans" cxnId="{9677F188-7AB8-44EC-BA70-93F65D48A028}">
      <dgm:prSet/>
      <dgm:spPr/>
      <dgm:t>
        <a:bodyPr/>
        <a:lstStyle/>
        <a:p>
          <a:endParaRPr lang="fr-FR"/>
        </a:p>
      </dgm:t>
    </dgm:pt>
    <dgm:pt modelId="{464F259B-0B46-465F-8448-C5AD214DD880}" type="sibTrans" cxnId="{9677F188-7AB8-44EC-BA70-93F65D48A028}">
      <dgm:prSet/>
      <dgm:spPr/>
      <dgm:t>
        <a:bodyPr/>
        <a:lstStyle/>
        <a:p>
          <a:endParaRPr lang="fr-FR"/>
        </a:p>
      </dgm:t>
    </dgm:pt>
    <dgm:pt modelId="{F2974E97-864B-4B56-9A21-3F20574C9D61}">
      <dgm:prSet phldrT="[Texte]">
        <dgm:style>
          <a:lnRef idx="2">
            <a:schemeClr val="accent3"/>
          </a:lnRef>
          <a:fillRef idx="1">
            <a:schemeClr val="lt1"/>
          </a:fillRef>
          <a:effectRef idx="0">
            <a:schemeClr val="accent3"/>
          </a:effectRef>
          <a:fontRef idx="minor">
            <a:schemeClr val="dk1"/>
          </a:fontRef>
        </dgm:style>
      </dgm:prSet>
      <dgm:spPr/>
      <dgm:t>
        <a:bodyPr/>
        <a:lstStyle/>
        <a:p>
          <a:r>
            <a:rPr lang="fr-FR" dirty="0"/>
            <a:t>Gestion centralisé (DSC)</a:t>
          </a:r>
        </a:p>
      </dgm:t>
    </dgm:pt>
    <dgm:pt modelId="{D4DA191E-9878-42AB-BEE6-E9E3A8998000}" type="parTrans" cxnId="{2B44A88E-7E30-4C9C-A26D-3D167AE2F24D}">
      <dgm:prSet/>
      <dgm:spPr/>
      <dgm:t>
        <a:bodyPr/>
        <a:lstStyle/>
        <a:p>
          <a:endParaRPr lang="fr-FR"/>
        </a:p>
      </dgm:t>
    </dgm:pt>
    <dgm:pt modelId="{724DD900-4D48-4CF2-A7AC-7D08EC0AF3C3}" type="sibTrans" cxnId="{2B44A88E-7E30-4C9C-A26D-3D167AE2F24D}">
      <dgm:prSet/>
      <dgm:spPr/>
      <dgm:t>
        <a:bodyPr/>
        <a:lstStyle/>
        <a:p>
          <a:endParaRPr lang="fr-FR"/>
        </a:p>
      </dgm:t>
    </dgm:pt>
    <dgm:pt modelId="{46D17EB8-0A09-41E1-80B4-D441778DBC1E}">
      <dgm:prSet phldrT="[Texte]">
        <dgm:style>
          <a:lnRef idx="2">
            <a:schemeClr val="accent3"/>
          </a:lnRef>
          <a:fillRef idx="1">
            <a:schemeClr val="lt1"/>
          </a:fillRef>
          <a:effectRef idx="0">
            <a:schemeClr val="accent3"/>
          </a:effectRef>
          <a:fontRef idx="minor">
            <a:schemeClr val="dk1"/>
          </a:fontRef>
        </dgm:style>
      </dgm:prSet>
      <dgm:spPr/>
      <dgm:t>
        <a:bodyPr/>
        <a:lstStyle/>
        <a:p>
          <a:r>
            <a:rPr lang="fr-FR" dirty="0"/>
            <a:t>Flexibilité et extensibilité </a:t>
          </a:r>
        </a:p>
      </dgm:t>
    </dgm:pt>
    <dgm:pt modelId="{A60AF8DE-1AD2-42D3-888E-44C253819DE6}" type="parTrans" cxnId="{E0838DC0-20E1-42F9-8DBE-451A5CE90D2A}">
      <dgm:prSet/>
      <dgm:spPr/>
      <dgm:t>
        <a:bodyPr/>
        <a:lstStyle/>
        <a:p>
          <a:endParaRPr lang="fr-FR"/>
        </a:p>
      </dgm:t>
    </dgm:pt>
    <dgm:pt modelId="{83661B0F-60EF-406F-8B5D-2EF4131D0232}" type="sibTrans" cxnId="{E0838DC0-20E1-42F9-8DBE-451A5CE90D2A}">
      <dgm:prSet/>
      <dgm:spPr/>
      <dgm:t>
        <a:bodyPr/>
        <a:lstStyle/>
        <a:p>
          <a:endParaRPr lang="fr-FR"/>
        </a:p>
      </dgm:t>
    </dgm:pt>
    <dgm:pt modelId="{EBF9B8BB-45DD-449F-B0A1-54EC0C43A960}">
      <dgm:prSet phldrT="[Texte]"/>
      <dgm:spPr/>
      <dgm:t>
        <a:bodyPr/>
        <a:lstStyle/>
        <a:p>
          <a:r>
            <a:rPr lang="fr-FR"/>
            <a:t>Communauté active</a:t>
          </a:r>
          <a:endParaRPr lang="fr-FR" dirty="0"/>
        </a:p>
      </dgm:t>
    </dgm:pt>
    <dgm:pt modelId="{DD93587F-52E8-43F0-94B0-41D78D57FAF9}" type="parTrans" cxnId="{D0FC8DE5-23E5-43A2-8194-B5191D07E525}">
      <dgm:prSet/>
      <dgm:spPr/>
      <dgm:t>
        <a:bodyPr/>
        <a:lstStyle/>
        <a:p>
          <a:endParaRPr lang="fr-FR"/>
        </a:p>
      </dgm:t>
    </dgm:pt>
    <dgm:pt modelId="{2DC46E1C-A5F8-4BBF-8075-3F71FA55714A}" type="sibTrans" cxnId="{D0FC8DE5-23E5-43A2-8194-B5191D07E525}">
      <dgm:prSet/>
      <dgm:spPr/>
      <dgm:t>
        <a:bodyPr/>
        <a:lstStyle/>
        <a:p>
          <a:endParaRPr lang="fr-FR"/>
        </a:p>
      </dgm:t>
    </dgm:pt>
    <dgm:pt modelId="{0C15DE6A-EF88-408D-A2D9-7EBDF3A76164}" type="pres">
      <dgm:prSet presAssocID="{1DCD9EE0-9E4C-45EE-8013-C53F914766F2}" presName="cycle" presStyleCnt="0">
        <dgm:presLayoutVars>
          <dgm:dir/>
          <dgm:resizeHandles val="exact"/>
        </dgm:presLayoutVars>
      </dgm:prSet>
      <dgm:spPr/>
    </dgm:pt>
    <dgm:pt modelId="{8C039929-FAEF-4D32-BFCF-E0A8A688DF4D}" type="pres">
      <dgm:prSet presAssocID="{71F3A107-15DB-4CAB-8959-E26BB98491D4}" presName="node" presStyleLbl="node1" presStyleIdx="0" presStyleCnt="6">
        <dgm:presLayoutVars>
          <dgm:bulletEnabled val="1"/>
        </dgm:presLayoutVars>
      </dgm:prSet>
      <dgm:spPr/>
    </dgm:pt>
    <dgm:pt modelId="{AF96AE6A-E1E5-4944-A0DE-59CA86D336D3}" type="pres">
      <dgm:prSet presAssocID="{71F3A107-15DB-4CAB-8959-E26BB98491D4}" presName="spNode" presStyleCnt="0"/>
      <dgm:spPr/>
    </dgm:pt>
    <dgm:pt modelId="{69D69D46-5408-4E8C-A81E-3E0E4B47495F}" type="pres">
      <dgm:prSet presAssocID="{B57ADEA8-C0CC-48CD-B0C2-03A9A1253514}" presName="sibTrans" presStyleLbl="sibTrans1D1" presStyleIdx="0" presStyleCnt="6"/>
      <dgm:spPr/>
    </dgm:pt>
    <dgm:pt modelId="{26B690F6-F432-473D-9884-A0FADF60AF98}" type="pres">
      <dgm:prSet presAssocID="{6AA675E8-B114-4ABA-9340-6E96FB70B241}" presName="node" presStyleLbl="node1" presStyleIdx="1" presStyleCnt="6">
        <dgm:presLayoutVars>
          <dgm:bulletEnabled val="1"/>
        </dgm:presLayoutVars>
      </dgm:prSet>
      <dgm:spPr/>
    </dgm:pt>
    <dgm:pt modelId="{1AC61607-9CF2-4878-895F-122F9CDAFCB1}" type="pres">
      <dgm:prSet presAssocID="{6AA675E8-B114-4ABA-9340-6E96FB70B241}" presName="spNode" presStyleCnt="0"/>
      <dgm:spPr/>
    </dgm:pt>
    <dgm:pt modelId="{6A80194E-DB54-4188-97EC-3502D98DE758}" type="pres">
      <dgm:prSet presAssocID="{D32855DF-328E-4464-9C6D-3F82ECC10D86}" presName="sibTrans" presStyleLbl="sibTrans1D1" presStyleIdx="1" presStyleCnt="6"/>
      <dgm:spPr/>
    </dgm:pt>
    <dgm:pt modelId="{418D4F73-15CC-47FC-B771-CC944EC61C7A}" type="pres">
      <dgm:prSet presAssocID="{0610D35B-54D4-475C-B1D6-7F2A2EB63398}" presName="node" presStyleLbl="node1" presStyleIdx="2" presStyleCnt="6">
        <dgm:presLayoutVars>
          <dgm:bulletEnabled val="1"/>
        </dgm:presLayoutVars>
      </dgm:prSet>
      <dgm:spPr/>
    </dgm:pt>
    <dgm:pt modelId="{2279045E-DD79-4FCE-83B0-5D433FF5C043}" type="pres">
      <dgm:prSet presAssocID="{0610D35B-54D4-475C-B1D6-7F2A2EB63398}" presName="spNode" presStyleCnt="0"/>
      <dgm:spPr/>
    </dgm:pt>
    <dgm:pt modelId="{6982D5DC-3223-4A66-9378-3EC6E67F16F2}" type="pres">
      <dgm:prSet presAssocID="{464F259B-0B46-465F-8448-C5AD214DD880}" presName="sibTrans" presStyleLbl="sibTrans1D1" presStyleIdx="2" presStyleCnt="6"/>
      <dgm:spPr/>
    </dgm:pt>
    <dgm:pt modelId="{8FBC1105-2211-4EFD-802E-10B370105D13}" type="pres">
      <dgm:prSet presAssocID="{F2974E97-864B-4B56-9A21-3F20574C9D61}" presName="node" presStyleLbl="node1" presStyleIdx="3" presStyleCnt="6">
        <dgm:presLayoutVars>
          <dgm:bulletEnabled val="1"/>
        </dgm:presLayoutVars>
      </dgm:prSet>
      <dgm:spPr/>
    </dgm:pt>
    <dgm:pt modelId="{04B69B84-C0FC-400C-B5BC-90673C587AC6}" type="pres">
      <dgm:prSet presAssocID="{F2974E97-864B-4B56-9A21-3F20574C9D61}" presName="spNode" presStyleCnt="0"/>
      <dgm:spPr/>
    </dgm:pt>
    <dgm:pt modelId="{EF36FE6E-C751-4785-AE33-CC881C11E108}" type="pres">
      <dgm:prSet presAssocID="{724DD900-4D48-4CF2-A7AC-7D08EC0AF3C3}" presName="sibTrans" presStyleLbl="sibTrans1D1" presStyleIdx="3" presStyleCnt="6"/>
      <dgm:spPr/>
    </dgm:pt>
    <dgm:pt modelId="{B7D735BA-B642-4397-8722-D1CBB486E1C9}" type="pres">
      <dgm:prSet presAssocID="{46D17EB8-0A09-41E1-80B4-D441778DBC1E}" presName="node" presStyleLbl="node1" presStyleIdx="4" presStyleCnt="6">
        <dgm:presLayoutVars>
          <dgm:bulletEnabled val="1"/>
        </dgm:presLayoutVars>
      </dgm:prSet>
      <dgm:spPr/>
    </dgm:pt>
    <dgm:pt modelId="{2C7D557F-D497-4F9D-BC07-7237508419EA}" type="pres">
      <dgm:prSet presAssocID="{46D17EB8-0A09-41E1-80B4-D441778DBC1E}" presName="spNode" presStyleCnt="0"/>
      <dgm:spPr/>
    </dgm:pt>
    <dgm:pt modelId="{E5B2420E-D7AF-46B4-AE9D-DD05F3A75C46}" type="pres">
      <dgm:prSet presAssocID="{83661B0F-60EF-406F-8B5D-2EF4131D0232}" presName="sibTrans" presStyleLbl="sibTrans1D1" presStyleIdx="4" presStyleCnt="6"/>
      <dgm:spPr/>
    </dgm:pt>
    <dgm:pt modelId="{D2A264DD-A3E4-42EA-80FC-4B427EF29FA4}" type="pres">
      <dgm:prSet presAssocID="{EBF9B8BB-45DD-449F-B0A1-54EC0C43A960}" presName="node" presStyleLbl="node1" presStyleIdx="5" presStyleCnt="6">
        <dgm:presLayoutVars>
          <dgm:bulletEnabled val="1"/>
        </dgm:presLayoutVars>
      </dgm:prSet>
      <dgm:spPr/>
    </dgm:pt>
    <dgm:pt modelId="{100BD79A-C2D7-4910-9FEA-3FCE273AA895}" type="pres">
      <dgm:prSet presAssocID="{EBF9B8BB-45DD-449F-B0A1-54EC0C43A960}" presName="spNode" presStyleCnt="0"/>
      <dgm:spPr/>
    </dgm:pt>
    <dgm:pt modelId="{F6B3EA73-03C9-4334-9B80-B32D02D8D4D5}" type="pres">
      <dgm:prSet presAssocID="{2DC46E1C-A5F8-4BBF-8075-3F71FA55714A}" presName="sibTrans" presStyleLbl="sibTrans1D1" presStyleIdx="5" presStyleCnt="6"/>
      <dgm:spPr/>
    </dgm:pt>
  </dgm:ptLst>
  <dgm:cxnLst>
    <dgm:cxn modelId="{4B878710-FDA8-424B-9105-B834C241E262}" type="presOf" srcId="{71F3A107-15DB-4CAB-8959-E26BB98491D4}" destId="{8C039929-FAEF-4D32-BFCF-E0A8A688DF4D}" srcOrd="0" destOrd="0" presId="urn:microsoft.com/office/officeart/2005/8/layout/cycle6"/>
    <dgm:cxn modelId="{ACFE0017-B320-4AD2-87D3-43266D1F7AFD}" type="presOf" srcId="{46D17EB8-0A09-41E1-80B4-D441778DBC1E}" destId="{B7D735BA-B642-4397-8722-D1CBB486E1C9}" srcOrd="0" destOrd="0" presId="urn:microsoft.com/office/officeart/2005/8/layout/cycle6"/>
    <dgm:cxn modelId="{AA14DD1A-8D89-465C-AF52-F33A7BADB94F}" type="presOf" srcId="{464F259B-0B46-465F-8448-C5AD214DD880}" destId="{6982D5DC-3223-4A66-9378-3EC6E67F16F2}" srcOrd="0" destOrd="0" presId="urn:microsoft.com/office/officeart/2005/8/layout/cycle6"/>
    <dgm:cxn modelId="{4EEC091E-9267-4400-890E-D84AA65A5F9A}" type="presOf" srcId="{724DD900-4D48-4CF2-A7AC-7D08EC0AF3C3}" destId="{EF36FE6E-C751-4785-AE33-CC881C11E108}" srcOrd="0" destOrd="0" presId="urn:microsoft.com/office/officeart/2005/8/layout/cycle6"/>
    <dgm:cxn modelId="{DD772D64-3F64-46C6-A554-E7129D749558}" srcId="{1DCD9EE0-9E4C-45EE-8013-C53F914766F2}" destId="{71F3A107-15DB-4CAB-8959-E26BB98491D4}" srcOrd="0" destOrd="0" parTransId="{0D9F07F6-F43E-48EF-977D-078B7A542723}" sibTransId="{B57ADEA8-C0CC-48CD-B0C2-03A9A1253514}"/>
    <dgm:cxn modelId="{0731D070-38C1-4B8B-84D7-E090219EFE55}" type="presOf" srcId="{D32855DF-328E-4464-9C6D-3F82ECC10D86}" destId="{6A80194E-DB54-4188-97EC-3502D98DE758}" srcOrd="0" destOrd="0" presId="urn:microsoft.com/office/officeart/2005/8/layout/cycle6"/>
    <dgm:cxn modelId="{E8EAF257-615F-4BCD-8217-B77B0B515370}" type="presOf" srcId="{2DC46E1C-A5F8-4BBF-8075-3F71FA55714A}" destId="{F6B3EA73-03C9-4334-9B80-B32D02D8D4D5}" srcOrd="0" destOrd="0" presId="urn:microsoft.com/office/officeart/2005/8/layout/cycle6"/>
    <dgm:cxn modelId="{F3EF0879-06D4-4310-AFFE-0CEC449F5579}" srcId="{1DCD9EE0-9E4C-45EE-8013-C53F914766F2}" destId="{6AA675E8-B114-4ABA-9340-6E96FB70B241}" srcOrd="1" destOrd="0" parTransId="{6267E84F-CC26-430C-8BD5-4E7C0626B83E}" sibTransId="{D32855DF-328E-4464-9C6D-3F82ECC10D86}"/>
    <dgm:cxn modelId="{E5DB2E82-4649-496E-BAA5-695CCDC71B22}" type="presOf" srcId="{83661B0F-60EF-406F-8B5D-2EF4131D0232}" destId="{E5B2420E-D7AF-46B4-AE9D-DD05F3A75C46}" srcOrd="0" destOrd="0" presId="urn:microsoft.com/office/officeart/2005/8/layout/cycle6"/>
    <dgm:cxn modelId="{9677F188-7AB8-44EC-BA70-93F65D48A028}" srcId="{1DCD9EE0-9E4C-45EE-8013-C53F914766F2}" destId="{0610D35B-54D4-475C-B1D6-7F2A2EB63398}" srcOrd="2" destOrd="0" parTransId="{84FCB9C5-E249-45E5-8B23-4ACC2E7BDBF7}" sibTransId="{464F259B-0B46-465F-8448-C5AD214DD880}"/>
    <dgm:cxn modelId="{2B44A88E-7E30-4C9C-A26D-3D167AE2F24D}" srcId="{1DCD9EE0-9E4C-45EE-8013-C53F914766F2}" destId="{F2974E97-864B-4B56-9A21-3F20574C9D61}" srcOrd="3" destOrd="0" parTransId="{D4DA191E-9878-42AB-BEE6-E9E3A8998000}" sibTransId="{724DD900-4D48-4CF2-A7AC-7D08EC0AF3C3}"/>
    <dgm:cxn modelId="{632BF599-EA29-4A71-953C-EAF0B0A8B1B2}" type="presOf" srcId="{EBF9B8BB-45DD-449F-B0A1-54EC0C43A960}" destId="{D2A264DD-A3E4-42EA-80FC-4B427EF29FA4}" srcOrd="0" destOrd="0" presId="urn:microsoft.com/office/officeart/2005/8/layout/cycle6"/>
    <dgm:cxn modelId="{6A507AA0-E4C4-43C1-A09A-A27D3FC6B0BF}" type="presOf" srcId="{1DCD9EE0-9E4C-45EE-8013-C53F914766F2}" destId="{0C15DE6A-EF88-408D-A2D9-7EBDF3A76164}" srcOrd="0" destOrd="0" presId="urn:microsoft.com/office/officeart/2005/8/layout/cycle6"/>
    <dgm:cxn modelId="{C0DF58A7-31E8-4E3B-89F2-B24FDC095135}" type="presOf" srcId="{F2974E97-864B-4B56-9A21-3F20574C9D61}" destId="{8FBC1105-2211-4EFD-802E-10B370105D13}" srcOrd="0" destOrd="0" presId="urn:microsoft.com/office/officeart/2005/8/layout/cycle6"/>
    <dgm:cxn modelId="{A35519B8-37A4-4A8F-B929-3B6C1D7D4FF2}" type="presOf" srcId="{B57ADEA8-C0CC-48CD-B0C2-03A9A1253514}" destId="{69D69D46-5408-4E8C-A81E-3E0E4B47495F}" srcOrd="0" destOrd="0" presId="urn:microsoft.com/office/officeart/2005/8/layout/cycle6"/>
    <dgm:cxn modelId="{E0838DC0-20E1-42F9-8DBE-451A5CE90D2A}" srcId="{1DCD9EE0-9E4C-45EE-8013-C53F914766F2}" destId="{46D17EB8-0A09-41E1-80B4-D441778DBC1E}" srcOrd="4" destOrd="0" parTransId="{A60AF8DE-1AD2-42D3-888E-44C253819DE6}" sibTransId="{83661B0F-60EF-406F-8B5D-2EF4131D0232}"/>
    <dgm:cxn modelId="{19DC7DDA-3763-419D-AA0C-3ED129889B3C}" type="presOf" srcId="{6AA675E8-B114-4ABA-9340-6E96FB70B241}" destId="{26B690F6-F432-473D-9884-A0FADF60AF98}" srcOrd="0" destOrd="0" presId="urn:microsoft.com/office/officeart/2005/8/layout/cycle6"/>
    <dgm:cxn modelId="{D0FC8DE5-23E5-43A2-8194-B5191D07E525}" srcId="{1DCD9EE0-9E4C-45EE-8013-C53F914766F2}" destId="{EBF9B8BB-45DD-449F-B0A1-54EC0C43A960}" srcOrd="5" destOrd="0" parTransId="{DD93587F-52E8-43F0-94B0-41D78D57FAF9}" sibTransId="{2DC46E1C-A5F8-4BBF-8075-3F71FA55714A}"/>
    <dgm:cxn modelId="{719440E9-FB05-4400-AAE1-E30EB2601A1B}" type="presOf" srcId="{0610D35B-54D4-475C-B1D6-7F2A2EB63398}" destId="{418D4F73-15CC-47FC-B771-CC944EC61C7A}" srcOrd="0" destOrd="0" presId="urn:microsoft.com/office/officeart/2005/8/layout/cycle6"/>
    <dgm:cxn modelId="{DC35EB48-2646-43B9-8687-DC12819DD27B}" type="presParOf" srcId="{0C15DE6A-EF88-408D-A2D9-7EBDF3A76164}" destId="{8C039929-FAEF-4D32-BFCF-E0A8A688DF4D}" srcOrd="0" destOrd="0" presId="urn:microsoft.com/office/officeart/2005/8/layout/cycle6"/>
    <dgm:cxn modelId="{91702B67-F522-47F5-B81D-660C4E0FDEA3}" type="presParOf" srcId="{0C15DE6A-EF88-408D-A2D9-7EBDF3A76164}" destId="{AF96AE6A-E1E5-4944-A0DE-59CA86D336D3}" srcOrd="1" destOrd="0" presId="urn:microsoft.com/office/officeart/2005/8/layout/cycle6"/>
    <dgm:cxn modelId="{97171FC7-C890-4790-B9E0-F42A40AE38DD}" type="presParOf" srcId="{0C15DE6A-EF88-408D-A2D9-7EBDF3A76164}" destId="{69D69D46-5408-4E8C-A81E-3E0E4B47495F}" srcOrd="2" destOrd="0" presId="urn:microsoft.com/office/officeart/2005/8/layout/cycle6"/>
    <dgm:cxn modelId="{FF5FB63A-4F79-4D90-8E30-229AC5435443}" type="presParOf" srcId="{0C15DE6A-EF88-408D-A2D9-7EBDF3A76164}" destId="{26B690F6-F432-473D-9884-A0FADF60AF98}" srcOrd="3" destOrd="0" presId="urn:microsoft.com/office/officeart/2005/8/layout/cycle6"/>
    <dgm:cxn modelId="{C1BB88A2-0EB5-47BD-BA71-CA4C571ADED4}" type="presParOf" srcId="{0C15DE6A-EF88-408D-A2D9-7EBDF3A76164}" destId="{1AC61607-9CF2-4878-895F-122F9CDAFCB1}" srcOrd="4" destOrd="0" presId="urn:microsoft.com/office/officeart/2005/8/layout/cycle6"/>
    <dgm:cxn modelId="{0102A34B-9BE6-453B-9E9D-BAC2F6E14326}" type="presParOf" srcId="{0C15DE6A-EF88-408D-A2D9-7EBDF3A76164}" destId="{6A80194E-DB54-4188-97EC-3502D98DE758}" srcOrd="5" destOrd="0" presId="urn:microsoft.com/office/officeart/2005/8/layout/cycle6"/>
    <dgm:cxn modelId="{4CA671F2-3CC1-45A7-AECD-3A2EDD852657}" type="presParOf" srcId="{0C15DE6A-EF88-408D-A2D9-7EBDF3A76164}" destId="{418D4F73-15CC-47FC-B771-CC944EC61C7A}" srcOrd="6" destOrd="0" presId="urn:microsoft.com/office/officeart/2005/8/layout/cycle6"/>
    <dgm:cxn modelId="{05B05C11-C6AF-4117-8A06-2C3608008652}" type="presParOf" srcId="{0C15DE6A-EF88-408D-A2D9-7EBDF3A76164}" destId="{2279045E-DD79-4FCE-83B0-5D433FF5C043}" srcOrd="7" destOrd="0" presId="urn:microsoft.com/office/officeart/2005/8/layout/cycle6"/>
    <dgm:cxn modelId="{77449F19-05DA-4401-975A-89224021C04A}" type="presParOf" srcId="{0C15DE6A-EF88-408D-A2D9-7EBDF3A76164}" destId="{6982D5DC-3223-4A66-9378-3EC6E67F16F2}" srcOrd="8" destOrd="0" presId="urn:microsoft.com/office/officeart/2005/8/layout/cycle6"/>
    <dgm:cxn modelId="{3719F6E3-ACE2-4B1B-8C5D-2935EB2E418D}" type="presParOf" srcId="{0C15DE6A-EF88-408D-A2D9-7EBDF3A76164}" destId="{8FBC1105-2211-4EFD-802E-10B370105D13}" srcOrd="9" destOrd="0" presId="urn:microsoft.com/office/officeart/2005/8/layout/cycle6"/>
    <dgm:cxn modelId="{E45FC2E9-9C0B-4909-87AB-1ECC4CBCEF37}" type="presParOf" srcId="{0C15DE6A-EF88-408D-A2D9-7EBDF3A76164}" destId="{04B69B84-C0FC-400C-B5BC-90673C587AC6}" srcOrd="10" destOrd="0" presId="urn:microsoft.com/office/officeart/2005/8/layout/cycle6"/>
    <dgm:cxn modelId="{7EAF218C-A5D2-4248-A5B3-D747ABAA6BD2}" type="presParOf" srcId="{0C15DE6A-EF88-408D-A2D9-7EBDF3A76164}" destId="{EF36FE6E-C751-4785-AE33-CC881C11E108}" srcOrd="11" destOrd="0" presId="urn:microsoft.com/office/officeart/2005/8/layout/cycle6"/>
    <dgm:cxn modelId="{84CC8CAF-F72A-4B77-866E-3B1580053BAC}" type="presParOf" srcId="{0C15DE6A-EF88-408D-A2D9-7EBDF3A76164}" destId="{B7D735BA-B642-4397-8722-D1CBB486E1C9}" srcOrd="12" destOrd="0" presId="urn:microsoft.com/office/officeart/2005/8/layout/cycle6"/>
    <dgm:cxn modelId="{9BD917EC-5D69-4271-9F72-B60F88AE7B8B}" type="presParOf" srcId="{0C15DE6A-EF88-408D-A2D9-7EBDF3A76164}" destId="{2C7D557F-D497-4F9D-BC07-7237508419EA}" srcOrd="13" destOrd="0" presId="urn:microsoft.com/office/officeart/2005/8/layout/cycle6"/>
    <dgm:cxn modelId="{C20D2BC0-4611-47ED-B4FF-C200E4BDD633}" type="presParOf" srcId="{0C15DE6A-EF88-408D-A2D9-7EBDF3A76164}" destId="{E5B2420E-D7AF-46B4-AE9D-DD05F3A75C46}" srcOrd="14" destOrd="0" presId="urn:microsoft.com/office/officeart/2005/8/layout/cycle6"/>
    <dgm:cxn modelId="{E3816772-03FD-4E2C-8AED-9871EB3D37C5}" type="presParOf" srcId="{0C15DE6A-EF88-408D-A2D9-7EBDF3A76164}" destId="{D2A264DD-A3E4-42EA-80FC-4B427EF29FA4}" srcOrd="15" destOrd="0" presId="urn:microsoft.com/office/officeart/2005/8/layout/cycle6"/>
    <dgm:cxn modelId="{5920876D-567D-4FEC-B54D-DFF9693379FB}" type="presParOf" srcId="{0C15DE6A-EF88-408D-A2D9-7EBDF3A76164}" destId="{100BD79A-C2D7-4910-9FEA-3FCE273AA895}" srcOrd="16" destOrd="0" presId="urn:microsoft.com/office/officeart/2005/8/layout/cycle6"/>
    <dgm:cxn modelId="{A871B853-2B4C-459D-B7DF-FECC81E6891C}" type="presParOf" srcId="{0C15DE6A-EF88-408D-A2D9-7EBDF3A76164}" destId="{F6B3EA73-03C9-4334-9B80-B32D02D8D4D5}" srcOrd="17" destOrd="0" presId="urn:microsoft.com/office/officeart/2005/8/layout/cycle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1DCD9EE0-9E4C-45EE-8013-C53F914766F2}" type="doc">
      <dgm:prSet loTypeId="urn:microsoft.com/office/officeart/2005/8/layout/cycle6" loCatId="cycle" qsTypeId="urn:microsoft.com/office/officeart/2005/8/quickstyle/simple5" qsCatId="simple" csTypeId="urn:microsoft.com/office/officeart/2005/8/colors/accent3_2" csCatId="accent3" phldr="1"/>
      <dgm:spPr/>
      <dgm:t>
        <a:bodyPr/>
        <a:lstStyle/>
        <a:p>
          <a:endParaRPr lang="fr-FR"/>
        </a:p>
      </dgm:t>
    </dgm:pt>
    <dgm:pt modelId="{71F3A107-15DB-4CAB-8959-E26BB98491D4}">
      <dgm:prSet phldrT="[Texte]">
        <dgm:style>
          <a:lnRef idx="2">
            <a:schemeClr val="accent3"/>
          </a:lnRef>
          <a:fillRef idx="1">
            <a:schemeClr val="lt1"/>
          </a:fillRef>
          <a:effectRef idx="0">
            <a:schemeClr val="accent3"/>
          </a:effectRef>
          <a:fontRef idx="minor">
            <a:schemeClr val="dk1"/>
          </a:fontRef>
        </dgm:style>
      </dgm:prSet>
      <dgm:spPr/>
      <dgm:t>
        <a:bodyPr/>
        <a:lstStyle/>
        <a:p>
          <a:r>
            <a:rPr lang="fr-FR" dirty="0"/>
            <a:t>Automatisation</a:t>
          </a:r>
        </a:p>
      </dgm:t>
    </dgm:pt>
    <dgm:pt modelId="{0D9F07F6-F43E-48EF-977D-078B7A542723}" type="parTrans" cxnId="{DD772D64-3F64-46C6-A554-E7129D749558}">
      <dgm:prSet/>
      <dgm:spPr/>
      <dgm:t>
        <a:bodyPr/>
        <a:lstStyle/>
        <a:p>
          <a:endParaRPr lang="fr-FR"/>
        </a:p>
      </dgm:t>
    </dgm:pt>
    <dgm:pt modelId="{B57ADEA8-C0CC-48CD-B0C2-03A9A1253514}" type="sibTrans" cxnId="{DD772D64-3F64-46C6-A554-E7129D749558}">
      <dgm:prSet/>
      <dgm:spPr/>
      <dgm:t>
        <a:bodyPr/>
        <a:lstStyle/>
        <a:p>
          <a:endParaRPr lang="fr-FR"/>
        </a:p>
      </dgm:t>
    </dgm:pt>
    <dgm:pt modelId="{6AA675E8-B114-4ABA-9340-6E96FB70B241}">
      <dgm:prSet phldrT="[Texte]">
        <dgm:style>
          <a:lnRef idx="2">
            <a:schemeClr val="accent3"/>
          </a:lnRef>
          <a:fillRef idx="1">
            <a:schemeClr val="lt1"/>
          </a:fillRef>
          <a:effectRef idx="0">
            <a:schemeClr val="accent3"/>
          </a:effectRef>
          <a:fontRef idx="minor">
            <a:schemeClr val="dk1"/>
          </a:fontRef>
        </dgm:style>
      </dgm:prSet>
      <dgm:spPr/>
      <dgm:t>
        <a:bodyPr/>
        <a:lstStyle/>
        <a:p>
          <a:r>
            <a:rPr lang="fr-FR" dirty="0"/>
            <a:t>Contrôle étendu</a:t>
          </a:r>
        </a:p>
      </dgm:t>
    </dgm:pt>
    <dgm:pt modelId="{6267E84F-CC26-430C-8BD5-4E7C0626B83E}" type="parTrans" cxnId="{F3EF0879-06D4-4310-AFFE-0CEC449F5579}">
      <dgm:prSet/>
      <dgm:spPr/>
      <dgm:t>
        <a:bodyPr/>
        <a:lstStyle/>
        <a:p>
          <a:endParaRPr lang="fr-FR"/>
        </a:p>
      </dgm:t>
    </dgm:pt>
    <dgm:pt modelId="{D32855DF-328E-4464-9C6D-3F82ECC10D86}" type="sibTrans" cxnId="{F3EF0879-06D4-4310-AFFE-0CEC449F5579}">
      <dgm:prSet/>
      <dgm:spPr/>
      <dgm:t>
        <a:bodyPr/>
        <a:lstStyle/>
        <a:p>
          <a:endParaRPr lang="fr-FR"/>
        </a:p>
      </dgm:t>
    </dgm:pt>
    <dgm:pt modelId="{0610D35B-54D4-475C-B1D6-7F2A2EB63398}">
      <dgm:prSet phldrT="[Texte]">
        <dgm:style>
          <a:lnRef idx="2">
            <a:schemeClr val="accent3"/>
          </a:lnRef>
          <a:fillRef idx="1">
            <a:schemeClr val="lt1"/>
          </a:fillRef>
          <a:effectRef idx="0">
            <a:schemeClr val="accent3"/>
          </a:effectRef>
          <a:fontRef idx="minor">
            <a:schemeClr val="dk1"/>
          </a:fontRef>
        </dgm:style>
      </dgm:prSet>
      <dgm:spPr/>
      <dgm:t>
        <a:bodyPr/>
        <a:lstStyle/>
        <a:p>
          <a:r>
            <a:rPr lang="fr-FR" dirty="0"/>
            <a:t>Natif avec les produits Microsoft</a:t>
          </a:r>
        </a:p>
      </dgm:t>
    </dgm:pt>
    <dgm:pt modelId="{84FCB9C5-E249-45E5-8B23-4ACC2E7BDBF7}" type="parTrans" cxnId="{9677F188-7AB8-44EC-BA70-93F65D48A028}">
      <dgm:prSet/>
      <dgm:spPr/>
      <dgm:t>
        <a:bodyPr/>
        <a:lstStyle/>
        <a:p>
          <a:endParaRPr lang="fr-FR"/>
        </a:p>
      </dgm:t>
    </dgm:pt>
    <dgm:pt modelId="{464F259B-0B46-465F-8448-C5AD214DD880}" type="sibTrans" cxnId="{9677F188-7AB8-44EC-BA70-93F65D48A028}">
      <dgm:prSet/>
      <dgm:spPr/>
      <dgm:t>
        <a:bodyPr/>
        <a:lstStyle/>
        <a:p>
          <a:endParaRPr lang="fr-FR"/>
        </a:p>
      </dgm:t>
    </dgm:pt>
    <dgm:pt modelId="{F2974E97-864B-4B56-9A21-3F20574C9D61}">
      <dgm:prSet phldrT="[Texte]">
        <dgm:style>
          <a:lnRef idx="2">
            <a:schemeClr val="accent3"/>
          </a:lnRef>
          <a:fillRef idx="1">
            <a:schemeClr val="lt1"/>
          </a:fillRef>
          <a:effectRef idx="0">
            <a:schemeClr val="accent3"/>
          </a:effectRef>
          <a:fontRef idx="minor">
            <a:schemeClr val="dk1"/>
          </a:fontRef>
        </dgm:style>
      </dgm:prSet>
      <dgm:spPr/>
      <dgm:t>
        <a:bodyPr/>
        <a:lstStyle/>
        <a:p>
          <a:r>
            <a:rPr lang="fr-FR" dirty="0"/>
            <a:t>Gestion centralisé (DSC)</a:t>
          </a:r>
        </a:p>
      </dgm:t>
    </dgm:pt>
    <dgm:pt modelId="{D4DA191E-9878-42AB-BEE6-E9E3A8998000}" type="parTrans" cxnId="{2B44A88E-7E30-4C9C-A26D-3D167AE2F24D}">
      <dgm:prSet/>
      <dgm:spPr/>
      <dgm:t>
        <a:bodyPr/>
        <a:lstStyle/>
        <a:p>
          <a:endParaRPr lang="fr-FR"/>
        </a:p>
      </dgm:t>
    </dgm:pt>
    <dgm:pt modelId="{724DD900-4D48-4CF2-A7AC-7D08EC0AF3C3}" type="sibTrans" cxnId="{2B44A88E-7E30-4C9C-A26D-3D167AE2F24D}">
      <dgm:prSet/>
      <dgm:spPr/>
      <dgm:t>
        <a:bodyPr/>
        <a:lstStyle/>
        <a:p>
          <a:endParaRPr lang="fr-FR"/>
        </a:p>
      </dgm:t>
    </dgm:pt>
    <dgm:pt modelId="{46D17EB8-0A09-41E1-80B4-D441778DBC1E}">
      <dgm:prSet phldrT="[Texte]">
        <dgm:style>
          <a:lnRef idx="2">
            <a:schemeClr val="accent3"/>
          </a:lnRef>
          <a:fillRef idx="1">
            <a:schemeClr val="lt1"/>
          </a:fillRef>
          <a:effectRef idx="0">
            <a:schemeClr val="accent3"/>
          </a:effectRef>
          <a:fontRef idx="minor">
            <a:schemeClr val="dk1"/>
          </a:fontRef>
        </dgm:style>
      </dgm:prSet>
      <dgm:spPr/>
      <dgm:t>
        <a:bodyPr/>
        <a:lstStyle/>
        <a:p>
          <a:r>
            <a:rPr lang="fr-FR" dirty="0"/>
            <a:t>Flexibilité et extensibilité </a:t>
          </a:r>
        </a:p>
      </dgm:t>
    </dgm:pt>
    <dgm:pt modelId="{A60AF8DE-1AD2-42D3-888E-44C253819DE6}" type="parTrans" cxnId="{E0838DC0-20E1-42F9-8DBE-451A5CE90D2A}">
      <dgm:prSet/>
      <dgm:spPr/>
      <dgm:t>
        <a:bodyPr/>
        <a:lstStyle/>
        <a:p>
          <a:endParaRPr lang="fr-FR"/>
        </a:p>
      </dgm:t>
    </dgm:pt>
    <dgm:pt modelId="{83661B0F-60EF-406F-8B5D-2EF4131D0232}" type="sibTrans" cxnId="{E0838DC0-20E1-42F9-8DBE-451A5CE90D2A}">
      <dgm:prSet/>
      <dgm:spPr/>
      <dgm:t>
        <a:bodyPr/>
        <a:lstStyle/>
        <a:p>
          <a:endParaRPr lang="fr-FR"/>
        </a:p>
      </dgm:t>
    </dgm:pt>
    <dgm:pt modelId="{EBF9B8BB-45DD-449F-B0A1-54EC0C43A960}">
      <dgm:prSet phldrT="[Texte]">
        <dgm:style>
          <a:lnRef idx="2">
            <a:schemeClr val="accent3"/>
          </a:lnRef>
          <a:fillRef idx="1">
            <a:schemeClr val="lt1"/>
          </a:fillRef>
          <a:effectRef idx="0">
            <a:schemeClr val="accent3"/>
          </a:effectRef>
          <a:fontRef idx="minor">
            <a:schemeClr val="dk1"/>
          </a:fontRef>
        </dgm:style>
      </dgm:prSet>
      <dgm:spPr/>
      <dgm:t>
        <a:bodyPr/>
        <a:lstStyle/>
        <a:p>
          <a:r>
            <a:rPr lang="fr-FR"/>
            <a:t>Communauté active</a:t>
          </a:r>
          <a:endParaRPr lang="fr-FR" dirty="0"/>
        </a:p>
      </dgm:t>
    </dgm:pt>
    <dgm:pt modelId="{DD93587F-52E8-43F0-94B0-41D78D57FAF9}" type="parTrans" cxnId="{D0FC8DE5-23E5-43A2-8194-B5191D07E525}">
      <dgm:prSet/>
      <dgm:spPr/>
      <dgm:t>
        <a:bodyPr/>
        <a:lstStyle/>
        <a:p>
          <a:endParaRPr lang="fr-FR"/>
        </a:p>
      </dgm:t>
    </dgm:pt>
    <dgm:pt modelId="{2DC46E1C-A5F8-4BBF-8075-3F71FA55714A}" type="sibTrans" cxnId="{D0FC8DE5-23E5-43A2-8194-B5191D07E525}">
      <dgm:prSet/>
      <dgm:spPr/>
      <dgm:t>
        <a:bodyPr/>
        <a:lstStyle/>
        <a:p>
          <a:endParaRPr lang="fr-FR"/>
        </a:p>
      </dgm:t>
    </dgm:pt>
    <dgm:pt modelId="{0C15DE6A-EF88-408D-A2D9-7EBDF3A76164}" type="pres">
      <dgm:prSet presAssocID="{1DCD9EE0-9E4C-45EE-8013-C53F914766F2}" presName="cycle" presStyleCnt="0">
        <dgm:presLayoutVars>
          <dgm:dir/>
          <dgm:resizeHandles val="exact"/>
        </dgm:presLayoutVars>
      </dgm:prSet>
      <dgm:spPr/>
    </dgm:pt>
    <dgm:pt modelId="{8C039929-FAEF-4D32-BFCF-E0A8A688DF4D}" type="pres">
      <dgm:prSet presAssocID="{71F3A107-15DB-4CAB-8959-E26BB98491D4}" presName="node" presStyleLbl="node1" presStyleIdx="0" presStyleCnt="6">
        <dgm:presLayoutVars>
          <dgm:bulletEnabled val="1"/>
        </dgm:presLayoutVars>
      </dgm:prSet>
      <dgm:spPr/>
    </dgm:pt>
    <dgm:pt modelId="{AF96AE6A-E1E5-4944-A0DE-59CA86D336D3}" type="pres">
      <dgm:prSet presAssocID="{71F3A107-15DB-4CAB-8959-E26BB98491D4}" presName="spNode" presStyleCnt="0"/>
      <dgm:spPr/>
    </dgm:pt>
    <dgm:pt modelId="{69D69D46-5408-4E8C-A81E-3E0E4B47495F}" type="pres">
      <dgm:prSet presAssocID="{B57ADEA8-C0CC-48CD-B0C2-03A9A1253514}" presName="sibTrans" presStyleLbl="sibTrans1D1" presStyleIdx="0" presStyleCnt="6"/>
      <dgm:spPr/>
    </dgm:pt>
    <dgm:pt modelId="{26B690F6-F432-473D-9884-A0FADF60AF98}" type="pres">
      <dgm:prSet presAssocID="{6AA675E8-B114-4ABA-9340-6E96FB70B241}" presName="node" presStyleLbl="node1" presStyleIdx="1" presStyleCnt="6">
        <dgm:presLayoutVars>
          <dgm:bulletEnabled val="1"/>
        </dgm:presLayoutVars>
      </dgm:prSet>
      <dgm:spPr/>
    </dgm:pt>
    <dgm:pt modelId="{1AC61607-9CF2-4878-895F-122F9CDAFCB1}" type="pres">
      <dgm:prSet presAssocID="{6AA675E8-B114-4ABA-9340-6E96FB70B241}" presName="spNode" presStyleCnt="0"/>
      <dgm:spPr/>
    </dgm:pt>
    <dgm:pt modelId="{6A80194E-DB54-4188-97EC-3502D98DE758}" type="pres">
      <dgm:prSet presAssocID="{D32855DF-328E-4464-9C6D-3F82ECC10D86}" presName="sibTrans" presStyleLbl="sibTrans1D1" presStyleIdx="1" presStyleCnt="6"/>
      <dgm:spPr/>
    </dgm:pt>
    <dgm:pt modelId="{418D4F73-15CC-47FC-B771-CC944EC61C7A}" type="pres">
      <dgm:prSet presAssocID="{0610D35B-54D4-475C-B1D6-7F2A2EB63398}" presName="node" presStyleLbl="node1" presStyleIdx="2" presStyleCnt="6">
        <dgm:presLayoutVars>
          <dgm:bulletEnabled val="1"/>
        </dgm:presLayoutVars>
      </dgm:prSet>
      <dgm:spPr/>
    </dgm:pt>
    <dgm:pt modelId="{2279045E-DD79-4FCE-83B0-5D433FF5C043}" type="pres">
      <dgm:prSet presAssocID="{0610D35B-54D4-475C-B1D6-7F2A2EB63398}" presName="spNode" presStyleCnt="0"/>
      <dgm:spPr/>
    </dgm:pt>
    <dgm:pt modelId="{6982D5DC-3223-4A66-9378-3EC6E67F16F2}" type="pres">
      <dgm:prSet presAssocID="{464F259B-0B46-465F-8448-C5AD214DD880}" presName="sibTrans" presStyleLbl="sibTrans1D1" presStyleIdx="2" presStyleCnt="6"/>
      <dgm:spPr/>
    </dgm:pt>
    <dgm:pt modelId="{8FBC1105-2211-4EFD-802E-10B370105D13}" type="pres">
      <dgm:prSet presAssocID="{F2974E97-864B-4B56-9A21-3F20574C9D61}" presName="node" presStyleLbl="node1" presStyleIdx="3" presStyleCnt="6">
        <dgm:presLayoutVars>
          <dgm:bulletEnabled val="1"/>
        </dgm:presLayoutVars>
      </dgm:prSet>
      <dgm:spPr/>
    </dgm:pt>
    <dgm:pt modelId="{04B69B84-C0FC-400C-B5BC-90673C587AC6}" type="pres">
      <dgm:prSet presAssocID="{F2974E97-864B-4B56-9A21-3F20574C9D61}" presName="spNode" presStyleCnt="0"/>
      <dgm:spPr/>
    </dgm:pt>
    <dgm:pt modelId="{EF36FE6E-C751-4785-AE33-CC881C11E108}" type="pres">
      <dgm:prSet presAssocID="{724DD900-4D48-4CF2-A7AC-7D08EC0AF3C3}" presName="sibTrans" presStyleLbl="sibTrans1D1" presStyleIdx="3" presStyleCnt="6"/>
      <dgm:spPr/>
    </dgm:pt>
    <dgm:pt modelId="{B7D735BA-B642-4397-8722-D1CBB486E1C9}" type="pres">
      <dgm:prSet presAssocID="{46D17EB8-0A09-41E1-80B4-D441778DBC1E}" presName="node" presStyleLbl="node1" presStyleIdx="4" presStyleCnt="6">
        <dgm:presLayoutVars>
          <dgm:bulletEnabled val="1"/>
        </dgm:presLayoutVars>
      </dgm:prSet>
      <dgm:spPr/>
    </dgm:pt>
    <dgm:pt modelId="{2C7D557F-D497-4F9D-BC07-7237508419EA}" type="pres">
      <dgm:prSet presAssocID="{46D17EB8-0A09-41E1-80B4-D441778DBC1E}" presName="spNode" presStyleCnt="0"/>
      <dgm:spPr/>
    </dgm:pt>
    <dgm:pt modelId="{E5B2420E-D7AF-46B4-AE9D-DD05F3A75C46}" type="pres">
      <dgm:prSet presAssocID="{83661B0F-60EF-406F-8B5D-2EF4131D0232}" presName="sibTrans" presStyleLbl="sibTrans1D1" presStyleIdx="4" presStyleCnt="6"/>
      <dgm:spPr/>
    </dgm:pt>
    <dgm:pt modelId="{D2A264DD-A3E4-42EA-80FC-4B427EF29FA4}" type="pres">
      <dgm:prSet presAssocID="{EBF9B8BB-45DD-449F-B0A1-54EC0C43A960}" presName="node" presStyleLbl="node1" presStyleIdx="5" presStyleCnt="6">
        <dgm:presLayoutVars>
          <dgm:bulletEnabled val="1"/>
        </dgm:presLayoutVars>
      </dgm:prSet>
      <dgm:spPr/>
    </dgm:pt>
    <dgm:pt modelId="{100BD79A-C2D7-4910-9FEA-3FCE273AA895}" type="pres">
      <dgm:prSet presAssocID="{EBF9B8BB-45DD-449F-B0A1-54EC0C43A960}" presName="spNode" presStyleCnt="0"/>
      <dgm:spPr/>
    </dgm:pt>
    <dgm:pt modelId="{F6B3EA73-03C9-4334-9B80-B32D02D8D4D5}" type="pres">
      <dgm:prSet presAssocID="{2DC46E1C-A5F8-4BBF-8075-3F71FA55714A}" presName="sibTrans" presStyleLbl="sibTrans1D1" presStyleIdx="5" presStyleCnt="6"/>
      <dgm:spPr/>
    </dgm:pt>
  </dgm:ptLst>
  <dgm:cxnLst>
    <dgm:cxn modelId="{4B878710-FDA8-424B-9105-B834C241E262}" type="presOf" srcId="{71F3A107-15DB-4CAB-8959-E26BB98491D4}" destId="{8C039929-FAEF-4D32-BFCF-E0A8A688DF4D}" srcOrd="0" destOrd="0" presId="urn:microsoft.com/office/officeart/2005/8/layout/cycle6"/>
    <dgm:cxn modelId="{ACFE0017-B320-4AD2-87D3-43266D1F7AFD}" type="presOf" srcId="{46D17EB8-0A09-41E1-80B4-D441778DBC1E}" destId="{B7D735BA-B642-4397-8722-D1CBB486E1C9}" srcOrd="0" destOrd="0" presId="urn:microsoft.com/office/officeart/2005/8/layout/cycle6"/>
    <dgm:cxn modelId="{AA14DD1A-8D89-465C-AF52-F33A7BADB94F}" type="presOf" srcId="{464F259B-0B46-465F-8448-C5AD214DD880}" destId="{6982D5DC-3223-4A66-9378-3EC6E67F16F2}" srcOrd="0" destOrd="0" presId="urn:microsoft.com/office/officeart/2005/8/layout/cycle6"/>
    <dgm:cxn modelId="{4EEC091E-9267-4400-890E-D84AA65A5F9A}" type="presOf" srcId="{724DD900-4D48-4CF2-A7AC-7D08EC0AF3C3}" destId="{EF36FE6E-C751-4785-AE33-CC881C11E108}" srcOrd="0" destOrd="0" presId="urn:microsoft.com/office/officeart/2005/8/layout/cycle6"/>
    <dgm:cxn modelId="{DD772D64-3F64-46C6-A554-E7129D749558}" srcId="{1DCD9EE0-9E4C-45EE-8013-C53F914766F2}" destId="{71F3A107-15DB-4CAB-8959-E26BB98491D4}" srcOrd="0" destOrd="0" parTransId="{0D9F07F6-F43E-48EF-977D-078B7A542723}" sibTransId="{B57ADEA8-C0CC-48CD-B0C2-03A9A1253514}"/>
    <dgm:cxn modelId="{0731D070-38C1-4B8B-84D7-E090219EFE55}" type="presOf" srcId="{D32855DF-328E-4464-9C6D-3F82ECC10D86}" destId="{6A80194E-DB54-4188-97EC-3502D98DE758}" srcOrd="0" destOrd="0" presId="urn:microsoft.com/office/officeart/2005/8/layout/cycle6"/>
    <dgm:cxn modelId="{E8EAF257-615F-4BCD-8217-B77B0B515370}" type="presOf" srcId="{2DC46E1C-A5F8-4BBF-8075-3F71FA55714A}" destId="{F6B3EA73-03C9-4334-9B80-B32D02D8D4D5}" srcOrd="0" destOrd="0" presId="urn:microsoft.com/office/officeart/2005/8/layout/cycle6"/>
    <dgm:cxn modelId="{F3EF0879-06D4-4310-AFFE-0CEC449F5579}" srcId="{1DCD9EE0-9E4C-45EE-8013-C53F914766F2}" destId="{6AA675E8-B114-4ABA-9340-6E96FB70B241}" srcOrd="1" destOrd="0" parTransId="{6267E84F-CC26-430C-8BD5-4E7C0626B83E}" sibTransId="{D32855DF-328E-4464-9C6D-3F82ECC10D86}"/>
    <dgm:cxn modelId="{E5DB2E82-4649-496E-BAA5-695CCDC71B22}" type="presOf" srcId="{83661B0F-60EF-406F-8B5D-2EF4131D0232}" destId="{E5B2420E-D7AF-46B4-AE9D-DD05F3A75C46}" srcOrd="0" destOrd="0" presId="urn:microsoft.com/office/officeart/2005/8/layout/cycle6"/>
    <dgm:cxn modelId="{9677F188-7AB8-44EC-BA70-93F65D48A028}" srcId="{1DCD9EE0-9E4C-45EE-8013-C53F914766F2}" destId="{0610D35B-54D4-475C-B1D6-7F2A2EB63398}" srcOrd="2" destOrd="0" parTransId="{84FCB9C5-E249-45E5-8B23-4ACC2E7BDBF7}" sibTransId="{464F259B-0B46-465F-8448-C5AD214DD880}"/>
    <dgm:cxn modelId="{2B44A88E-7E30-4C9C-A26D-3D167AE2F24D}" srcId="{1DCD9EE0-9E4C-45EE-8013-C53F914766F2}" destId="{F2974E97-864B-4B56-9A21-3F20574C9D61}" srcOrd="3" destOrd="0" parTransId="{D4DA191E-9878-42AB-BEE6-E9E3A8998000}" sibTransId="{724DD900-4D48-4CF2-A7AC-7D08EC0AF3C3}"/>
    <dgm:cxn modelId="{632BF599-EA29-4A71-953C-EAF0B0A8B1B2}" type="presOf" srcId="{EBF9B8BB-45DD-449F-B0A1-54EC0C43A960}" destId="{D2A264DD-A3E4-42EA-80FC-4B427EF29FA4}" srcOrd="0" destOrd="0" presId="urn:microsoft.com/office/officeart/2005/8/layout/cycle6"/>
    <dgm:cxn modelId="{6A507AA0-E4C4-43C1-A09A-A27D3FC6B0BF}" type="presOf" srcId="{1DCD9EE0-9E4C-45EE-8013-C53F914766F2}" destId="{0C15DE6A-EF88-408D-A2D9-7EBDF3A76164}" srcOrd="0" destOrd="0" presId="urn:microsoft.com/office/officeart/2005/8/layout/cycle6"/>
    <dgm:cxn modelId="{C0DF58A7-31E8-4E3B-89F2-B24FDC095135}" type="presOf" srcId="{F2974E97-864B-4B56-9A21-3F20574C9D61}" destId="{8FBC1105-2211-4EFD-802E-10B370105D13}" srcOrd="0" destOrd="0" presId="urn:microsoft.com/office/officeart/2005/8/layout/cycle6"/>
    <dgm:cxn modelId="{A35519B8-37A4-4A8F-B929-3B6C1D7D4FF2}" type="presOf" srcId="{B57ADEA8-C0CC-48CD-B0C2-03A9A1253514}" destId="{69D69D46-5408-4E8C-A81E-3E0E4B47495F}" srcOrd="0" destOrd="0" presId="urn:microsoft.com/office/officeart/2005/8/layout/cycle6"/>
    <dgm:cxn modelId="{E0838DC0-20E1-42F9-8DBE-451A5CE90D2A}" srcId="{1DCD9EE0-9E4C-45EE-8013-C53F914766F2}" destId="{46D17EB8-0A09-41E1-80B4-D441778DBC1E}" srcOrd="4" destOrd="0" parTransId="{A60AF8DE-1AD2-42D3-888E-44C253819DE6}" sibTransId="{83661B0F-60EF-406F-8B5D-2EF4131D0232}"/>
    <dgm:cxn modelId="{19DC7DDA-3763-419D-AA0C-3ED129889B3C}" type="presOf" srcId="{6AA675E8-B114-4ABA-9340-6E96FB70B241}" destId="{26B690F6-F432-473D-9884-A0FADF60AF98}" srcOrd="0" destOrd="0" presId="urn:microsoft.com/office/officeart/2005/8/layout/cycle6"/>
    <dgm:cxn modelId="{D0FC8DE5-23E5-43A2-8194-B5191D07E525}" srcId="{1DCD9EE0-9E4C-45EE-8013-C53F914766F2}" destId="{EBF9B8BB-45DD-449F-B0A1-54EC0C43A960}" srcOrd="5" destOrd="0" parTransId="{DD93587F-52E8-43F0-94B0-41D78D57FAF9}" sibTransId="{2DC46E1C-A5F8-4BBF-8075-3F71FA55714A}"/>
    <dgm:cxn modelId="{719440E9-FB05-4400-AAE1-E30EB2601A1B}" type="presOf" srcId="{0610D35B-54D4-475C-B1D6-7F2A2EB63398}" destId="{418D4F73-15CC-47FC-B771-CC944EC61C7A}" srcOrd="0" destOrd="0" presId="urn:microsoft.com/office/officeart/2005/8/layout/cycle6"/>
    <dgm:cxn modelId="{DC35EB48-2646-43B9-8687-DC12819DD27B}" type="presParOf" srcId="{0C15DE6A-EF88-408D-A2D9-7EBDF3A76164}" destId="{8C039929-FAEF-4D32-BFCF-E0A8A688DF4D}" srcOrd="0" destOrd="0" presId="urn:microsoft.com/office/officeart/2005/8/layout/cycle6"/>
    <dgm:cxn modelId="{91702B67-F522-47F5-B81D-660C4E0FDEA3}" type="presParOf" srcId="{0C15DE6A-EF88-408D-A2D9-7EBDF3A76164}" destId="{AF96AE6A-E1E5-4944-A0DE-59CA86D336D3}" srcOrd="1" destOrd="0" presId="urn:microsoft.com/office/officeart/2005/8/layout/cycle6"/>
    <dgm:cxn modelId="{97171FC7-C890-4790-B9E0-F42A40AE38DD}" type="presParOf" srcId="{0C15DE6A-EF88-408D-A2D9-7EBDF3A76164}" destId="{69D69D46-5408-4E8C-A81E-3E0E4B47495F}" srcOrd="2" destOrd="0" presId="urn:microsoft.com/office/officeart/2005/8/layout/cycle6"/>
    <dgm:cxn modelId="{FF5FB63A-4F79-4D90-8E30-229AC5435443}" type="presParOf" srcId="{0C15DE6A-EF88-408D-A2D9-7EBDF3A76164}" destId="{26B690F6-F432-473D-9884-A0FADF60AF98}" srcOrd="3" destOrd="0" presId="urn:microsoft.com/office/officeart/2005/8/layout/cycle6"/>
    <dgm:cxn modelId="{C1BB88A2-0EB5-47BD-BA71-CA4C571ADED4}" type="presParOf" srcId="{0C15DE6A-EF88-408D-A2D9-7EBDF3A76164}" destId="{1AC61607-9CF2-4878-895F-122F9CDAFCB1}" srcOrd="4" destOrd="0" presId="urn:microsoft.com/office/officeart/2005/8/layout/cycle6"/>
    <dgm:cxn modelId="{0102A34B-9BE6-453B-9E9D-BAC2F6E14326}" type="presParOf" srcId="{0C15DE6A-EF88-408D-A2D9-7EBDF3A76164}" destId="{6A80194E-DB54-4188-97EC-3502D98DE758}" srcOrd="5" destOrd="0" presId="urn:microsoft.com/office/officeart/2005/8/layout/cycle6"/>
    <dgm:cxn modelId="{4CA671F2-3CC1-45A7-AECD-3A2EDD852657}" type="presParOf" srcId="{0C15DE6A-EF88-408D-A2D9-7EBDF3A76164}" destId="{418D4F73-15CC-47FC-B771-CC944EC61C7A}" srcOrd="6" destOrd="0" presId="urn:microsoft.com/office/officeart/2005/8/layout/cycle6"/>
    <dgm:cxn modelId="{05B05C11-C6AF-4117-8A06-2C3608008652}" type="presParOf" srcId="{0C15DE6A-EF88-408D-A2D9-7EBDF3A76164}" destId="{2279045E-DD79-4FCE-83B0-5D433FF5C043}" srcOrd="7" destOrd="0" presId="urn:microsoft.com/office/officeart/2005/8/layout/cycle6"/>
    <dgm:cxn modelId="{77449F19-05DA-4401-975A-89224021C04A}" type="presParOf" srcId="{0C15DE6A-EF88-408D-A2D9-7EBDF3A76164}" destId="{6982D5DC-3223-4A66-9378-3EC6E67F16F2}" srcOrd="8" destOrd="0" presId="urn:microsoft.com/office/officeart/2005/8/layout/cycle6"/>
    <dgm:cxn modelId="{3719F6E3-ACE2-4B1B-8C5D-2935EB2E418D}" type="presParOf" srcId="{0C15DE6A-EF88-408D-A2D9-7EBDF3A76164}" destId="{8FBC1105-2211-4EFD-802E-10B370105D13}" srcOrd="9" destOrd="0" presId="urn:microsoft.com/office/officeart/2005/8/layout/cycle6"/>
    <dgm:cxn modelId="{E45FC2E9-9C0B-4909-87AB-1ECC4CBCEF37}" type="presParOf" srcId="{0C15DE6A-EF88-408D-A2D9-7EBDF3A76164}" destId="{04B69B84-C0FC-400C-B5BC-90673C587AC6}" srcOrd="10" destOrd="0" presId="urn:microsoft.com/office/officeart/2005/8/layout/cycle6"/>
    <dgm:cxn modelId="{7EAF218C-A5D2-4248-A5B3-D747ABAA6BD2}" type="presParOf" srcId="{0C15DE6A-EF88-408D-A2D9-7EBDF3A76164}" destId="{EF36FE6E-C751-4785-AE33-CC881C11E108}" srcOrd="11" destOrd="0" presId="urn:microsoft.com/office/officeart/2005/8/layout/cycle6"/>
    <dgm:cxn modelId="{84CC8CAF-F72A-4B77-866E-3B1580053BAC}" type="presParOf" srcId="{0C15DE6A-EF88-408D-A2D9-7EBDF3A76164}" destId="{B7D735BA-B642-4397-8722-D1CBB486E1C9}" srcOrd="12" destOrd="0" presId="urn:microsoft.com/office/officeart/2005/8/layout/cycle6"/>
    <dgm:cxn modelId="{9BD917EC-5D69-4271-9F72-B60F88AE7B8B}" type="presParOf" srcId="{0C15DE6A-EF88-408D-A2D9-7EBDF3A76164}" destId="{2C7D557F-D497-4F9D-BC07-7237508419EA}" srcOrd="13" destOrd="0" presId="urn:microsoft.com/office/officeart/2005/8/layout/cycle6"/>
    <dgm:cxn modelId="{C20D2BC0-4611-47ED-B4FF-C200E4BDD633}" type="presParOf" srcId="{0C15DE6A-EF88-408D-A2D9-7EBDF3A76164}" destId="{E5B2420E-D7AF-46B4-AE9D-DD05F3A75C46}" srcOrd="14" destOrd="0" presId="urn:microsoft.com/office/officeart/2005/8/layout/cycle6"/>
    <dgm:cxn modelId="{E3816772-03FD-4E2C-8AED-9871EB3D37C5}" type="presParOf" srcId="{0C15DE6A-EF88-408D-A2D9-7EBDF3A76164}" destId="{D2A264DD-A3E4-42EA-80FC-4B427EF29FA4}" srcOrd="15" destOrd="0" presId="urn:microsoft.com/office/officeart/2005/8/layout/cycle6"/>
    <dgm:cxn modelId="{5920876D-567D-4FEC-B54D-DFF9693379FB}" type="presParOf" srcId="{0C15DE6A-EF88-408D-A2D9-7EBDF3A76164}" destId="{100BD79A-C2D7-4910-9FEA-3FCE273AA895}" srcOrd="16" destOrd="0" presId="urn:microsoft.com/office/officeart/2005/8/layout/cycle6"/>
    <dgm:cxn modelId="{A871B853-2B4C-459D-B7DF-FECC81E6891C}" type="presParOf" srcId="{0C15DE6A-EF88-408D-A2D9-7EBDF3A76164}" destId="{F6B3EA73-03C9-4334-9B80-B32D02D8D4D5}" srcOrd="17" destOrd="0" presId="urn:microsoft.com/office/officeart/2005/8/layout/cycle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F40000D6-1513-4A89-A476-9414C28490DE}"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0F21FEF7-0ADE-4965-82E0-2646E20FEFA8}">
      <dgm:prSet/>
      <dgm:spPr/>
      <dgm:t>
        <a:bodyPr/>
        <a:lstStyle/>
        <a:p>
          <a:pPr>
            <a:lnSpc>
              <a:spcPct val="100000"/>
            </a:lnSpc>
          </a:pPr>
          <a:r>
            <a:rPr lang="fr-FR" b="0" i="0" baseline="0"/>
            <a:t>PowerShell offre de puissantes fonctionnalités pour manipuler les objets, telles que la sélection des propriétés spécifiques d'un objet, la filtration des objets en fonction de certaines conditions, le tri des objets, etc.</a:t>
          </a:r>
          <a:endParaRPr lang="en-US"/>
        </a:p>
      </dgm:t>
    </dgm:pt>
    <dgm:pt modelId="{C029F90C-5027-40A9-9B18-514114E91D44}" type="parTrans" cxnId="{70958BED-E2DC-4C7C-BFC2-7FC031A61F9E}">
      <dgm:prSet/>
      <dgm:spPr/>
      <dgm:t>
        <a:bodyPr/>
        <a:lstStyle/>
        <a:p>
          <a:endParaRPr lang="en-US"/>
        </a:p>
      </dgm:t>
    </dgm:pt>
    <dgm:pt modelId="{61BCD86D-39F4-4D23-94E2-6627D5ACFF22}" type="sibTrans" cxnId="{70958BED-E2DC-4C7C-BFC2-7FC031A61F9E}">
      <dgm:prSet/>
      <dgm:spPr/>
      <dgm:t>
        <a:bodyPr/>
        <a:lstStyle/>
        <a:p>
          <a:endParaRPr lang="en-US"/>
        </a:p>
      </dgm:t>
    </dgm:pt>
    <dgm:pt modelId="{B05CF1DA-0876-4EE4-8CBB-D62816A6CA8D}">
      <dgm:prSet/>
      <dgm:spPr/>
      <dgm:t>
        <a:bodyPr/>
        <a:lstStyle/>
        <a:p>
          <a:pPr>
            <a:lnSpc>
              <a:spcPct val="100000"/>
            </a:lnSpc>
          </a:pPr>
          <a:r>
            <a:rPr lang="fr-FR" b="0" i="0" baseline="0"/>
            <a:t>Ces opérations sont effectuées à l'aide de cmdlets tels que </a:t>
          </a:r>
          <a:r>
            <a:rPr lang="fr-FR" b="1" i="0" baseline="0"/>
            <a:t>Select-Object</a:t>
          </a:r>
          <a:r>
            <a:rPr lang="fr-FR" b="0" i="0" baseline="0"/>
            <a:t>, </a:t>
          </a:r>
          <a:r>
            <a:rPr lang="fr-FR" b="1" i="0" baseline="0"/>
            <a:t>Where-Object</a:t>
          </a:r>
          <a:r>
            <a:rPr lang="fr-FR" b="0" i="0" baseline="0"/>
            <a:t>, </a:t>
          </a:r>
          <a:r>
            <a:rPr lang="fr-FR" b="1" i="0" baseline="0"/>
            <a:t>Sort-Object</a:t>
          </a:r>
          <a:r>
            <a:rPr lang="fr-FR" b="0" i="0" baseline="0"/>
            <a:t>, etc.</a:t>
          </a:r>
          <a:endParaRPr lang="en-US"/>
        </a:p>
      </dgm:t>
    </dgm:pt>
    <dgm:pt modelId="{B33CA8FA-DDB3-4E46-9D6B-2FD9586B0698}" type="parTrans" cxnId="{4F554FB9-4751-49AF-B02E-3986F5CA41BA}">
      <dgm:prSet/>
      <dgm:spPr/>
      <dgm:t>
        <a:bodyPr/>
        <a:lstStyle/>
        <a:p>
          <a:endParaRPr lang="en-US"/>
        </a:p>
      </dgm:t>
    </dgm:pt>
    <dgm:pt modelId="{7EB6F5AF-6BEA-4072-97C1-D0BDBE07CD6B}" type="sibTrans" cxnId="{4F554FB9-4751-49AF-B02E-3986F5CA41BA}">
      <dgm:prSet/>
      <dgm:spPr/>
      <dgm:t>
        <a:bodyPr/>
        <a:lstStyle/>
        <a:p>
          <a:endParaRPr lang="en-US"/>
        </a:p>
      </dgm:t>
    </dgm:pt>
    <dgm:pt modelId="{684AFB39-A906-4BE8-A4FB-1E1925722295}" type="pres">
      <dgm:prSet presAssocID="{F40000D6-1513-4A89-A476-9414C28490DE}" presName="root" presStyleCnt="0">
        <dgm:presLayoutVars>
          <dgm:dir/>
          <dgm:resizeHandles val="exact"/>
        </dgm:presLayoutVars>
      </dgm:prSet>
      <dgm:spPr/>
    </dgm:pt>
    <dgm:pt modelId="{6BB1F3B2-A7B3-4ABD-9398-A51084B065EE}" type="pres">
      <dgm:prSet presAssocID="{0F21FEF7-0ADE-4965-82E0-2646E20FEFA8}" presName="compNode" presStyleCnt="0"/>
      <dgm:spPr/>
    </dgm:pt>
    <dgm:pt modelId="{863FB84F-2B3C-4D9F-B210-9042AB53F405}" type="pres">
      <dgm:prSet presAssocID="{0F21FEF7-0ADE-4965-82E0-2646E20FEFA8}" presName="bgRect" presStyleLbl="bgShp" presStyleIdx="0" presStyleCnt="2"/>
      <dgm:spPr/>
    </dgm:pt>
    <dgm:pt modelId="{E498B4A5-8350-468E-A93F-55FB7B9E7E41}" type="pres">
      <dgm:prSet presAssocID="{0F21FEF7-0ADE-4965-82E0-2646E20FEFA8}"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Engrenages"/>
        </a:ext>
      </dgm:extLst>
    </dgm:pt>
    <dgm:pt modelId="{7DF7F726-721A-42FC-8E4B-535FC19790DE}" type="pres">
      <dgm:prSet presAssocID="{0F21FEF7-0ADE-4965-82E0-2646E20FEFA8}" presName="spaceRect" presStyleCnt="0"/>
      <dgm:spPr/>
    </dgm:pt>
    <dgm:pt modelId="{7F650BF7-DBD7-4327-BFD9-842C44C4DA59}" type="pres">
      <dgm:prSet presAssocID="{0F21FEF7-0ADE-4965-82E0-2646E20FEFA8}" presName="parTx" presStyleLbl="revTx" presStyleIdx="0" presStyleCnt="2">
        <dgm:presLayoutVars>
          <dgm:chMax val="0"/>
          <dgm:chPref val="0"/>
        </dgm:presLayoutVars>
      </dgm:prSet>
      <dgm:spPr/>
    </dgm:pt>
    <dgm:pt modelId="{49398D30-1A79-447C-83FB-5A1FECDE84E2}" type="pres">
      <dgm:prSet presAssocID="{61BCD86D-39F4-4D23-94E2-6627D5ACFF22}" presName="sibTrans" presStyleCnt="0"/>
      <dgm:spPr/>
    </dgm:pt>
    <dgm:pt modelId="{6BC796F6-15FB-4A7F-9797-F0D0C45A5995}" type="pres">
      <dgm:prSet presAssocID="{B05CF1DA-0876-4EE4-8CBB-D62816A6CA8D}" presName="compNode" presStyleCnt="0"/>
      <dgm:spPr/>
    </dgm:pt>
    <dgm:pt modelId="{DDD1F35B-564F-4F29-A096-196002DA0B7A}" type="pres">
      <dgm:prSet presAssocID="{B05CF1DA-0876-4EE4-8CBB-D62816A6CA8D}" presName="bgRect" presStyleLbl="bgShp" presStyleIdx="1" presStyleCnt="2"/>
      <dgm:spPr/>
    </dgm:pt>
    <dgm:pt modelId="{435776B6-753F-4A18-9702-93C6CEC5FDE2}" type="pres">
      <dgm:prSet presAssocID="{B05CF1DA-0876-4EE4-8CBB-D62816A6CA8D}"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rawing Compass"/>
        </a:ext>
      </dgm:extLst>
    </dgm:pt>
    <dgm:pt modelId="{24C9B5FE-3D20-4322-8CB4-A630B4D6A1EB}" type="pres">
      <dgm:prSet presAssocID="{B05CF1DA-0876-4EE4-8CBB-D62816A6CA8D}" presName="spaceRect" presStyleCnt="0"/>
      <dgm:spPr/>
    </dgm:pt>
    <dgm:pt modelId="{507AB18A-6766-4B07-94F7-5A7051E6EF7E}" type="pres">
      <dgm:prSet presAssocID="{B05CF1DA-0876-4EE4-8CBB-D62816A6CA8D}" presName="parTx" presStyleLbl="revTx" presStyleIdx="1" presStyleCnt="2">
        <dgm:presLayoutVars>
          <dgm:chMax val="0"/>
          <dgm:chPref val="0"/>
        </dgm:presLayoutVars>
      </dgm:prSet>
      <dgm:spPr/>
    </dgm:pt>
  </dgm:ptLst>
  <dgm:cxnLst>
    <dgm:cxn modelId="{FBC08826-EC26-48FB-924D-8764D65A59D3}" type="presOf" srcId="{F40000D6-1513-4A89-A476-9414C28490DE}" destId="{684AFB39-A906-4BE8-A4FB-1E1925722295}" srcOrd="0" destOrd="0" presId="urn:microsoft.com/office/officeart/2018/2/layout/IconVerticalSolidList"/>
    <dgm:cxn modelId="{A452FB67-2E2E-4921-B83A-FE788D6606B9}" type="presOf" srcId="{0F21FEF7-0ADE-4965-82E0-2646E20FEFA8}" destId="{7F650BF7-DBD7-4327-BFD9-842C44C4DA59}" srcOrd="0" destOrd="0" presId="urn:microsoft.com/office/officeart/2018/2/layout/IconVerticalSolidList"/>
    <dgm:cxn modelId="{4CB689B2-899F-4FFF-AF18-CF9F956A95F0}" type="presOf" srcId="{B05CF1DA-0876-4EE4-8CBB-D62816A6CA8D}" destId="{507AB18A-6766-4B07-94F7-5A7051E6EF7E}" srcOrd="0" destOrd="0" presId="urn:microsoft.com/office/officeart/2018/2/layout/IconVerticalSolidList"/>
    <dgm:cxn modelId="{4F554FB9-4751-49AF-B02E-3986F5CA41BA}" srcId="{F40000D6-1513-4A89-A476-9414C28490DE}" destId="{B05CF1DA-0876-4EE4-8CBB-D62816A6CA8D}" srcOrd="1" destOrd="0" parTransId="{B33CA8FA-DDB3-4E46-9D6B-2FD9586B0698}" sibTransId="{7EB6F5AF-6BEA-4072-97C1-D0BDBE07CD6B}"/>
    <dgm:cxn modelId="{70958BED-E2DC-4C7C-BFC2-7FC031A61F9E}" srcId="{F40000D6-1513-4A89-A476-9414C28490DE}" destId="{0F21FEF7-0ADE-4965-82E0-2646E20FEFA8}" srcOrd="0" destOrd="0" parTransId="{C029F90C-5027-40A9-9B18-514114E91D44}" sibTransId="{61BCD86D-39F4-4D23-94E2-6627D5ACFF22}"/>
    <dgm:cxn modelId="{6803B611-9B8A-4219-B196-86DA8D265CA2}" type="presParOf" srcId="{684AFB39-A906-4BE8-A4FB-1E1925722295}" destId="{6BB1F3B2-A7B3-4ABD-9398-A51084B065EE}" srcOrd="0" destOrd="0" presId="urn:microsoft.com/office/officeart/2018/2/layout/IconVerticalSolidList"/>
    <dgm:cxn modelId="{B1B0800F-81E1-4251-8F38-155C81305CCC}" type="presParOf" srcId="{6BB1F3B2-A7B3-4ABD-9398-A51084B065EE}" destId="{863FB84F-2B3C-4D9F-B210-9042AB53F405}" srcOrd="0" destOrd="0" presId="urn:microsoft.com/office/officeart/2018/2/layout/IconVerticalSolidList"/>
    <dgm:cxn modelId="{38200145-0740-4D47-99C6-0C63EF5F920B}" type="presParOf" srcId="{6BB1F3B2-A7B3-4ABD-9398-A51084B065EE}" destId="{E498B4A5-8350-468E-A93F-55FB7B9E7E41}" srcOrd="1" destOrd="0" presId="urn:microsoft.com/office/officeart/2018/2/layout/IconVerticalSolidList"/>
    <dgm:cxn modelId="{47285E8C-A37F-4E0C-B6B1-485DFD062414}" type="presParOf" srcId="{6BB1F3B2-A7B3-4ABD-9398-A51084B065EE}" destId="{7DF7F726-721A-42FC-8E4B-535FC19790DE}" srcOrd="2" destOrd="0" presId="urn:microsoft.com/office/officeart/2018/2/layout/IconVerticalSolidList"/>
    <dgm:cxn modelId="{900F89EE-4825-4669-BCF8-7E8AAED6FCAD}" type="presParOf" srcId="{6BB1F3B2-A7B3-4ABD-9398-A51084B065EE}" destId="{7F650BF7-DBD7-4327-BFD9-842C44C4DA59}" srcOrd="3" destOrd="0" presId="urn:microsoft.com/office/officeart/2018/2/layout/IconVerticalSolidList"/>
    <dgm:cxn modelId="{CAF64520-1E85-473C-9498-728D00B31ADF}" type="presParOf" srcId="{684AFB39-A906-4BE8-A4FB-1E1925722295}" destId="{49398D30-1A79-447C-83FB-5A1FECDE84E2}" srcOrd="1" destOrd="0" presId="urn:microsoft.com/office/officeart/2018/2/layout/IconVerticalSolidList"/>
    <dgm:cxn modelId="{43B232C6-1BC2-4975-B6C7-078A768D6EE1}" type="presParOf" srcId="{684AFB39-A906-4BE8-A4FB-1E1925722295}" destId="{6BC796F6-15FB-4A7F-9797-F0D0C45A5995}" srcOrd="2" destOrd="0" presId="urn:microsoft.com/office/officeart/2018/2/layout/IconVerticalSolidList"/>
    <dgm:cxn modelId="{97D923B1-AEFE-45A5-B585-B6F517C9FA80}" type="presParOf" srcId="{6BC796F6-15FB-4A7F-9797-F0D0C45A5995}" destId="{DDD1F35B-564F-4F29-A096-196002DA0B7A}" srcOrd="0" destOrd="0" presId="urn:microsoft.com/office/officeart/2018/2/layout/IconVerticalSolidList"/>
    <dgm:cxn modelId="{31C9036B-DAFD-4931-8D58-540580E46EFC}" type="presParOf" srcId="{6BC796F6-15FB-4A7F-9797-F0D0C45A5995}" destId="{435776B6-753F-4A18-9702-93C6CEC5FDE2}" srcOrd="1" destOrd="0" presId="urn:microsoft.com/office/officeart/2018/2/layout/IconVerticalSolidList"/>
    <dgm:cxn modelId="{1EC29AF1-8914-466C-9973-6A56FDBE283E}" type="presParOf" srcId="{6BC796F6-15FB-4A7F-9797-F0D0C45A5995}" destId="{24C9B5FE-3D20-4322-8CB4-A630B4D6A1EB}" srcOrd="2" destOrd="0" presId="urn:microsoft.com/office/officeart/2018/2/layout/IconVerticalSolidList"/>
    <dgm:cxn modelId="{9F2D1237-7361-4840-8888-FE2505471DAE}" type="presParOf" srcId="{6BC796F6-15FB-4A7F-9797-F0D0C45A5995}" destId="{507AB18A-6766-4B07-94F7-5A7051E6EF7E}"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039929-FAEF-4D32-BFCF-E0A8A688DF4D}">
      <dsp:nvSpPr>
        <dsp:cNvPr id="0" name=""/>
        <dsp:cNvSpPr/>
      </dsp:nvSpPr>
      <dsp:spPr>
        <a:xfrm>
          <a:off x="2206194" y="2161"/>
          <a:ext cx="948971" cy="616831"/>
        </a:xfrm>
        <a:prstGeom prst="roundRect">
          <a:avLst/>
        </a:prstGeom>
        <a:solidFill>
          <a:schemeClr val="lt1"/>
        </a:solidFill>
        <a:ln w="12700" cap="flat" cmpd="sng" algn="ctr">
          <a:solidFill>
            <a:schemeClr val="accent3"/>
          </a:solidFill>
          <a:prstDash val="solid"/>
          <a:miter lim="800000"/>
        </a:ln>
        <a:effectLst/>
      </dsp:spPr>
      <dsp:style>
        <a:lnRef idx="2">
          <a:schemeClr val="accent3"/>
        </a:lnRef>
        <a:fillRef idx="1">
          <a:schemeClr val="lt1"/>
        </a:fillRef>
        <a:effectRef idx="0">
          <a:schemeClr val="accent3"/>
        </a:effectRef>
        <a:fontRef idx="minor">
          <a:schemeClr val="dk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fr-FR" sz="1000" kern="1200" dirty="0"/>
            <a:t>Automatisation</a:t>
          </a:r>
        </a:p>
      </dsp:txBody>
      <dsp:txXfrm>
        <a:off x="2236305" y="32272"/>
        <a:ext cx="888749" cy="556609"/>
      </dsp:txXfrm>
    </dsp:sp>
    <dsp:sp modelId="{69D69D46-5408-4E8C-A81E-3E0E4B47495F}">
      <dsp:nvSpPr>
        <dsp:cNvPr id="0" name=""/>
        <dsp:cNvSpPr/>
      </dsp:nvSpPr>
      <dsp:spPr>
        <a:xfrm>
          <a:off x="1228227" y="310576"/>
          <a:ext cx="2904904" cy="2904904"/>
        </a:xfrm>
        <a:custGeom>
          <a:avLst/>
          <a:gdLst/>
          <a:ahLst/>
          <a:cxnLst/>
          <a:rect l="0" t="0" r="0" b="0"/>
          <a:pathLst>
            <a:path>
              <a:moveTo>
                <a:pt x="1932994" y="81796"/>
              </a:moveTo>
              <a:arcTo wR="1452452" hR="1452452" stAng="17359218" swAng="1500060"/>
            </a:path>
          </a:pathLst>
        </a:custGeom>
        <a:noFill/>
        <a:ln w="6350" cap="flat" cmpd="sng" algn="ctr">
          <a:solidFill>
            <a:schemeClr val="accent3">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26B690F6-F432-473D-9884-A0FADF60AF98}">
      <dsp:nvSpPr>
        <dsp:cNvPr id="0" name=""/>
        <dsp:cNvSpPr/>
      </dsp:nvSpPr>
      <dsp:spPr>
        <a:xfrm>
          <a:off x="3464054" y="728387"/>
          <a:ext cx="948971" cy="616831"/>
        </a:xfrm>
        <a:prstGeom prst="round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fr-FR" sz="1000" kern="1200" dirty="0"/>
            <a:t>Contrôle étendu</a:t>
          </a:r>
        </a:p>
      </dsp:txBody>
      <dsp:txXfrm>
        <a:off x="3494165" y="758498"/>
        <a:ext cx="888749" cy="556609"/>
      </dsp:txXfrm>
    </dsp:sp>
    <dsp:sp modelId="{6A80194E-DB54-4188-97EC-3502D98DE758}">
      <dsp:nvSpPr>
        <dsp:cNvPr id="0" name=""/>
        <dsp:cNvSpPr/>
      </dsp:nvSpPr>
      <dsp:spPr>
        <a:xfrm>
          <a:off x="1228227" y="310576"/>
          <a:ext cx="2904904" cy="2904904"/>
        </a:xfrm>
        <a:custGeom>
          <a:avLst/>
          <a:gdLst/>
          <a:ahLst/>
          <a:cxnLst/>
          <a:rect l="0" t="0" r="0" b="0"/>
          <a:pathLst>
            <a:path>
              <a:moveTo>
                <a:pt x="2845894" y="1042651"/>
              </a:moveTo>
              <a:arcTo wR="1452452" hR="1452452" stAng="20616708" swAng="1966584"/>
            </a:path>
          </a:pathLst>
        </a:custGeom>
        <a:noFill/>
        <a:ln w="6350" cap="flat" cmpd="sng" algn="ctr">
          <a:solidFill>
            <a:schemeClr val="accent3">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418D4F73-15CC-47FC-B771-CC944EC61C7A}">
      <dsp:nvSpPr>
        <dsp:cNvPr id="0" name=""/>
        <dsp:cNvSpPr/>
      </dsp:nvSpPr>
      <dsp:spPr>
        <a:xfrm>
          <a:off x="3464054" y="2180839"/>
          <a:ext cx="948971" cy="616831"/>
        </a:xfrm>
        <a:prstGeom prst="round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fr-FR" sz="1000" kern="1200" dirty="0"/>
            <a:t>Natif avec les produits Microsoft</a:t>
          </a:r>
        </a:p>
      </dsp:txBody>
      <dsp:txXfrm>
        <a:off x="3494165" y="2210950"/>
        <a:ext cx="888749" cy="556609"/>
      </dsp:txXfrm>
    </dsp:sp>
    <dsp:sp modelId="{6982D5DC-3223-4A66-9378-3EC6E67F16F2}">
      <dsp:nvSpPr>
        <dsp:cNvPr id="0" name=""/>
        <dsp:cNvSpPr/>
      </dsp:nvSpPr>
      <dsp:spPr>
        <a:xfrm>
          <a:off x="1228227" y="310576"/>
          <a:ext cx="2904904" cy="2904904"/>
        </a:xfrm>
        <a:custGeom>
          <a:avLst/>
          <a:gdLst/>
          <a:ahLst/>
          <a:cxnLst/>
          <a:rect l="0" t="0" r="0" b="0"/>
          <a:pathLst>
            <a:path>
              <a:moveTo>
                <a:pt x="2467253" y="2491584"/>
              </a:moveTo>
              <a:arcTo wR="1452452" hR="1452452" stAng="2740722" swAng="1500060"/>
            </a:path>
          </a:pathLst>
        </a:custGeom>
        <a:noFill/>
        <a:ln w="6350" cap="flat" cmpd="sng" algn="ctr">
          <a:solidFill>
            <a:schemeClr val="accent3">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8FBC1105-2211-4EFD-802E-10B370105D13}">
      <dsp:nvSpPr>
        <dsp:cNvPr id="0" name=""/>
        <dsp:cNvSpPr/>
      </dsp:nvSpPr>
      <dsp:spPr>
        <a:xfrm>
          <a:off x="2206194" y="2907065"/>
          <a:ext cx="948971" cy="616831"/>
        </a:xfrm>
        <a:prstGeom prst="round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fr-FR" sz="1000" kern="1200" dirty="0"/>
            <a:t>Gestion centralisé (DSC)</a:t>
          </a:r>
        </a:p>
      </dsp:txBody>
      <dsp:txXfrm>
        <a:off x="2236305" y="2937176"/>
        <a:ext cx="888749" cy="556609"/>
      </dsp:txXfrm>
    </dsp:sp>
    <dsp:sp modelId="{EF36FE6E-C751-4785-AE33-CC881C11E108}">
      <dsp:nvSpPr>
        <dsp:cNvPr id="0" name=""/>
        <dsp:cNvSpPr/>
      </dsp:nvSpPr>
      <dsp:spPr>
        <a:xfrm>
          <a:off x="1228227" y="310576"/>
          <a:ext cx="2904904" cy="2904904"/>
        </a:xfrm>
        <a:custGeom>
          <a:avLst/>
          <a:gdLst/>
          <a:ahLst/>
          <a:cxnLst/>
          <a:rect l="0" t="0" r="0" b="0"/>
          <a:pathLst>
            <a:path>
              <a:moveTo>
                <a:pt x="971910" y="2823107"/>
              </a:moveTo>
              <a:arcTo wR="1452452" hR="1452452" stAng="6559218" swAng="1500060"/>
            </a:path>
          </a:pathLst>
        </a:custGeom>
        <a:noFill/>
        <a:ln w="6350" cap="flat" cmpd="sng" algn="ctr">
          <a:solidFill>
            <a:schemeClr val="accent3">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B7D735BA-B642-4397-8722-D1CBB486E1C9}">
      <dsp:nvSpPr>
        <dsp:cNvPr id="0" name=""/>
        <dsp:cNvSpPr/>
      </dsp:nvSpPr>
      <dsp:spPr>
        <a:xfrm>
          <a:off x="948333" y="2180839"/>
          <a:ext cx="948971" cy="616831"/>
        </a:xfrm>
        <a:prstGeom prst="round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fr-FR" sz="1000" kern="1200" dirty="0"/>
            <a:t>Flexibilité et extensibilité </a:t>
          </a:r>
        </a:p>
      </dsp:txBody>
      <dsp:txXfrm>
        <a:off x="978444" y="2210950"/>
        <a:ext cx="888749" cy="556609"/>
      </dsp:txXfrm>
    </dsp:sp>
    <dsp:sp modelId="{E5B2420E-D7AF-46B4-AE9D-DD05F3A75C46}">
      <dsp:nvSpPr>
        <dsp:cNvPr id="0" name=""/>
        <dsp:cNvSpPr/>
      </dsp:nvSpPr>
      <dsp:spPr>
        <a:xfrm>
          <a:off x="1228227" y="310576"/>
          <a:ext cx="2904904" cy="2904904"/>
        </a:xfrm>
        <a:custGeom>
          <a:avLst/>
          <a:gdLst/>
          <a:ahLst/>
          <a:cxnLst/>
          <a:rect l="0" t="0" r="0" b="0"/>
          <a:pathLst>
            <a:path>
              <a:moveTo>
                <a:pt x="59010" y="1862252"/>
              </a:moveTo>
              <a:arcTo wR="1452452" hR="1452452" stAng="9816708" swAng="1966584"/>
            </a:path>
          </a:pathLst>
        </a:custGeom>
        <a:noFill/>
        <a:ln w="6350" cap="flat" cmpd="sng" algn="ctr">
          <a:solidFill>
            <a:schemeClr val="accent3">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D2A264DD-A3E4-42EA-80FC-4B427EF29FA4}">
      <dsp:nvSpPr>
        <dsp:cNvPr id="0" name=""/>
        <dsp:cNvSpPr/>
      </dsp:nvSpPr>
      <dsp:spPr>
        <a:xfrm>
          <a:off x="948333" y="728387"/>
          <a:ext cx="948971" cy="616831"/>
        </a:xfrm>
        <a:prstGeom prst="round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fr-FR" sz="1000" kern="1200"/>
            <a:t>Communauté active</a:t>
          </a:r>
          <a:endParaRPr lang="fr-FR" sz="1000" kern="1200" dirty="0"/>
        </a:p>
      </dsp:txBody>
      <dsp:txXfrm>
        <a:off x="978444" y="758498"/>
        <a:ext cx="888749" cy="556609"/>
      </dsp:txXfrm>
    </dsp:sp>
    <dsp:sp modelId="{F6B3EA73-03C9-4334-9B80-B32D02D8D4D5}">
      <dsp:nvSpPr>
        <dsp:cNvPr id="0" name=""/>
        <dsp:cNvSpPr/>
      </dsp:nvSpPr>
      <dsp:spPr>
        <a:xfrm>
          <a:off x="1228227" y="310576"/>
          <a:ext cx="2904904" cy="2904904"/>
        </a:xfrm>
        <a:custGeom>
          <a:avLst/>
          <a:gdLst/>
          <a:ahLst/>
          <a:cxnLst/>
          <a:rect l="0" t="0" r="0" b="0"/>
          <a:pathLst>
            <a:path>
              <a:moveTo>
                <a:pt x="437651" y="413319"/>
              </a:moveTo>
              <a:arcTo wR="1452452" hR="1452452" stAng="13540722" swAng="1500060"/>
            </a:path>
          </a:pathLst>
        </a:custGeom>
        <a:noFill/>
        <a:ln w="6350" cap="flat" cmpd="sng" algn="ctr">
          <a:solidFill>
            <a:schemeClr val="accent3">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039929-FAEF-4D32-BFCF-E0A8A688DF4D}">
      <dsp:nvSpPr>
        <dsp:cNvPr id="0" name=""/>
        <dsp:cNvSpPr/>
      </dsp:nvSpPr>
      <dsp:spPr>
        <a:xfrm>
          <a:off x="2206194" y="2161"/>
          <a:ext cx="948971" cy="616831"/>
        </a:xfrm>
        <a:prstGeom prst="roundRect">
          <a:avLst/>
        </a:prstGeom>
        <a:solidFill>
          <a:schemeClr val="lt1"/>
        </a:solidFill>
        <a:ln w="12700" cap="flat" cmpd="sng" algn="ctr">
          <a:solidFill>
            <a:schemeClr val="accent3"/>
          </a:solidFill>
          <a:prstDash val="solid"/>
          <a:miter lim="800000"/>
        </a:ln>
        <a:effectLst/>
      </dsp:spPr>
      <dsp:style>
        <a:lnRef idx="2">
          <a:schemeClr val="accent3"/>
        </a:lnRef>
        <a:fillRef idx="1">
          <a:schemeClr val="lt1"/>
        </a:fillRef>
        <a:effectRef idx="0">
          <a:schemeClr val="accent3"/>
        </a:effectRef>
        <a:fontRef idx="minor">
          <a:schemeClr val="dk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fr-FR" sz="1000" kern="1200" dirty="0"/>
            <a:t>Automatisation</a:t>
          </a:r>
        </a:p>
      </dsp:txBody>
      <dsp:txXfrm>
        <a:off x="2236305" y="32272"/>
        <a:ext cx="888749" cy="556609"/>
      </dsp:txXfrm>
    </dsp:sp>
    <dsp:sp modelId="{69D69D46-5408-4E8C-A81E-3E0E4B47495F}">
      <dsp:nvSpPr>
        <dsp:cNvPr id="0" name=""/>
        <dsp:cNvSpPr/>
      </dsp:nvSpPr>
      <dsp:spPr>
        <a:xfrm>
          <a:off x="1228227" y="310576"/>
          <a:ext cx="2904904" cy="2904904"/>
        </a:xfrm>
        <a:custGeom>
          <a:avLst/>
          <a:gdLst/>
          <a:ahLst/>
          <a:cxnLst/>
          <a:rect l="0" t="0" r="0" b="0"/>
          <a:pathLst>
            <a:path>
              <a:moveTo>
                <a:pt x="1932994" y="81796"/>
              </a:moveTo>
              <a:arcTo wR="1452452" hR="1452452" stAng="17359218" swAng="1500060"/>
            </a:path>
          </a:pathLst>
        </a:custGeom>
        <a:noFill/>
        <a:ln w="6350" cap="flat" cmpd="sng" algn="ctr">
          <a:solidFill>
            <a:schemeClr val="accent3">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26B690F6-F432-473D-9884-A0FADF60AF98}">
      <dsp:nvSpPr>
        <dsp:cNvPr id="0" name=""/>
        <dsp:cNvSpPr/>
      </dsp:nvSpPr>
      <dsp:spPr>
        <a:xfrm>
          <a:off x="3464054" y="728387"/>
          <a:ext cx="948971" cy="616831"/>
        </a:xfrm>
        <a:prstGeom prst="roundRect">
          <a:avLst/>
        </a:prstGeom>
        <a:solidFill>
          <a:schemeClr val="lt1"/>
        </a:solidFill>
        <a:ln w="12700" cap="flat" cmpd="sng" algn="ctr">
          <a:solidFill>
            <a:schemeClr val="accent3"/>
          </a:solidFill>
          <a:prstDash val="solid"/>
          <a:miter lim="800000"/>
        </a:ln>
        <a:effectLst/>
      </dsp:spPr>
      <dsp:style>
        <a:lnRef idx="2">
          <a:schemeClr val="accent3"/>
        </a:lnRef>
        <a:fillRef idx="1">
          <a:schemeClr val="lt1"/>
        </a:fillRef>
        <a:effectRef idx="0">
          <a:schemeClr val="accent3"/>
        </a:effectRef>
        <a:fontRef idx="minor">
          <a:schemeClr val="dk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fr-FR" sz="1000" kern="1200" dirty="0"/>
            <a:t>Contrôle étendu</a:t>
          </a:r>
        </a:p>
      </dsp:txBody>
      <dsp:txXfrm>
        <a:off x="3494165" y="758498"/>
        <a:ext cx="888749" cy="556609"/>
      </dsp:txXfrm>
    </dsp:sp>
    <dsp:sp modelId="{6A80194E-DB54-4188-97EC-3502D98DE758}">
      <dsp:nvSpPr>
        <dsp:cNvPr id="0" name=""/>
        <dsp:cNvSpPr/>
      </dsp:nvSpPr>
      <dsp:spPr>
        <a:xfrm>
          <a:off x="1228227" y="310576"/>
          <a:ext cx="2904904" cy="2904904"/>
        </a:xfrm>
        <a:custGeom>
          <a:avLst/>
          <a:gdLst/>
          <a:ahLst/>
          <a:cxnLst/>
          <a:rect l="0" t="0" r="0" b="0"/>
          <a:pathLst>
            <a:path>
              <a:moveTo>
                <a:pt x="2845894" y="1042651"/>
              </a:moveTo>
              <a:arcTo wR="1452452" hR="1452452" stAng="20616708" swAng="1966584"/>
            </a:path>
          </a:pathLst>
        </a:custGeom>
        <a:noFill/>
        <a:ln w="6350" cap="flat" cmpd="sng" algn="ctr">
          <a:solidFill>
            <a:schemeClr val="accent3">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418D4F73-15CC-47FC-B771-CC944EC61C7A}">
      <dsp:nvSpPr>
        <dsp:cNvPr id="0" name=""/>
        <dsp:cNvSpPr/>
      </dsp:nvSpPr>
      <dsp:spPr>
        <a:xfrm>
          <a:off x="3464054" y="2180839"/>
          <a:ext cx="948971" cy="616831"/>
        </a:xfrm>
        <a:prstGeom prst="round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fr-FR" sz="1000" kern="1200" dirty="0"/>
            <a:t>Natif avec les produits Microsoft</a:t>
          </a:r>
        </a:p>
      </dsp:txBody>
      <dsp:txXfrm>
        <a:off x="3494165" y="2210950"/>
        <a:ext cx="888749" cy="556609"/>
      </dsp:txXfrm>
    </dsp:sp>
    <dsp:sp modelId="{6982D5DC-3223-4A66-9378-3EC6E67F16F2}">
      <dsp:nvSpPr>
        <dsp:cNvPr id="0" name=""/>
        <dsp:cNvSpPr/>
      </dsp:nvSpPr>
      <dsp:spPr>
        <a:xfrm>
          <a:off x="1228227" y="310576"/>
          <a:ext cx="2904904" cy="2904904"/>
        </a:xfrm>
        <a:custGeom>
          <a:avLst/>
          <a:gdLst/>
          <a:ahLst/>
          <a:cxnLst/>
          <a:rect l="0" t="0" r="0" b="0"/>
          <a:pathLst>
            <a:path>
              <a:moveTo>
                <a:pt x="2467253" y="2491584"/>
              </a:moveTo>
              <a:arcTo wR="1452452" hR="1452452" stAng="2740722" swAng="1500060"/>
            </a:path>
          </a:pathLst>
        </a:custGeom>
        <a:noFill/>
        <a:ln w="6350" cap="flat" cmpd="sng" algn="ctr">
          <a:solidFill>
            <a:schemeClr val="accent3">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8FBC1105-2211-4EFD-802E-10B370105D13}">
      <dsp:nvSpPr>
        <dsp:cNvPr id="0" name=""/>
        <dsp:cNvSpPr/>
      </dsp:nvSpPr>
      <dsp:spPr>
        <a:xfrm>
          <a:off x="2206194" y="2907065"/>
          <a:ext cx="948971" cy="616831"/>
        </a:xfrm>
        <a:prstGeom prst="round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fr-FR" sz="1000" kern="1200" dirty="0"/>
            <a:t>Gestion centralisé (DSC)</a:t>
          </a:r>
        </a:p>
      </dsp:txBody>
      <dsp:txXfrm>
        <a:off x="2236305" y="2937176"/>
        <a:ext cx="888749" cy="556609"/>
      </dsp:txXfrm>
    </dsp:sp>
    <dsp:sp modelId="{EF36FE6E-C751-4785-AE33-CC881C11E108}">
      <dsp:nvSpPr>
        <dsp:cNvPr id="0" name=""/>
        <dsp:cNvSpPr/>
      </dsp:nvSpPr>
      <dsp:spPr>
        <a:xfrm>
          <a:off x="1228227" y="310576"/>
          <a:ext cx="2904904" cy="2904904"/>
        </a:xfrm>
        <a:custGeom>
          <a:avLst/>
          <a:gdLst/>
          <a:ahLst/>
          <a:cxnLst/>
          <a:rect l="0" t="0" r="0" b="0"/>
          <a:pathLst>
            <a:path>
              <a:moveTo>
                <a:pt x="971910" y="2823107"/>
              </a:moveTo>
              <a:arcTo wR="1452452" hR="1452452" stAng="6559218" swAng="1500060"/>
            </a:path>
          </a:pathLst>
        </a:custGeom>
        <a:noFill/>
        <a:ln w="6350" cap="flat" cmpd="sng" algn="ctr">
          <a:solidFill>
            <a:schemeClr val="accent3">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B7D735BA-B642-4397-8722-D1CBB486E1C9}">
      <dsp:nvSpPr>
        <dsp:cNvPr id="0" name=""/>
        <dsp:cNvSpPr/>
      </dsp:nvSpPr>
      <dsp:spPr>
        <a:xfrm>
          <a:off x="948333" y="2180839"/>
          <a:ext cx="948971" cy="616831"/>
        </a:xfrm>
        <a:prstGeom prst="round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fr-FR" sz="1000" kern="1200" dirty="0"/>
            <a:t>Flexibilité et extensibilité </a:t>
          </a:r>
        </a:p>
      </dsp:txBody>
      <dsp:txXfrm>
        <a:off x="978444" y="2210950"/>
        <a:ext cx="888749" cy="556609"/>
      </dsp:txXfrm>
    </dsp:sp>
    <dsp:sp modelId="{E5B2420E-D7AF-46B4-AE9D-DD05F3A75C46}">
      <dsp:nvSpPr>
        <dsp:cNvPr id="0" name=""/>
        <dsp:cNvSpPr/>
      </dsp:nvSpPr>
      <dsp:spPr>
        <a:xfrm>
          <a:off x="1228227" y="310576"/>
          <a:ext cx="2904904" cy="2904904"/>
        </a:xfrm>
        <a:custGeom>
          <a:avLst/>
          <a:gdLst/>
          <a:ahLst/>
          <a:cxnLst/>
          <a:rect l="0" t="0" r="0" b="0"/>
          <a:pathLst>
            <a:path>
              <a:moveTo>
                <a:pt x="59010" y="1862252"/>
              </a:moveTo>
              <a:arcTo wR="1452452" hR="1452452" stAng="9816708" swAng="1966584"/>
            </a:path>
          </a:pathLst>
        </a:custGeom>
        <a:noFill/>
        <a:ln w="6350" cap="flat" cmpd="sng" algn="ctr">
          <a:solidFill>
            <a:schemeClr val="accent3">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D2A264DD-A3E4-42EA-80FC-4B427EF29FA4}">
      <dsp:nvSpPr>
        <dsp:cNvPr id="0" name=""/>
        <dsp:cNvSpPr/>
      </dsp:nvSpPr>
      <dsp:spPr>
        <a:xfrm>
          <a:off x="948333" y="728387"/>
          <a:ext cx="948971" cy="616831"/>
        </a:xfrm>
        <a:prstGeom prst="round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fr-FR" sz="1000" kern="1200"/>
            <a:t>Communauté active</a:t>
          </a:r>
          <a:endParaRPr lang="fr-FR" sz="1000" kern="1200" dirty="0"/>
        </a:p>
      </dsp:txBody>
      <dsp:txXfrm>
        <a:off x="978444" y="758498"/>
        <a:ext cx="888749" cy="556609"/>
      </dsp:txXfrm>
    </dsp:sp>
    <dsp:sp modelId="{F6B3EA73-03C9-4334-9B80-B32D02D8D4D5}">
      <dsp:nvSpPr>
        <dsp:cNvPr id="0" name=""/>
        <dsp:cNvSpPr/>
      </dsp:nvSpPr>
      <dsp:spPr>
        <a:xfrm>
          <a:off x="1228227" y="310576"/>
          <a:ext cx="2904904" cy="2904904"/>
        </a:xfrm>
        <a:custGeom>
          <a:avLst/>
          <a:gdLst/>
          <a:ahLst/>
          <a:cxnLst/>
          <a:rect l="0" t="0" r="0" b="0"/>
          <a:pathLst>
            <a:path>
              <a:moveTo>
                <a:pt x="437651" y="413319"/>
              </a:moveTo>
              <a:arcTo wR="1452452" hR="1452452" stAng="13540722" swAng="1500060"/>
            </a:path>
          </a:pathLst>
        </a:custGeom>
        <a:noFill/>
        <a:ln w="6350" cap="flat" cmpd="sng" algn="ctr">
          <a:solidFill>
            <a:schemeClr val="accent3">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039929-FAEF-4D32-BFCF-E0A8A688DF4D}">
      <dsp:nvSpPr>
        <dsp:cNvPr id="0" name=""/>
        <dsp:cNvSpPr/>
      </dsp:nvSpPr>
      <dsp:spPr>
        <a:xfrm>
          <a:off x="2206194" y="2161"/>
          <a:ext cx="948971" cy="616831"/>
        </a:xfrm>
        <a:prstGeom prst="roundRect">
          <a:avLst/>
        </a:prstGeom>
        <a:solidFill>
          <a:schemeClr val="lt1"/>
        </a:solidFill>
        <a:ln w="12700" cap="flat" cmpd="sng" algn="ctr">
          <a:solidFill>
            <a:schemeClr val="accent3"/>
          </a:solidFill>
          <a:prstDash val="solid"/>
          <a:miter lim="800000"/>
        </a:ln>
        <a:effectLst/>
      </dsp:spPr>
      <dsp:style>
        <a:lnRef idx="2">
          <a:schemeClr val="accent3"/>
        </a:lnRef>
        <a:fillRef idx="1">
          <a:schemeClr val="lt1"/>
        </a:fillRef>
        <a:effectRef idx="0">
          <a:schemeClr val="accent3"/>
        </a:effectRef>
        <a:fontRef idx="minor">
          <a:schemeClr val="dk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fr-FR" sz="1000" kern="1200" dirty="0"/>
            <a:t>Automatisation</a:t>
          </a:r>
        </a:p>
      </dsp:txBody>
      <dsp:txXfrm>
        <a:off x="2236305" y="32272"/>
        <a:ext cx="888749" cy="556609"/>
      </dsp:txXfrm>
    </dsp:sp>
    <dsp:sp modelId="{69D69D46-5408-4E8C-A81E-3E0E4B47495F}">
      <dsp:nvSpPr>
        <dsp:cNvPr id="0" name=""/>
        <dsp:cNvSpPr/>
      </dsp:nvSpPr>
      <dsp:spPr>
        <a:xfrm>
          <a:off x="1228227" y="310576"/>
          <a:ext cx="2904904" cy="2904904"/>
        </a:xfrm>
        <a:custGeom>
          <a:avLst/>
          <a:gdLst/>
          <a:ahLst/>
          <a:cxnLst/>
          <a:rect l="0" t="0" r="0" b="0"/>
          <a:pathLst>
            <a:path>
              <a:moveTo>
                <a:pt x="1932994" y="81796"/>
              </a:moveTo>
              <a:arcTo wR="1452452" hR="1452452" stAng="17359218" swAng="1500060"/>
            </a:path>
          </a:pathLst>
        </a:custGeom>
        <a:noFill/>
        <a:ln w="6350" cap="flat" cmpd="sng" algn="ctr">
          <a:solidFill>
            <a:schemeClr val="accent3">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26B690F6-F432-473D-9884-A0FADF60AF98}">
      <dsp:nvSpPr>
        <dsp:cNvPr id="0" name=""/>
        <dsp:cNvSpPr/>
      </dsp:nvSpPr>
      <dsp:spPr>
        <a:xfrm>
          <a:off x="3464054" y="728387"/>
          <a:ext cx="948971" cy="616831"/>
        </a:xfrm>
        <a:prstGeom prst="roundRect">
          <a:avLst/>
        </a:prstGeom>
        <a:solidFill>
          <a:schemeClr val="lt1"/>
        </a:solidFill>
        <a:ln w="12700" cap="flat" cmpd="sng" algn="ctr">
          <a:solidFill>
            <a:schemeClr val="accent3"/>
          </a:solidFill>
          <a:prstDash val="solid"/>
          <a:miter lim="800000"/>
        </a:ln>
        <a:effectLst/>
      </dsp:spPr>
      <dsp:style>
        <a:lnRef idx="2">
          <a:schemeClr val="accent3"/>
        </a:lnRef>
        <a:fillRef idx="1">
          <a:schemeClr val="lt1"/>
        </a:fillRef>
        <a:effectRef idx="0">
          <a:schemeClr val="accent3"/>
        </a:effectRef>
        <a:fontRef idx="minor">
          <a:schemeClr val="dk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fr-FR" sz="1000" kern="1200" dirty="0"/>
            <a:t>Contrôle étendu</a:t>
          </a:r>
        </a:p>
      </dsp:txBody>
      <dsp:txXfrm>
        <a:off x="3494165" y="758498"/>
        <a:ext cx="888749" cy="556609"/>
      </dsp:txXfrm>
    </dsp:sp>
    <dsp:sp modelId="{6A80194E-DB54-4188-97EC-3502D98DE758}">
      <dsp:nvSpPr>
        <dsp:cNvPr id="0" name=""/>
        <dsp:cNvSpPr/>
      </dsp:nvSpPr>
      <dsp:spPr>
        <a:xfrm>
          <a:off x="1228227" y="310576"/>
          <a:ext cx="2904904" cy="2904904"/>
        </a:xfrm>
        <a:custGeom>
          <a:avLst/>
          <a:gdLst/>
          <a:ahLst/>
          <a:cxnLst/>
          <a:rect l="0" t="0" r="0" b="0"/>
          <a:pathLst>
            <a:path>
              <a:moveTo>
                <a:pt x="2845894" y="1042651"/>
              </a:moveTo>
              <a:arcTo wR="1452452" hR="1452452" stAng="20616708" swAng="1966584"/>
            </a:path>
          </a:pathLst>
        </a:custGeom>
        <a:noFill/>
        <a:ln w="6350" cap="flat" cmpd="sng" algn="ctr">
          <a:solidFill>
            <a:schemeClr val="accent3">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418D4F73-15CC-47FC-B771-CC944EC61C7A}">
      <dsp:nvSpPr>
        <dsp:cNvPr id="0" name=""/>
        <dsp:cNvSpPr/>
      </dsp:nvSpPr>
      <dsp:spPr>
        <a:xfrm>
          <a:off x="3464054" y="2180839"/>
          <a:ext cx="948971" cy="616831"/>
        </a:xfrm>
        <a:prstGeom prst="roundRect">
          <a:avLst/>
        </a:prstGeom>
        <a:solidFill>
          <a:schemeClr val="lt1"/>
        </a:solidFill>
        <a:ln w="12700" cap="flat" cmpd="sng" algn="ctr">
          <a:solidFill>
            <a:schemeClr val="accent3"/>
          </a:solidFill>
          <a:prstDash val="solid"/>
          <a:miter lim="800000"/>
        </a:ln>
        <a:effectLst/>
      </dsp:spPr>
      <dsp:style>
        <a:lnRef idx="2">
          <a:schemeClr val="accent3"/>
        </a:lnRef>
        <a:fillRef idx="1">
          <a:schemeClr val="lt1"/>
        </a:fillRef>
        <a:effectRef idx="0">
          <a:schemeClr val="accent3"/>
        </a:effectRef>
        <a:fontRef idx="minor">
          <a:schemeClr val="dk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fr-FR" sz="1000" kern="1200" dirty="0"/>
            <a:t>Natif avec les produits Microsoft</a:t>
          </a:r>
        </a:p>
      </dsp:txBody>
      <dsp:txXfrm>
        <a:off x="3494165" y="2210950"/>
        <a:ext cx="888749" cy="556609"/>
      </dsp:txXfrm>
    </dsp:sp>
    <dsp:sp modelId="{6982D5DC-3223-4A66-9378-3EC6E67F16F2}">
      <dsp:nvSpPr>
        <dsp:cNvPr id="0" name=""/>
        <dsp:cNvSpPr/>
      </dsp:nvSpPr>
      <dsp:spPr>
        <a:xfrm>
          <a:off x="1228227" y="310576"/>
          <a:ext cx="2904904" cy="2904904"/>
        </a:xfrm>
        <a:custGeom>
          <a:avLst/>
          <a:gdLst/>
          <a:ahLst/>
          <a:cxnLst/>
          <a:rect l="0" t="0" r="0" b="0"/>
          <a:pathLst>
            <a:path>
              <a:moveTo>
                <a:pt x="2467253" y="2491584"/>
              </a:moveTo>
              <a:arcTo wR="1452452" hR="1452452" stAng="2740722" swAng="1500060"/>
            </a:path>
          </a:pathLst>
        </a:custGeom>
        <a:noFill/>
        <a:ln w="6350" cap="flat" cmpd="sng" algn="ctr">
          <a:solidFill>
            <a:schemeClr val="accent3">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8FBC1105-2211-4EFD-802E-10B370105D13}">
      <dsp:nvSpPr>
        <dsp:cNvPr id="0" name=""/>
        <dsp:cNvSpPr/>
      </dsp:nvSpPr>
      <dsp:spPr>
        <a:xfrm>
          <a:off x="2206194" y="2907065"/>
          <a:ext cx="948971" cy="616831"/>
        </a:xfrm>
        <a:prstGeom prst="round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fr-FR" sz="1000" kern="1200" dirty="0"/>
            <a:t>Gestion centralisé (DSC)</a:t>
          </a:r>
        </a:p>
      </dsp:txBody>
      <dsp:txXfrm>
        <a:off x="2236305" y="2937176"/>
        <a:ext cx="888749" cy="556609"/>
      </dsp:txXfrm>
    </dsp:sp>
    <dsp:sp modelId="{EF36FE6E-C751-4785-AE33-CC881C11E108}">
      <dsp:nvSpPr>
        <dsp:cNvPr id="0" name=""/>
        <dsp:cNvSpPr/>
      </dsp:nvSpPr>
      <dsp:spPr>
        <a:xfrm>
          <a:off x="1228227" y="310576"/>
          <a:ext cx="2904904" cy="2904904"/>
        </a:xfrm>
        <a:custGeom>
          <a:avLst/>
          <a:gdLst/>
          <a:ahLst/>
          <a:cxnLst/>
          <a:rect l="0" t="0" r="0" b="0"/>
          <a:pathLst>
            <a:path>
              <a:moveTo>
                <a:pt x="971910" y="2823107"/>
              </a:moveTo>
              <a:arcTo wR="1452452" hR="1452452" stAng="6559218" swAng="1500060"/>
            </a:path>
          </a:pathLst>
        </a:custGeom>
        <a:noFill/>
        <a:ln w="6350" cap="flat" cmpd="sng" algn="ctr">
          <a:solidFill>
            <a:schemeClr val="accent3">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B7D735BA-B642-4397-8722-D1CBB486E1C9}">
      <dsp:nvSpPr>
        <dsp:cNvPr id="0" name=""/>
        <dsp:cNvSpPr/>
      </dsp:nvSpPr>
      <dsp:spPr>
        <a:xfrm>
          <a:off x="948333" y="2180839"/>
          <a:ext cx="948971" cy="616831"/>
        </a:xfrm>
        <a:prstGeom prst="round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fr-FR" sz="1000" kern="1200" dirty="0"/>
            <a:t>Flexibilité et extensibilité </a:t>
          </a:r>
        </a:p>
      </dsp:txBody>
      <dsp:txXfrm>
        <a:off x="978444" y="2210950"/>
        <a:ext cx="888749" cy="556609"/>
      </dsp:txXfrm>
    </dsp:sp>
    <dsp:sp modelId="{E5B2420E-D7AF-46B4-AE9D-DD05F3A75C46}">
      <dsp:nvSpPr>
        <dsp:cNvPr id="0" name=""/>
        <dsp:cNvSpPr/>
      </dsp:nvSpPr>
      <dsp:spPr>
        <a:xfrm>
          <a:off x="1228227" y="310576"/>
          <a:ext cx="2904904" cy="2904904"/>
        </a:xfrm>
        <a:custGeom>
          <a:avLst/>
          <a:gdLst/>
          <a:ahLst/>
          <a:cxnLst/>
          <a:rect l="0" t="0" r="0" b="0"/>
          <a:pathLst>
            <a:path>
              <a:moveTo>
                <a:pt x="59010" y="1862252"/>
              </a:moveTo>
              <a:arcTo wR="1452452" hR="1452452" stAng="9816708" swAng="1966584"/>
            </a:path>
          </a:pathLst>
        </a:custGeom>
        <a:noFill/>
        <a:ln w="6350" cap="flat" cmpd="sng" algn="ctr">
          <a:solidFill>
            <a:schemeClr val="accent3">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D2A264DD-A3E4-42EA-80FC-4B427EF29FA4}">
      <dsp:nvSpPr>
        <dsp:cNvPr id="0" name=""/>
        <dsp:cNvSpPr/>
      </dsp:nvSpPr>
      <dsp:spPr>
        <a:xfrm>
          <a:off x="948333" y="728387"/>
          <a:ext cx="948971" cy="616831"/>
        </a:xfrm>
        <a:prstGeom prst="round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fr-FR" sz="1000" kern="1200"/>
            <a:t>Communauté active</a:t>
          </a:r>
          <a:endParaRPr lang="fr-FR" sz="1000" kern="1200" dirty="0"/>
        </a:p>
      </dsp:txBody>
      <dsp:txXfrm>
        <a:off x="978444" y="758498"/>
        <a:ext cx="888749" cy="556609"/>
      </dsp:txXfrm>
    </dsp:sp>
    <dsp:sp modelId="{F6B3EA73-03C9-4334-9B80-B32D02D8D4D5}">
      <dsp:nvSpPr>
        <dsp:cNvPr id="0" name=""/>
        <dsp:cNvSpPr/>
      </dsp:nvSpPr>
      <dsp:spPr>
        <a:xfrm>
          <a:off x="1228227" y="310576"/>
          <a:ext cx="2904904" cy="2904904"/>
        </a:xfrm>
        <a:custGeom>
          <a:avLst/>
          <a:gdLst/>
          <a:ahLst/>
          <a:cxnLst/>
          <a:rect l="0" t="0" r="0" b="0"/>
          <a:pathLst>
            <a:path>
              <a:moveTo>
                <a:pt x="437651" y="413319"/>
              </a:moveTo>
              <a:arcTo wR="1452452" hR="1452452" stAng="13540722" swAng="1500060"/>
            </a:path>
          </a:pathLst>
        </a:custGeom>
        <a:noFill/>
        <a:ln w="6350" cap="flat" cmpd="sng" algn="ctr">
          <a:solidFill>
            <a:schemeClr val="accent3">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039929-FAEF-4D32-BFCF-E0A8A688DF4D}">
      <dsp:nvSpPr>
        <dsp:cNvPr id="0" name=""/>
        <dsp:cNvSpPr/>
      </dsp:nvSpPr>
      <dsp:spPr>
        <a:xfrm>
          <a:off x="2206194" y="2161"/>
          <a:ext cx="948971" cy="616831"/>
        </a:xfrm>
        <a:prstGeom prst="roundRect">
          <a:avLst/>
        </a:prstGeom>
        <a:solidFill>
          <a:schemeClr val="lt1"/>
        </a:solidFill>
        <a:ln w="12700" cap="flat" cmpd="sng" algn="ctr">
          <a:solidFill>
            <a:schemeClr val="accent3"/>
          </a:solidFill>
          <a:prstDash val="solid"/>
          <a:miter lim="800000"/>
        </a:ln>
        <a:effectLst/>
      </dsp:spPr>
      <dsp:style>
        <a:lnRef idx="2">
          <a:schemeClr val="accent3"/>
        </a:lnRef>
        <a:fillRef idx="1">
          <a:schemeClr val="lt1"/>
        </a:fillRef>
        <a:effectRef idx="0">
          <a:schemeClr val="accent3"/>
        </a:effectRef>
        <a:fontRef idx="minor">
          <a:schemeClr val="dk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fr-FR" sz="1000" kern="1200" dirty="0"/>
            <a:t>Automatisation</a:t>
          </a:r>
        </a:p>
      </dsp:txBody>
      <dsp:txXfrm>
        <a:off x="2236305" y="32272"/>
        <a:ext cx="888749" cy="556609"/>
      </dsp:txXfrm>
    </dsp:sp>
    <dsp:sp modelId="{69D69D46-5408-4E8C-A81E-3E0E4B47495F}">
      <dsp:nvSpPr>
        <dsp:cNvPr id="0" name=""/>
        <dsp:cNvSpPr/>
      </dsp:nvSpPr>
      <dsp:spPr>
        <a:xfrm>
          <a:off x="1228227" y="310576"/>
          <a:ext cx="2904904" cy="2904904"/>
        </a:xfrm>
        <a:custGeom>
          <a:avLst/>
          <a:gdLst/>
          <a:ahLst/>
          <a:cxnLst/>
          <a:rect l="0" t="0" r="0" b="0"/>
          <a:pathLst>
            <a:path>
              <a:moveTo>
                <a:pt x="1932994" y="81796"/>
              </a:moveTo>
              <a:arcTo wR="1452452" hR="1452452" stAng="17359218" swAng="1500060"/>
            </a:path>
          </a:pathLst>
        </a:custGeom>
        <a:noFill/>
        <a:ln w="6350" cap="flat" cmpd="sng" algn="ctr">
          <a:solidFill>
            <a:schemeClr val="accent3">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26B690F6-F432-473D-9884-A0FADF60AF98}">
      <dsp:nvSpPr>
        <dsp:cNvPr id="0" name=""/>
        <dsp:cNvSpPr/>
      </dsp:nvSpPr>
      <dsp:spPr>
        <a:xfrm>
          <a:off x="3464054" y="728387"/>
          <a:ext cx="948971" cy="616831"/>
        </a:xfrm>
        <a:prstGeom prst="roundRect">
          <a:avLst/>
        </a:prstGeom>
        <a:solidFill>
          <a:schemeClr val="lt1"/>
        </a:solidFill>
        <a:ln w="12700" cap="flat" cmpd="sng" algn="ctr">
          <a:solidFill>
            <a:schemeClr val="accent3"/>
          </a:solidFill>
          <a:prstDash val="solid"/>
          <a:miter lim="800000"/>
        </a:ln>
        <a:effectLst/>
      </dsp:spPr>
      <dsp:style>
        <a:lnRef idx="2">
          <a:schemeClr val="accent3"/>
        </a:lnRef>
        <a:fillRef idx="1">
          <a:schemeClr val="lt1"/>
        </a:fillRef>
        <a:effectRef idx="0">
          <a:schemeClr val="accent3"/>
        </a:effectRef>
        <a:fontRef idx="minor">
          <a:schemeClr val="dk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fr-FR" sz="1000" kern="1200" dirty="0"/>
            <a:t>Contrôle étendu</a:t>
          </a:r>
        </a:p>
      </dsp:txBody>
      <dsp:txXfrm>
        <a:off x="3494165" y="758498"/>
        <a:ext cx="888749" cy="556609"/>
      </dsp:txXfrm>
    </dsp:sp>
    <dsp:sp modelId="{6A80194E-DB54-4188-97EC-3502D98DE758}">
      <dsp:nvSpPr>
        <dsp:cNvPr id="0" name=""/>
        <dsp:cNvSpPr/>
      </dsp:nvSpPr>
      <dsp:spPr>
        <a:xfrm>
          <a:off x="1228227" y="310576"/>
          <a:ext cx="2904904" cy="2904904"/>
        </a:xfrm>
        <a:custGeom>
          <a:avLst/>
          <a:gdLst/>
          <a:ahLst/>
          <a:cxnLst/>
          <a:rect l="0" t="0" r="0" b="0"/>
          <a:pathLst>
            <a:path>
              <a:moveTo>
                <a:pt x="2845894" y="1042651"/>
              </a:moveTo>
              <a:arcTo wR="1452452" hR="1452452" stAng="20616708" swAng="1966584"/>
            </a:path>
          </a:pathLst>
        </a:custGeom>
        <a:noFill/>
        <a:ln w="6350" cap="flat" cmpd="sng" algn="ctr">
          <a:solidFill>
            <a:schemeClr val="accent3">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418D4F73-15CC-47FC-B771-CC944EC61C7A}">
      <dsp:nvSpPr>
        <dsp:cNvPr id="0" name=""/>
        <dsp:cNvSpPr/>
      </dsp:nvSpPr>
      <dsp:spPr>
        <a:xfrm>
          <a:off x="3464054" y="2180839"/>
          <a:ext cx="948971" cy="616831"/>
        </a:xfrm>
        <a:prstGeom prst="roundRect">
          <a:avLst/>
        </a:prstGeom>
        <a:solidFill>
          <a:schemeClr val="lt1"/>
        </a:solidFill>
        <a:ln w="12700" cap="flat" cmpd="sng" algn="ctr">
          <a:solidFill>
            <a:schemeClr val="accent3"/>
          </a:solidFill>
          <a:prstDash val="solid"/>
          <a:miter lim="800000"/>
        </a:ln>
        <a:effectLst/>
      </dsp:spPr>
      <dsp:style>
        <a:lnRef idx="2">
          <a:schemeClr val="accent3"/>
        </a:lnRef>
        <a:fillRef idx="1">
          <a:schemeClr val="lt1"/>
        </a:fillRef>
        <a:effectRef idx="0">
          <a:schemeClr val="accent3"/>
        </a:effectRef>
        <a:fontRef idx="minor">
          <a:schemeClr val="dk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fr-FR" sz="1000" kern="1200" dirty="0"/>
            <a:t>Natif avec les produits Microsoft</a:t>
          </a:r>
        </a:p>
      </dsp:txBody>
      <dsp:txXfrm>
        <a:off x="3494165" y="2210950"/>
        <a:ext cx="888749" cy="556609"/>
      </dsp:txXfrm>
    </dsp:sp>
    <dsp:sp modelId="{6982D5DC-3223-4A66-9378-3EC6E67F16F2}">
      <dsp:nvSpPr>
        <dsp:cNvPr id="0" name=""/>
        <dsp:cNvSpPr/>
      </dsp:nvSpPr>
      <dsp:spPr>
        <a:xfrm>
          <a:off x="1228227" y="310576"/>
          <a:ext cx="2904904" cy="2904904"/>
        </a:xfrm>
        <a:custGeom>
          <a:avLst/>
          <a:gdLst/>
          <a:ahLst/>
          <a:cxnLst/>
          <a:rect l="0" t="0" r="0" b="0"/>
          <a:pathLst>
            <a:path>
              <a:moveTo>
                <a:pt x="2467253" y="2491584"/>
              </a:moveTo>
              <a:arcTo wR="1452452" hR="1452452" stAng="2740722" swAng="1500060"/>
            </a:path>
          </a:pathLst>
        </a:custGeom>
        <a:noFill/>
        <a:ln w="6350" cap="flat" cmpd="sng" algn="ctr">
          <a:solidFill>
            <a:schemeClr val="accent3">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8FBC1105-2211-4EFD-802E-10B370105D13}">
      <dsp:nvSpPr>
        <dsp:cNvPr id="0" name=""/>
        <dsp:cNvSpPr/>
      </dsp:nvSpPr>
      <dsp:spPr>
        <a:xfrm>
          <a:off x="2206194" y="2907065"/>
          <a:ext cx="948971" cy="616831"/>
        </a:xfrm>
        <a:prstGeom prst="roundRect">
          <a:avLst/>
        </a:prstGeom>
        <a:solidFill>
          <a:schemeClr val="lt1"/>
        </a:solidFill>
        <a:ln w="12700" cap="flat" cmpd="sng" algn="ctr">
          <a:solidFill>
            <a:schemeClr val="accent3"/>
          </a:solidFill>
          <a:prstDash val="solid"/>
          <a:miter lim="800000"/>
        </a:ln>
        <a:effectLst/>
      </dsp:spPr>
      <dsp:style>
        <a:lnRef idx="2">
          <a:schemeClr val="accent3"/>
        </a:lnRef>
        <a:fillRef idx="1">
          <a:schemeClr val="lt1"/>
        </a:fillRef>
        <a:effectRef idx="0">
          <a:schemeClr val="accent3"/>
        </a:effectRef>
        <a:fontRef idx="minor">
          <a:schemeClr val="dk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fr-FR" sz="1000" kern="1200" dirty="0"/>
            <a:t>Gestion centralisé (DSC)</a:t>
          </a:r>
        </a:p>
      </dsp:txBody>
      <dsp:txXfrm>
        <a:off x="2236305" y="2937176"/>
        <a:ext cx="888749" cy="556609"/>
      </dsp:txXfrm>
    </dsp:sp>
    <dsp:sp modelId="{EF36FE6E-C751-4785-AE33-CC881C11E108}">
      <dsp:nvSpPr>
        <dsp:cNvPr id="0" name=""/>
        <dsp:cNvSpPr/>
      </dsp:nvSpPr>
      <dsp:spPr>
        <a:xfrm>
          <a:off x="1228227" y="310576"/>
          <a:ext cx="2904904" cy="2904904"/>
        </a:xfrm>
        <a:custGeom>
          <a:avLst/>
          <a:gdLst/>
          <a:ahLst/>
          <a:cxnLst/>
          <a:rect l="0" t="0" r="0" b="0"/>
          <a:pathLst>
            <a:path>
              <a:moveTo>
                <a:pt x="971910" y="2823107"/>
              </a:moveTo>
              <a:arcTo wR="1452452" hR="1452452" stAng="6559218" swAng="1500060"/>
            </a:path>
          </a:pathLst>
        </a:custGeom>
        <a:noFill/>
        <a:ln w="6350" cap="flat" cmpd="sng" algn="ctr">
          <a:solidFill>
            <a:schemeClr val="accent3">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B7D735BA-B642-4397-8722-D1CBB486E1C9}">
      <dsp:nvSpPr>
        <dsp:cNvPr id="0" name=""/>
        <dsp:cNvSpPr/>
      </dsp:nvSpPr>
      <dsp:spPr>
        <a:xfrm>
          <a:off x="948333" y="2180839"/>
          <a:ext cx="948971" cy="616831"/>
        </a:xfrm>
        <a:prstGeom prst="round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fr-FR" sz="1000" kern="1200" dirty="0"/>
            <a:t>Flexibilité et extensibilité </a:t>
          </a:r>
        </a:p>
      </dsp:txBody>
      <dsp:txXfrm>
        <a:off x="978444" y="2210950"/>
        <a:ext cx="888749" cy="556609"/>
      </dsp:txXfrm>
    </dsp:sp>
    <dsp:sp modelId="{E5B2420E-D7AF-46B4-AE9D-DD05F3A75C46}">
      <dsp:nvSpPr>
        <dsp:cNvPr id="0" name=""/>
        <dsp:cNvSpPr/>
      </dsp:nvSpPr>
      <dsp:spPr>
        <a:xfrm>
          <a:off x="1228227" y="310576"/>
          <a:ext cx="2904904" cy="2904904"/>
        </a:xfrm>
        <a:custGeom>
          <a:avLst/>
          <a:gdLst/>
          <a:ahLst/>
          <a:cxnLst/>
          <a:rect l="0" t="0" r="0" b="0"/>
          <a:pathLst>
            <a:path>
              <a:moveTo>
                <a:pt x="59010" y="1862252"/>
              </a:moveTo>
              <a:arcTo wR="1452452" hR="1452452" stAng="9816708" swAng="1966584"/>
            </a:path>
          </a:pathLst>
        </a:custGeom>
        <a:noFill/>
        <a:ln w="6350" cap="flat" cmpd="sng" algn="ctr">
          <a:solidFill>
            <a:schemeClr val="accent3">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D2A264DD-A3E4-42EA-80FC-4B427EF29FA4}">
      <dsp:nvSpPr>
        <dsp:cNvPr id="0" name=""/>
        <dsp:cNvSpPr/>
      </dsp:nvSpPr>
      <dsp:spPr>
        <a:xfrm>
          <a:off x="948333" y="728387"/>
          <a:ext cx="948971" cy="616831"/>
        </a:xfrm>
        <a:prstGeom prst="round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fr-FR" sz="1000" kern="1200"/>
            <a:t>Communauté active</a:t>
          </a:r>
          <a:endParaRPr lang="fr-FR" sz="1000" kern="1200" dirty="0"/>
        </a:p>
      </dsp:txBody>
      <dsp:txXfrm>
        <a:off x="978444" y="758498"/>
        <a:ext cx="888749" cy="556609"/>
      </dsp:txXfrm>
    </dsp:sp>
    <dsp:sp modelId="{F6B3EA73-03C9-4334-9B80-B32D02D8D4D5}">
      <dsp:nvSpPr>
        <dsp:cNvPr id="0" name=""/>
        <dsp:cNvSpPr/>
      </dsp:nvSpPr>
      <dsp:spPr>
        <a:xfrm>
          <a:off x="1228227" y="310576"/>
          <a:ext cx="2904904" cy="2904904"/>
        </a:xfrm>
        <a:custGeom>
          <a:avLst/>
          <a:gdLst/>
          <a:ahLst/>
          <a:cxnLst/>
          <a:rect l="0" t="0" r="0" b="0"/>
          <a:pathLst>
            <a:path>
              <a:moveTo>
                <a:pt x="437651" y="413319"/>
              </a:moveTo>
              <a:arcTo wR="1452452" hR="1452452" stAng="13540722" swAng="1500060"/>
            </a:path>
          </a:pathLst>
        </a:custGeom>
        <a:noFill/>
        <a:ln w="6350" cap="flat" cmpd="sng" algn="ctr">
          <a:solidFill>
            <a:schemeClr val="accent3">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039929-FAEF-4D32-BFCF-E0A8A688DF4D}">
      <dsp:nvSpPr>
        <dsp:cNvPr id="0" name=""/>
        <dsp:cNvSpPr/>
      </dsp:nvSpPr>
      <dsp:spPr>
        <a:xfrm>
          <a:off x="2206194" y="2161"/>
          <a:ext cx="948971" cy="616831"/>
        </a:xfrm>
        <a:prstGeom prst="roundRect">
          <a:avLst/>
        </a:prstGeom>
        <a:solidFill>
          <a:schemeClr val="lt1"/>
        </a:solidFill>
        <a:ln w="12700" cap="flat" cmpd="sng" algn="ctr">
          <a:solidFill>
            <a:schemeClr val="accent3"/>
          </a:solidFill>
          <a:prstDash val="solid"/>
          <a:miter lim="800000"/>
        </a:ln>
        <a:effectLst/>
      </dsp:spPr>
      <dsp:style>
        <a:lnRef idx="2">
          <a:schemeClr val="accent3"/>
        </a:lnRef>
        <a:fillRef idx="1">
          <a:schemeClr val="lt1"/>
        </a:fillRef>
        <a:effectRef idx="0">
          <a:schemeClr val="accent3"/>
        </a:effectRef>
        <a:fontRef idx="minor">
          <a:schemeClr val="dk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fr-FR" sz="1000" kern="1200" dirty="0"/>
            <a:t>Automatisation</a:t>
          </a:r>
        </a:p>
      </dsp:txBody>
      <dsp:txXfrm>
        <a:off x="2236305" y="32272"/>
        <a:ext cx="888749" cy="556609"/>
      </dsp:txXfrm>
    </dsp:sp>
    <dsp:sp modelId="{69D69D46-5408-4E8C-A81E-3E0E4B47495F}">
      <dsp:nvSpPr>
        <dsp:cNvPr id="0" name=""/>
        <dsp:cNvSpPr/>
      </dsp:nvSpPr>
      <dsp:spPr>
        <a:xfrm>
          <a:off x="1228227" y="310576"/>
          <a:ext cx="2904904" cy="2904904"/>
        </a:xfrm>
        <a:custGeom>
          <a:avLst/>
          <a:gdLst/>
          <a:ahLst/>
          <a:cxnLst/>
          <a:rect l="0" t="0" r="0" b="0"/>
          <a:pathLst>
            <a:path>
              <a:moveTo>
                <a:pt x="1932994" y="81796"/>
              </a:moveTo>
              <a:arcTo wR="1452452" hR="1452452" stAng="17359218" swAng="1500060"/>
            </a:path>
          </a:pathLst>
        </a:custGeom>
        <a:noFill/>
        <a:ln w="6350" cap="flat" cmpd="sng" algn="ctr">
          <a:solidFill>
            <a:schemeClr val="accent3">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26B690F6-F432-473D-9884-A0FADF60AF98}">
      <dsp:nvSpPr>
        <dsp:cNvPr id="0" name=""/>
        <dsp:cNvSpPr/>
      </dsp:nvSpPr>
      <dsp:spPr>
        <a:xfrm>
          <a:off x="3464054" y="728387"/>
          <a:ext cx="948971" cy="616831"/>
        </a:xfrm>
        <a:prstGeom prst="roundRect">
          <a:avLst/>
        </a:prstGeom>
        <a:solidFill>
          <a:schemeClr val="lt1"/>
        </a:solidFill>
        <a:ln w="12700" cap="flat" cmpd="sng" algn="ctr">
          <a:solidFill>
            <a:schemeClr val="accent3"/>
          </a:solidFill>
          <a:prstDash val="solid"/>
          <a:miter lim="800000"/>
        </a:ln>
        <a:effectLst/>
      </dsp:spPr>
      <dsp:style>
        <a:lnRef idx="2">
          <a:schemeClr val="accent3"/>
        </a:lnRef>
        <a:fillRef idx="1">
          <a:schemeClr val="lt1"/>
        </a:fillRef>
        <a:effectRef idx="0">
          <a:schemeClr val="accent3"/>
        </a:effectRef>
        <a:fontRef idx="minor">
          <a:schemeClr val="dk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fr-FR" sz="1000" kern="1200" dirty="0"/>
            <a:t>Contrôle étendu</a:t>
          </a:r>
        </a:p>
      </dsp:txBody>
      <dsp:txXfrm>
        <a:off x="3494165" y="758498"/>
        <a:ext cx="888749" cy="556609"/>
      </dsp:txXfrm>
    </dsp:sp>
    <dsp:sp modelId="{6A80194E-DB54-4188-97EC-3502D98DE758}">
      <dsp:nvSpPr>
        <dsp:cNvPr id="0" name=""/>
        <dsp:cNvSpPr/>
      </dsp:nvSpPr>
      <dsp:spPr>
        <a:xfrm>
          <a:off x="1228227" y="310576"/>
          <a:ext cx="2904904" cy="2904904"/>
        </a:xfrm>
        <a:custGeom>
          <a:avLst/>
          <a:gdLst/>
          <a:ahLst/>
          <a:cxnLst/>
          <a:rect l="0" t="0" r="0" b="0"/>
          <a:pathLst>
            <a:path>
              <a:moveTo>
                <a:pt x="2845894" y="1042651"/>
              </a:moveTo>
              <a:arcTo wR="1452452" hR="1452452" stAng="20616708" swAng="1966584"/>
            </a:path>
          </a:pathLst>
        </a:custGeom>
        <a:noFill/>
        <a:ln w="6350" cap="flat" cmpd="sng" algn="ctr">
          <a:solidFill>
            <a:schemeClr val="accent3">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418D4F73-15CC-47FC-B771-CC944EC61C7A}">
      <dsp:nvSpPr>
        <dsp:cNvPr id="0" name=""/>
        <dsp:cNvSpPr/>
      </dsp:nvSpPr>
      <dsp:spPr>
        <a:xfrm>
          <a:off x="3464054" y="2180839"/>
          <a:ext cx="948971" cy="616831"/>
        </a:xfrm>
        <a:prstGeom prst="roundRect">
          <a:avLst/>
        </a:prstGeom>
        <a:solidFill>
          <a:schemeClr val="lt1"/>
        </a:solidFill>
        <a:ln w="12700" cap="flat" cmpd="sng" algn="ctr">
          <a:solidFill>
            <a:schemeClr val="accent3"/>
          </a:solidFill>
          <a:prstDash val="solid"/>
          <a:miter lim="800000"/>
        </a:ln>
        <a:effectLst/>
      </dsp:spPr>
      <dsp:style>
        <a:lnRef idx="2">
          <a:schemeClr val="accent3"/>
        </a:lnRef>
        <a:fillRef idx="1">
          <a:schemeClr val="lt1"/>
        </a:fillRef>
        <a:effectRef idx="0">
          <a:schemeClr val="accent3"/>
        </a:effectRef>
        <a:fontRef idx="minor">
          <a:schemeClr val="dk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fr-FR" sz="1000" kern="1200" dirty="0"/>
            <a:t>Natif avec les produits Microsoft</a:t>
          </a:r>
        </a:p>
      </dsp:txBody>
      <dsp:txXfrm>
        <a:off x="3494165" y="2210950"/>
        <a:ext cx="888749" cy="556609"/>
      </dsp:txXfrm>
    </dsp:sp>
    <dsp:sp modelId="{6982D5DC-3223-4A66-9378-3EC6E67F16F2}">
      <dsp:nvSpPr>
        <dsp:cNvPr id="0" name=""/>
        <dsp:cNvSpPr/>
      </dsp:nvSpPr>
      <dsp:spPr>
        <a:xfrm>
          <a:off x="1228227" y="310576"/>
          <a:ext cx="2904904" cy="2904904"/>
        </a:xfrm>
        <a:custGeom>
          <a:avLst/>
          <a:gdLst/>
          <a:ahLst/>
          <a:cxnLst/>
          <a:rect l="0" t="0" r="0" b="0"/>
          <a:pathLst>
            <a:path>
              <a:moveTo>
                <a:pt x="2467253" y="2491584"/>
              </a:moveTo>
              <a:arcTo wR="1452452" hR="1452452" stAng="2740722" swAng="1500060"/>
            </a:path>
          </a:pathLst>
        </a:custGeom>
        <a:noFill/>
        <a:ln w="6350" cap="flat" cmpd="sng" algn="ctr">
          <a:solidFill>
            <a:schemeClr val="accent3">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8FBC1105-2211-4EFD-802E-10B370105D13}">
      <dsp:nvSpPr>
        <dsp:cNvPr id="0" name=""/>
        <dsp:cNvSpPr/>
      </dsp:nvSpPr>
      <dsp:spPr>
        <a:xfrm>
          <a:off x="2206194" y="2907065"/>
          <a:ext cx="948971" cy="616831"/>
        </a:xfrm>
        <a:prstGeom prst="roundRect">
          <a:avLst/>
        </a:prstGeom>
        <a:solidFill>
          <a:schemeClr val="lt1"/>
        </a:solidFill>
        <a:ln w="12700" cap="flat" cmpd="sng" algn="ctr">
          <a:solidFill>
            <a:schemeClr val="accent3"/>
          </a:solidFill>
          <a:prstDash val="solid"/>
          <a:miter lim="800000"/>
        </a:ln>
        <a:effectLst/>
      </dsp:spPr>
      <dsp:style>
        <a:lnRef idx="2">
          <a:schemeClr val="accent3"/>
        </a:lnRef>
        <a:fillRef idx="1">
          <a:schemeClr val="lt1"/>
        </a:fillRef>
        <a:effectRef idx="0">
          <a:schemeClr val="accent3"/>
        </a:effectRef>
        <a:fontRef idx="minor">
          <a:schemeClr val="dk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fr-FR" sz="1000" kern="1200" dirty="0"/>
            <a:t>Gestion centralisé (DSC)</a:t>
          </a:r>
        </a:p>
      </dsp:txBody>
      <dsp:txXfrm>
        <a:off x="2236305" y="2937176"/>
        <a:ext cx="888749" cy="556609"/>
      </dsp:txXfrm>
    </dsp:sp>
    <dsp:sp modelId="{EF36FE6E-C751-4785-AE33-CC881C11E108}">
      <dsp:nvSpPr>
        <dsp:cNvPr id="0" name=""/>
        <dsp:cNvSpPr/>
      </dsp:nvSpPr>
      <dsp:spPr>
        <a:xfrm>
          <a:off x="1228227" y="310576"/>
          <a:ext cx="2904904" cy="2904904"/>
        </a:xfrm>
        <a:custGeom>
          <a:avLst/>
          <a:gdLst/>
          <a:ahLst/>
          <a:cxnLst/>
          <a:rect l="0" t="0" r="0" b="0"/>
          <a:pathLst>
            <a:path>
              <a:moveTo>
                <a:pt x="971910" y="2823107"/>
              </a:moveTo>
              <a:arcTo wR="1452452" hR="1452452" stAng="6559218" swAng="1500060"/>
            </a:path>
          </a:pathLst>
        </a:custGeom>
        <a:noFill/>
        <a:ln w="6350" cap="flat" cmpd="sng" algn="ctr">
          <a:solidFill>
            <a:schemeClr val="accent3">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B7D735BA-B642-4397-8722-D1CBB486E1C9}">
      <dsp:nvSpPr>
        <dsp:cNvPr id="0" name=""/>
        <dsp:cNvSpPr/>
      </dsp:nvSpPr>
      <dsp:spPr>
        <a:xfrm>
          <a:off x="948333" y="2180839"/>
          <a:ext cx="948971" cy="616831"/>
        </a:xfrm>
        <a:prstGeom prst="roundRect">
          <a:avLst/>
        </a:prstGeom>
        <a:solidFill>
          <a:schemeClr val="lt1"/>
        </a:solidFill>
        <a:ln w="12700" cap="flat" cmpd="sng" algn="ctr">
          <a:solidFill>
            <a:schemeClr val="accent3"/>
          </a:solidFill>
          <a:prstDash val="solid"/>
          <a:miter lim="800000"/>
        </a:ln>
        <a:effectLst/>
      </dsp:spPr>
      <dsp:style>
        <a:lnRef idx="2">
          <a:schemeClr val="accent3"/>
        </a:lnRef>
        <a:fillRef idx="1">
          <a:schemeClr val="lt1"/>
        </a:fillRef>
        <a:effectRef idx="0">
          <a:schemeClr val="accent3"/>
        </a:effectRef>
        <a:fontRef idx="minor">
          <a:schemeClr val="dk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fr-FR" sz="1000" kern="1200" dirty="0"/>
            <a:t>Flexibilité et extensibilité </a:t>
          </a:r>
        </a:p>
      </dsp:txBody>
      <dsp:txXfrm>
        <a:off x="978444" y="2210950"/>
        <a:ext cx="888749" cy="556609"/>
      </dsp:txXfrm>
    </dsp:sp>
    <dsp:sp modelId="{E5B2420E-D7AF-46B4-AE9D-DD05F3A75C46}">
      <dsp:nvSpPr>
        <dsp:cNvPr id="0" name=""/>
        <dsp:cNvSpPr/>
      </dsp:nvSpPr>
      <dsp:spPr>
        <a:xfrm>
          <a:off x="1228227" y="310576"/>
          <a:ext cx="2904904" cy="2904904"/>
        </a:xfrm>
        <a:custGeom>
          <a:avLst/>
          <a:gdLst/>
          <a:ahLst/>
          <a:cxnLst/>
          <a:rect l="0" t="0" r="0" b="0"/>
          <a:pathLst>
            <a:path>
              <a:moveTo>
                <a:pt x="59010" y="1862252"/>
              </a:moveTo>
              <a:arcTo wR="1452452" hR="1452452" stAng="9816708" swAng="1966584"/>
            </a:path>
          </a:pathLst>
        </a:custGeom>
        <a:noFill/>
        <a:ln w="6350" cap="flat" cmpd="sng" algn="ctr">
          <a:solidFill>
            <a:schemeClr val="accent3">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D2A264DD-A3E4-42EA-80FC-4B427EF29FA4}">
      <dsp:nvSpPr>
        <dsp:cNvPr id="0" name=""/>
        <dsp:cNvSpPr/>
      </dsp:nvSpPr>
      <dsp:spPr>
        <a:xfrm>
          <a:off x="948333" y="728387"/>
          <a:ext cx="948971" cy="616831"/>
        </a:xfrm>
        <a:prstGeom prst="round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fr-FR" sz="1000" kern="1200"/>
            <a:t>Communauté active</a:t>
          </a:r>
          <a:endParaRPr lang="fr-FR" sz="1000" kern="1200" dirty="0"/>
        </a:p>
      </dsp:txBody>
      <dsp:txXfrm>
        <a:off x="978444" y="758498"/>
        <a:ext cx="888749" cy="556609"/>
      </dsp:txXfrm>
    </dsp:sp>
    <dsp:sp modelId="{F6B3EA73-03C9-4334-9B80-B32D02D8D4D5}">
      <dsp:nvSpPr>
        <dsp:cNvPr id="0" name=""/>
        <dsp:cNvSpPr/>
      </dsp:nvSpPr>
      <dsp:spPr>
        <a:xfrm>
          <a:off x="1228227" y="310576"/>
          <a:ext cx="2904904" cy="2904904"/>
        </a:xfrm>
        <a:custGeom>
          <a:avLst/>
          <a:gdLst/>
          <a:ahLst/>
          <a:cxnLst/>
          <a:rect l="0" t="0" r="0" b="0"/>
          <a:pathLst>
            <a:path>
              <a:moveTo>
                <a:pt x="437651" y="413319"/>
              </a:moveTo>
              <a:arcTo wR="1452452" hR="1452452" stAng="13540722" swAng="1500060"/>
            </a:path>
          </a:pathLst>
        </a:custGeom>
        <a:noFill/>
        <a:ln w="6350" cap="flat" cmpd="sng" algn="ctr">
          <a:solidFill>
            <a:schemeClr val="accent3">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039929-FAEF-4D32-BFCF-E0A8A688DF4D}">
      <dsp:nvSpPr>
        <dsp:cNvPr id="0" name=""/>
        <dsp:cNvSpPr/>
      </dsp:nvSpPr>
      <dsp:spPr>
        <a:xfrm>
          <a:off x="2206194" y="2161"/>
          <a:ext cx="948971" cy="616831"/>
        </a:xfrm>
        <a:prstGeom prst="roundRect">
          <a:avLst/>
        </a:prstGeom>
        <a:solidFill>
          <a:schemeClr val="lt1"/>
        </a:solidFill>
        <a:ln w="12700" cap="flat" cmpd="sng" algn="ctr">
          <a:solidFill>
            <a:schemeClr val="accent3"/>
          </a:solidFill>
          <a:prstDash val="solid"/>
          <a:miter lim="800000"/>
        </a:ln>
        <a:effectLst/>
      </dsp:spPr>
      <dsp:style>
        <a:lnRef idx="2">
          <a:schemeClr val="accent3"/>
        </a:lnRef>
        <a:fillRef idx="1">
          <a:schemeClr val="lt1"/>
        </a:fillRef>
        <a:effectRef idx="0">
          <a:schemeClr val="accent3"/>
        </a:effectRef>
        <a:fontRef idx="minor">
          <a:schemeClr val="dk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fr-FR" sz="1000" kern="1200" dirty="0"/>
            <a:t>Automatisation</a:t>
          </a:r>
        </a:p>
      </dsp:txBody>
      <dsp:txXfrm>
        <a:off x="2236305" y="32272"/>
        <a:ext cx="888749" cy="556609"/>
      </dsp:txXfrm>
    </dsp:sp>
    <dsp:sp modelId="{69D69D46-5408-4E8C-A81E-3E0E4B47495F}">
      <dsp:nvSpPr>
        <dsp:cNvPr id="0" name=""/>
        <dsp:cNvSpPr/>
      </dsp:nvSpPr>
      <dsp:spPr>
        <a:xfrm>
          <a:off x="1228227" y="310576"/>
          <a:ext cx="2904904" cy="2904904"/>
        </a:xfrm>
        <a:custGeom>
          <a:avLst/>
          <a:gdLst/>
          <a:ahLst/>
          <a:cxnLst/>
          <a:rect l="0" t="0" r="0" b="0"/>
          <a:pathLst>
            <a:path>
              <a:moveTo>
                <a:pt x="1932994" y="81796"/>
              </a:moveTo>
              <a:arcTo wR="1452452" hR="1452452" stAng="17359218" swAng="1500060"/>
            </a:path>
          </a:pathLst>
        </a:custGeom>
        <a:noFill/>
        <a:ln w="6350" cap="flat" cmpd="sng" algn="ctr">
          <a:solidFill>
            <a:schemeClr val="accent3">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26B690F6-F432-473D-9884-A0FADF60AF98}">
      <dsp:nvSpPr>
        <dsp:cNvPr id="0" name=""/>
        <dsp:cNvSpPr/>
      </dsp:nvSpPr>
      <dsp:spPr>
        <a:xfrm>
          <a:off x="3464054" y="728387"/>
          <a:ext cx="948971" cy="616831"/>
        </a:xfrm>
        <a:prstGeom prst="roundRect">
          <a:avLst/>
        </a:prstGeom>
        <a:solidFill>
          <a:schemeClr val="lt1"/>
        </a:solidFill>
        <a:ln w="12700" cap="flat" cmpd="sng" algn="ctr">
          <a:solidFill>
            <a:schemeClr val="accent3"/>
          </a:solidFill>
          <a:prstDash val="solid"/>
          <a:miter lim="800000"/>
        </a:ln>
        <a:effectLst/>
      </dsp:spPr>
      <dsp:style>
        <a:lnRef idx="2">
          <a:schemeClr val="accent3"/>
        </a:lnRef>
        <a:fillRef idx="1">
          <a:schemeClr val="lt1"/>
        </a:fillRef>
        <a:effectRef idx="0">
          <a:schemeClr val="accent3"/>
        </a:effectRef>
        <a:fontRef idx="minor">
          <a:schemeClr val="dk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fr-FR" sz="1000" kern="1200" dirty="0"/>
            <a:t>Contrôle étendu</a:t>
          </a:r>
        </a:p>
      </dsp:txBody>
      <dsp:txXfrm>
        <a:off x="3494165" y="758498"/>
        <a:ext cx="888749" cy="556609"/>
      </dsp:txXfrm>
    </dsp:sp>
    <dsp:sp modelId="{6A80194E-DB54-4188-97EC-3502D98DE758}">
      <dsp:nvSpPr>
        <dsp:cNvPr id="0" name=""/>
        <dsp:cNvSpPr/>
      </dsp:nvSpPr>
      <dsp:spPr>
        <a:xfrm>
          <a:off x="1228227" y="310576"/>
          <a:ext cx="2904904" cy="2904904"/>
        </a:xfrm>
        <a:custGeom>
          <a:avLst/>
          <a:gdLst/>
          <a:ahLst/>
          <a:cxnLst/>
          <a:rect l="0" t="0" r="0" b="0"/>
          <a:pathLst>
            <a:path>
              <a:moveTo>
                <a:pt x="2845894" y="1042651"/>
              </a:moveTo>
              <a:arcTo wR="1452452" hR="1452452" stAng="20616708" swAng="1966584"/>
            </a:path>
          </a:pathLst>
        </a:custGeom>
        <a:noFill/>
        <a:ln w="6350" cap="flat" cmpd="sng" algn="ctr">
          <a:solidFill>
            <a:schemeClr val="accent3">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418D4F73-15CC-47FC-B771-CC944EC61C7A}">
      <dsp:nvSpPr>
        <dsp:cNvPr id="0" name=""/>
        <dsp:cNvSpPr/>
      </dsp:nvSpPr>
      <dsp:spPr>
        <a:xfrm>
          <a:off x="3464054" y="2180839"/>
          <a:ext cx="948971" cy="616831"/>
        </a:xfrm>
        <a:prstGeom prst="roundRect">
          <a:avLst/>
        </a:prstGeom>
        <a:solidFill>
          <a:schemeClr val="lt1"/>
        </a:solidFill>
        <a:ln w="12700" cap="flat" cmpd="sng" algn="ctr">
          <a:solidFill>
            <a:schemeClr val="accent3"/>
          </a:solidFill>
          <a:prstDash val="solid"/>
          <a:miter lim="800000"/>
        </a:ln>
        <a:effectLst/>
      </dsp:spPr>
      <dsp:style>
        <a:lnRef idx="2">
          <a:schemeClr val="accent3"/>
        </a:lnRef>
        <a:fillRef idx="1">
          <a:schemeClr val="lt1"/>
        </a:fillRef>
        <a:effectRef idx="0">
          <a:schemeClr val="accent3"/>
        </a:effectRef>
        <a:fontRef idx="minor">
          <a:schemeClr val="dk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fr-FR" sz="1000" kern="1200" dirty="0"/>
            <a:t>Natif avec les produits Microsoft</a:t>
          </a:r>
        </a:p>
      </dsp:txBody>
      <dsp:txXfrm>
        <a:off x="3494165" y="2210950"/>
        <a:ext cx="888749" cy="556609"/>
      </dsp:txXfrm>
    </dsp:sp>
    <dsp:sp modelId="{6982D5DC-3223-4A66-9378-3EC6E67F16F2}">
      <dsp:nvSpPr>
        <dsp:cNvPr id="0" name=""/>
        <dsp:cNvSpPr/>
      </dsp:nvSpPr>
      <dsp:spPr>
        <a:xfrm>
          <a:off x="1228227" y="310576"/>
          <a:ext cx="2904904" cy="2904904"/>
        </a:xfrm>
        <a:custGeom>
          <a:avLst/>
          <a:gdLst/>
          <a:ahLst/>
          <a:cxnLst/>
          <a:rect l="0" t="0" r="0" b="0"/>
          <a:pathLst>
            <a:path>
              <a:moveTo>
                <a:pt x="2467253" y="2491584"/>
              </a:moveTo>
              <a:arcTo wR="1452452" hR="1452452" stAng="2740722" swAng="1500060"/>
            </a:path>
          </a:pathLst>
        </a:custGeom>
        <a:noFill/>
        <a:ln w="6350" cap="flat" cmpd="sng" algn="ctr">
          <a:solidFill>
            <a:schemeClr val="accent3">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8FBC1105-2211-4EFD-802E-10B370105D13}">
      <dsp:nvSpPr>
        <dsp:cNvPr id="0" name=""/>
        <dsp:cNvSpPr/>
      </dsp:nvSpPr>
      <dsp:spPr>
        <a:xfrm>
          <a:off x="2206194" y="2907065"/>
          <a:ext cx="948971" cy="616831"/>
        </a:xfrm>
        <a:prstGeom prst="roundRect">
          <a:avLst/>
        </a:prstGeom>
        <a:solidFill>
          <a:schemeClr val="lt1"/>
        </a:solidFill>
        <a:ln w="12700" cap="flat" cmpd="sng" algn="ctr">
          <a:solidFill>
            <a:schemeClr val="accent3"/>
          </a:solidFill>
          <a:prstDash val="solid"/>
          <a:miter lim="800000"/>
        </a:ln>
        <a:effectLst/>
      </dsp:spPr>
      <dsp:style>
        <a:lnRef idx="2">
          <a:schemeClr val="accent3"/>
        </a:lnRef>
        <a:fillRef idx="1">
          <a:schemeClr val="lt1"/>
        </a:fillRef>
        <a:effectRef idx="0">
          <a:schemeClr val="accent3"/>
        </a:effectRef>
        <a:fontRef idx="minor">
          <a:schemeClr val="dk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fr-FR" sz="1000" kern="1200" dirty="0"/>
            <a:t>Gestion centralisé (DSC)</a:t>
          </a:r>
        </a:p>
      </dsp:txBody>
      <dsp:txXfrm>
        <a:off x="2236305" y="2937176"/>
        <a:ext cx="888749" cy="556609"/>
      </dsp:txXfrm>
    </dsp:sp>
    <dsp:sp modelId="{EF36FE6E-C751-4785-AE33-CC881C11E108}">
      <dsp:nvSpPr>
        <dsp:cNvPr id="0" name=""/>
        <dsp:cNvSpPr/>
      </dsp:nvSpPr>
      <dsp:spPr>
        <a:xfrm>
          <a:off x="1228227" y="310576"/>
          <a:ext cx="2904904" cy="2904904"/>
        </a:xfrm>
        <a:custGeom>
          <a:avLst/>
          <a:gdLst/>
          <a:ahLst/>
          <a:cxnLst/>
          <a:rect l="0" t="0" r="0" b="0"/>
          <a:pathLst>
            <a:path>
              <a:moveTo>
                <a:pt x="971910" y="2823107"/>
              </a:moveTo>
              <a:arcTo wR="1452452" hR="1452452" stAng="6559218" swAng="1500060"/>
            </a:path>
          </a:pathLst>
        </a:custGeom>
        <a:noFill/>
        <a:ln w="6350" cap="flat" cmpd="sng" algn="ctr">
          <a:solidFill>
            <a:schemeClr val="accent3">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B7D735BA-B642-4397-8722-D1CBB486E1C9}">
      <dsp:nvSpPr>
        <dsp:cNvPr id="0" name=""/>
        <dsp:cNvSpPr/>
      </dsp:nvSpPr>
      <dsp:spPr>
        <a:xfrm>
          <a:off x="948333" y="2180839"/>
          <a:ext cx="948971" cy="616831"/>
        </a:xfrm>
        <a:prstGeom prst="roundRect">
          <a:avLst/>
        </a:prstGeom>
        <a:solidFill>
          <a:schemeClr val="lt1"/>
        </a:solidFill>
        <a:ln w="12700" cap="flat" cmpd="sng" algn="ctr">
          <a:solidFill>
            <a:schemeClr val="accent3"/>
          </a:solidFill>
          <a:prstDash val="solid"/>
          <a:miter lim="800000"/>
        </a:ln>
        <a:effectLst/>
      </dsp:spPr>
      <dsp:style>
        <a:lnRef idx="2">
          <a:schemeClr val="accent3"/>
        </a:lnRef>
        <a:fillRef idx="1">
          <a:schemeClr val="lt1"/>
        </a:fillRef>
        <a:effectRef idx="0">
          <a:schemeClr val="accent3"/>
        </a:effectRef>
        <a:fontRef idx="minor">
          <a:schemeClr val="dk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fr-FR" sz="1000" kern="1200" dirty="0"/>
            <a:t>Flexibilité et extensibilité </a:t>
          </a:r>
        </a:p>
      </dsp:txBody>
      <dsp:txXfrm>
        <a:off x="978444" y="2210950"/>
        <a:ext cx="888749" cy="556609"/>
      </dsp:txXfrm>
    </dsp:sp>
    <dsp:sp modelId="{E5B2420E-D7AF-46B4-AE9D-DD05F3A75C46}">
      <dsp:nvSpPr>
        <dsp:cNvPr id="0" name=""/>
        <dsp:cNvSpPr/>
      </dsp:nvSpPr>
      <dsp:spPr>
        <a:xfrm>
          <a:off x="1228227" y="310576"/>
          <a:ext cx="2904904" cy="2904904"/>
        </a:xfrm>
        <a:custGeom>
          <a:avLst/>
          <a:gdLst/>
          <a:ahLst/>
          <a:cxnLst/>
          <a:rect l="0" t="0" r="0" b="0"/>
          <a:pathLst>
            <a:path>
              <a:moveTo>
                <a:pt x="59010" y="1862252"/>
              </a:moveTo>
              <a:arcTo wR="1452452" hR="1452452" stAng="9816708" swAng="1966584"/>
            </a:path>
          </a:pathLst>
        </a:custGeom>
        <a:noFill/>
        <a:ln w="6350" cap="flat" cmpd="sng" algn="ctr">
          <a:solidFill>
            <a:schemeClr val="accent3">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D2A264DD-A3E4-42EA-80FC-4B427EF29FA4}">
      <dsp:nvSpPr>
        <dsp:cNvPr id="0" name=""/>
        <dsp:cNvSpPr/>
      </dsp:nvSpPr>
      <dsp:spPr>
        <a:xfrm>
          <a:off x="948333" y="728387"/>
          <a:ext cx="948971" cy="616831"/>
        </a:xfrm>
        <a:prstGeom prst="roundRect">
          <a:avLst/>
        </a:prstGeom>
        <a:solidFill>
          <a:schemeClr val="lt1"/>
        </a:solidFill>
        <a:ln w="12700" cap="flat" cmpd="sng" algn="ctr">
          <a:solidFill>
            <a:schemeClr val="accent3"/>
          </a:solidFill>
          <a:prstDash val="solid"/>
          <a:miter lim="800000"/>
        </a:ln>
        <a:effectLst/>
      </dsp:spPr>
      <dsp:style>
        <a:lnRef idx="2">
          <a:schemeClr val="accent3"/>
        </a:lnRef>
        <a:fillRef idx="1">
          <a:schemeClr val="lt1"/>
        </a:fillRef>
        <a:effectRef idx="0">
          <a:schemeClr val="accent3"/>
        </a:effectRef>
        <a:fontRef idx="minor">
          <a:schemeClr val="dk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fr-FR" sz="1000" kern="1200"/>
            <a:t>Communauté active</a:t>
          </a:r>
          <a:endParaRPr lang="fr-FR" sz="1000" kern="1200" dirty="0"/>
        </a:p>
      </dsp:txBody>
      <dsp:txXfrm>
        <a:off x="978444" y="758498"/>
        <a:ext cx="888749" cy="556609"/>
      </dsp:txXfrm>
    </dsp:sp>
    <dsp:sp modelId="{F6B3EA73-03C9-4334-9B80-B32D02D8D4D5}">
      <dsp:nvSpPr>
        <dsp:cNvPr id="0" name=""/>
        <dsp:cNvSpPr/>
      </dsp:nvSpPr>
      <dsp:spPr>
        <a:xfrm>
          <a:off x="1228227" y="310576"/>
          <a:ext cx="2904904" cy="2904904"/>
        </a:xfrm>
        <a:custGeom>
          <a:avLst/>
          <a:gdLst/>
          <a:ahLst/>
          <a:cxnLst/>
          <a:rect l="0" t="0" r="0" b="0"/>
          <a:pathLst>
            <a:path>
              <a:moveTo>
                <a:pt x="437651" y="413319"/>
              </a:moveTo>
              <a:arcTo wR="1452452" hR="1452452" stAng="13540722" swAng="1500060"/>
            </a:path>
          </a:pathLst>
        </a:custGeom>
        <a:noFill/>
        <a:ln w="6350" cap="flat" cmpd="sng" algn="ctr">
          <a:solidFill>
            <a:schemeClr val="accent3">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3FB84F-2B3C-4D9F-B210-9042AB53F405}">
      <dsp:nvSpPr>
        <dsp:cNvPr id="0" name=""/>
        <dsp:cNvSpPr/>
      </dsp:nvSpPr>
      <dsp:spPr>
        <a:xfrm>
          <a:off x="0" y="707092"/>
          <a:ext cx="10515600" cy="1305401"/>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498B4A5-8350-468E-A93F-55FB7B9E7E41}">
      <dsp:nvSpPr>
        <dsp:cNvPr id="0" name=""/>
        <dsp:cNvSpPr/>
      </dsp:nvSpPr>
      <dsp:spPr>
        <a:xfrm>
          <a:off x="394883" y="1000807"/>
          <a:ext cx="717970" cy="71797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F650BF7-DBD7-4327-BFD9-842C44C4DA59}">
      <dsp:nvSpPr>
        <dsp:cNvPr id="0" name=""/>
        <dsp:cNvSpPr/>
      </dsp:nvSpPr>
      <dsp:spPr>
        <a:xfrm>
          <a:off x="1507738" y="707092"/>
          <a:ext cx="9007861" cy="13054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155" tIns="138155" rIns="138155" bIns="138155" numCol="1" spcCol="1270" anchor="ctr" anchorCtr="0">
          <a:noAutofit/>
        </a:bodyPr>
        <a:lstStyle/>
        <a:p>
          <a:pPr marL="0" lvl="0" indent="0" algn="l" defTabSz="977900">
            <a:lnSpc>
              <a:spcPct val="100000"/>
            </a:lnSpc>
            <a:spcBef>
              <a:spcPct val="0"/>
            </a:spcBef>
            <a:spcAft>
              <a:spcPct val="35000"/>
            </a:spcAft>
            <a:buNone/>
          </a:pPr>
          <a:r>
            <a:rPr lang="fr-FR" sz="2200" b="0" i="0" kern="1200" baseline="0"/>
            <a:t>PowerShell offre de puissantes fonctionnalités pour manipuler les objets, telles que la sélection des propriétés spécifiques d'un objet, la filtration des objets en fonction de certaines conditions, le tri des objets, etc.</a:t>
          </a:r>
          <a:endParaRPr lang="en-US" sz="2200" kern="1200"/>
        </a:p>
      </dsp:txBody>
      <dsp:txXfrm>
        <a:off x="1507738" y="707092"/>
        <a:ext cx="9007861" cy="1305401"/>
      </dsp:txXfrm>
    </dsp:sp>
    <dsp:sp modelId="{DDD1F35B-564F-4F29-A096-196002DA0B7A}">
      <dsp:nvSpPr>
        <dsp:cNvPr id="0" name=""/>
        <dsp:cNvSpPr/>
      </dsp:nvSpPr>
      <dsp:spPr>
        <a:xfrm>
          <a:off x="0" y="2338844"/>
          <a:ext cx="10515600" cy="1305401"/>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35776B6-753F-4A18-9702-93C6CEC5FDE2}">
      <dsp:nvSpPr>
        <dsp:cNvPr id="0" name=""/>
        <dsp:cNvSpPr/>
      </dsp:nvSpPr>
      <dsp:spPr>
        <a:xfrm>
          <a:off x="394883" y="2632559"/>
          <a:ext cx="717970" cy="71797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07AB18A-6766-4B07-94F7-5A7051E6EF7E}">
      <dsp:nvSpPr>
        <dsp:cNvPr id="0" name=""/>
        <dsp:cNvSpPr/>
      </dsp:nvSpPr>
      <dsp:spPr>
        <a:xfrm>
          <a:off x="1507738" y="2338844"/>
          <a:ext cx="9007861" cy="13054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155" tIns="138155" rIns="138155" bIns="138155" numCol="1" spcCol="1270" anchor="ctr" anchorCtr="0">
          <a:noAutofit/>
        </a:bodyPr>
        <a:lstStyle/>
        <a:p>
          <a:pPr marL="0" lvl="0" indent="0" algn="l" defTabSz="977900">
            <a:lnSpc>
              <a:spcPct val="100000"/>
            </a:lnSpc>
            <a:spcBef>
              <a:spcPct val="0"/>
            </a:spcBef>
            <a:spcAft>
              <a:spcPct val="35000"/>
            </a:spcAft>
            <a:buNone/>
          </a:pPr>
          <a:r>
            <a:rPr lang="fr-FR" sz="2200" b="0" i="0" kern="1200" baseline="0"/>
            <a:t>Ces opérations sont effectuées à l'aide de cmdlets tels que </a:t>
          </a:r>
          <a:r>
            <a:rPr lang="fr-FR" sz="2200" b="1" i="0" kern="1200" baseline="0"/>
            <a:t>Select-Object</a:t>
          </a:r>
          <a:r>
            <a:rPr lang="fr-FR" sz="2200" b="0" i="0" kern="1200" baseline="0"/>
            <a:t>, </a:t>
          </a:r>
          <a:r>
            <a:rPr lang="fr-FR" sz="2200" b="1" i="0" kern="1200" baseline="0"/>
            <a:t>Where-Object</a:t>
          </a:r>
          <a:r>
            <a:rPr lang="fr-FR" sz="2200" b="0" i="0" kern="1200" baseline="0"/>
            <a:t>, </a:t>
          </a:r>
          <a:r>
            <a:rPr lang="fr-FR" sz="2200" b="1" i="0" kern="1200" baseline="0"/>
            <a:t>Sort-Object</a:t>
          </a:r>
          <a:r>
            <a:rPr lang="fr-FR" sz="2200" b="0" i="0" kern="1200" baseline="0"/>
            <a:t>, etc.</a:t>
          </a:r>
          <a:endParaRPr lang="en-US" sz="2200" kern="1200"/>
        </a:p>
      </dsp:txBody>
      <dsp:txXfrm>
        <a:off x="1507738" y="2338844"/>
        <a:ext cx="9007861" cy="1305401"/>
      </dsp:txXfrm>
    </dsp:sp>
  </dsp:spTree>
</dsp:drawing>
</file>

<file path=ppt/diagrams/layout1.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param type="endSty" val="noArr"/>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param type="endSty" val="noArr"/>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param type="endSty" val="noArr"/>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param type="endSty" val="noArr"/>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param type="endSty" val="noArr"/>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param type="endSty" val="noArr"/>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layout7.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A726A34-5BA4-9FDA-D340-4B8F5AC08D18}"/>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64360CFE-3657-9C77-EFE1-D14AAE92EC3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1380ED3A-639C-220E-C226-54C2D26AC53A}"/>
              </a:ext>
            </a:extLst>
          </p:cNvPr>
          <p:cNvSpPr>
            <a:spLocks noGrp="1"/>
          </p:cNvSpPr>
          <p:nvPr>
            <p:ph type="dt" sz="half" idx="10"/>
          </p:nvPr>
        </p:nvSpPr>
        <p:spPr/>
        <p:txBody>
          <a:bodyPr/>
          <a:lstStyle/>
          <a:p>
            <a:fld id="{05D27787-2D1C-4543-B1E6-6A3925D6B90D}" type="datetimeFigureOut">
              <a:rPr lang="fr-FR" smtClean="0"/>
              <a:t>23/06/2023</a:t>
            </a:fld>
            <a:endParaRPr lang="fr-FR"/>
          </a:p>
        </p:txBody>
      </p:sp>
      <p:sp>
        <p:nvSpPr>
          <p:cNvPr id="5" name="Espace réservé du pied de page 4">
            <a:extLst>
              <a:ext uri="{FF2B5EF4-FFF2-40B4-BE49-F238E27FC236}">
                <a16:creationId xmlns:a16="http://schemas.microsoft.com/office/drawing/2014/main" id="{CD5A7A2B-E8F7-475A-AEAB-2C6BE6D862BA}"/>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556D2C37-9432-0D92-DB97-CAFC7CBBCAA8}"/>
              </a:ext>
            </a:extLst>
          </p:cNvPr>
          <p:cNvSpPr>
            <a:spLocks noGrp="1"/>
          </p:cNvSpPr>
          <p:nvPr>
            <p:ph type="sldNum" sz="quarter" idx="12"/>
          </p:nvPr>
        </p:nvSpPr>
        <p:spPr/>
        <p:txBody>
          <a:bodyPr/>
          <a:lstStyle/>
          <a:p>
            <a:fld id="{96863A17-41D8-4B71-BCC3-F7DD434D1B9C}" type="slidenum">
              <a:rPr lang="fr-FR" smtClean="0"/>
              <a:t>‹N°›</a:t>
            </a:fld>
            <a:endParaRPr lang="fr-FR"/>
          </a:p>
        </p:txBody>
      </p:sp>
    </p:spTree>
    <p:extLst>
      <p:ext uri="{BB962C8B-B14F-4D97-AF65-F5344CB8AC3E}">
        <p14:creationId xmlns:p14="http://schemas.microsoft.com/office/powerpoint/2010/main" val="14989431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1B7D4B1-3BEC-6037-0E63-615A22BD859A}"/>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3BB0C830-6A46-A73A-1BB9-037AC08119A7}"/>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6B4FF38B-1D0D-3147-75C1-5D361BAD15BD}"/>
              </a:ext>
            </a:extLst>
          </p:cNvPr>
          <p:cNvSpPr>
            <a:spLocks noGrp="1"/>
          </p:cNvSpPr>
          <p:nvPr>
            <p:ph type="dt" sz="half" idx="10"/>
          </p:nvPr>
        </p:nvSpPr>
        <p:spPr/>
        <p:txBody>
          <a:bodyPr/>
          <a:lstStyle/>
          <a:p>
            <a:fld id="{05D27787-2D1C-4543-B1E6-6A3925D6B90D}" type="datetimeFigureOut">
              <a:rPr lang="fr-FR" smtClean="0"/>
              <a:t>23/06/2023</a:t>
            </a:fld>
            <a:endParaRPr lang="fr-FR"/>
          </a:p>
        </p:txBody>
      </p:sp>
      <p:sp>
        <p:nvSpPr>
          <p:cNvPr id="5" name="Espace réservé du pied de page 4">
            <a:extLst>
              <a:ext uri="{FF2B5EF4-FFF2-40B4-BE49-F238E27FC236}">
                <a16:creationId xmlns:a16="http://schemas.microsoft.com/office/drawing/2014/main" id="{15949B59-4BC7-2B8C-7A7F-D9402F4E876A}"/>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DD98AC59-95A8-55D8-6AA3-2CAC5CEB6A78}"/>
              </a:ext>
            </a:extLst>
          </p:cNvPr>
          <p:cNvSpPr>
            <a:spLocks noGrp="1"/>
          </p:cNvSpPr>
          <p:nvPr>
            <p:ph type="sldNum" sz="quarter" idx="12"/>
          </p:nvPr>
        </p:nvSpPr>
        <p:spPr/>
        <p:txBody>
          <a:bodyPr/>
          <a:lstStyle/>
          <a:p>
            <a:fld id="{96863A17-41D8-4B71-BCC3-F7DD434D1B9C}" type="slidenum">
              <a:rPr lang="fr-FR" smtClean="0"/>
              <a:t>‹N°›</a:t>
            </a:fld>
            <a:endParaRPr lang="fr-FR"/>
          </a:p>
        </p:txBody>
      </p:sp>
    </p:spTree>
    <p:extLst>
      <p:ext uri="{BB962C8B-B14F-4D97-AF65-F5344CB8AC3E}">
        <p14:creationId xmlns:p14="http://schemas.microsoft.com/office/powerpoint/2010/main" val="3111624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CCD707FD-069C-6C0D-7257-9D681E6225DD}"/>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A7BC98F4-AF27-11CB-70AE-D72DD7F1E32E}"/>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D26D9282-EB8A-71CD-F863-129E1918B7CF}"/>
              </a:ext>
            </a:extLst>
          </p:cNvPr>
          <p:cNvSpPr>
            <a:spLocks noGrp="1"/>
          </p:cNvSpPr>
          <p:nvPr>
            <p:ph type="dt" sz="half" idx="10"/>
          </p:nvPr>
        </p:nvSpPr>
        <p:spPr/>
        <p:txBody>
          <a:bodyPr/>
          <a:lstStyle/>
          <a:p>
            <a:fld id="{05D27787-2D1C-4543-B1E6-6A3925D6B90D}" type="datetimeFigureOut">
              <a:rPr lang="fr-FR" smtClean="0"/>
              <a:t>23/06/2023</a:t>
            </a:fld>
            <a:endParaRPr lang="fr-FR"/>
          </a:p>
        </p:txBody>
      </p:sp>
      <p:sp>
        <p:nvSpPr>
          <p:cNvPr id="5" name="Espace réservé du pied de page 4">
            <a:extLst>
              <a:ext uri="{FF2B5EF4-FFF2-40B4-BE49-F238E27FC236}">
                <a16:creationId xmlns:a16="http://schemas.microsoft.com/office/drawing/2014/main" id="{BB413C6A-C15D-CC66-2CCC-D99436D02177}"/>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814D40A4-66B3-6D2F-488B-1D762351D219}"/>
              </a:ext>
            </a:extLst>
          </p:cNvPr>
          <p:cNvSpPr>
            <a:spLocks noGrp="1"/>
          </p:cNvSpPr>
          <p:nvPr>
            <p:ph type="sldNum" sz="quarter" idx="12"/>
          </p:nvPr>
        </p:nvSpPr>
        <p:spPr/>
        <p:txBody>
          <a:bodyPr/>
          <a:lstStyle/>
          <a:p>
            <a:fld id="{96863A17-41D8-4B71-BCC3-F7DD434D1B9C}" type="slidenum">
              <a:rPr lang="fr-FR" smtClean="0"/>
              <a:t>‹N°›</a:t>
            </a:fld>
            <a:endParaRPr lang="fr-FR"/>
          </a:p>
        </p:txBody>
      </p:sp>
    </p:spTree>
    <p:extLst>
      <p:ext uri="{BB962C8B-B14F-4D97-AF65-F5344CB8AC3E}">
        <p14:creationId xmlns:p14="http://schemas.microsoft.com/office/powerpoint/2010/main" val="15515108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C5BD047-F562-BE26-5477-47E636B4ADD3}"/>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0CC7E189-A07E-D3A2-00EA-E7224B498385}"/>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52F03136-BDA3-CDA1-0E32-B0968A0B1983}"/>
              </a:ext>
            </a:extLst>
          </p:cNvPr>
          <p:cNvSpPr>
            <a:spLocks noGrp="1"/>
          </p:cNvSpPr>
          <p:nvPr>
            <p:ph type="dt" sz="half" idx="10"/>
          </p:nvPr>
        </p:nvSpPr>
        <p:spPr/>
        <p:txBody>
          <a:bodyPr/>
          <a:lstStyle/>
          <a:p>
            <a:fld id="{05D27787-2D1C-4543-B1E6-6A3925D6B90D}" type="datetimeFigureOut">
              <a:rPr lang="fr-FR" smtClean="0"/>
              <a:t>23/06/2023</a:t>
            </a:fld>
            <a:endParaRPr lang="fr-FR"/>
          </a:p>
        </p:txBody>
      </p:sp>
      <p:sp>
        <p:nvSpPr>
          <p:cNvPr id="5" name="Espace réservé du pied de page 4">
            <a:extLst>
              <a:ext uri="{FF2B5EF4-FFF2-40B4-BE49-F238E27FC236}">
                <a16:creationId xmlns:a16="http://schemas.microsoft.com/office/drawing/2014/main" id="{3895134A-942C-ED80-2B7E-65AF6D316C3E}"/>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BEAFBC2A-1935-7AA7-E033-DC04935F711A}"/>
              </a:ext>
            </a:extLst>
          </p:cNvPr>
          <p:cNvSpPr>
            <a:spLocks noGrp="1"/>
          </p:cNvSpPr>
          <p:nvPr>
            <p:ph type="sldNum" sz="quarter" idx="12"/>
          </p:nvPr>
        </p:nvSpPr>
        <p:spPr/>
        <p:txBody>
          <a:bodyPr/>
          <a:lstStyle/>
          <a:p>
            <a:fld id="{96863A17-41D8-4B71-BCC3-F7DD434D1B9C}" type="slidenum">
              <a:rPr lang="fr-FR" smtClean="0"/>
              <a:t>‹N°›</a:t>
            </a:fld>
            <a:endParaRPr lang="fr-FR"/>
          </a:p>
        </p:txBody>
      </p:sp>
    </p:spTree>
    <p:extLst>
      <p:ext uri="{BB962C8B-B14F-4D97-AF65-F5344CB8AC3E}">
        <p14:creationId xmlns:p14="http://schemas.microsoft.com/office/powerpoint/2010/main" val="35166432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0525E20-4A48-D908-7755-906590469679}"/>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44B4840D-8F4B-BB6B-C959-4E011CEBD36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B72CAE68-2CC7-B51B-43DE-C83CCD229A31}"/>
              </a:ext>
            </a:extLst>
          </p:cNvPr>
          <p:cNvSpPr>
            <a:spLocks noGrp="1"/>
          </p:cNvSpPr>
          <p:nvPr>
            <p:ph type="dt" sz="half" idx="10"/>
          </p:nvPr>
        </p:nvSpPr>
        <p:spPr/>
        <p:txBody>
          <a:bodyPr/>
          <a:lstStyle/>
          <a:p>
            <a:fld id="{05D27787-2D1C-4543-B1E6-6A3925D6B90D}" type="datetimeFigureOut">
              <a:rPr lang="fr-FR" smtClean="0"/>
              <a:t>23/06/2023</a:t>
            </a:fld>
            <a:endParaRPr lang="fr-FR"/>
          </a:p>
        </p:txBody>
      </p:sp>
      <p:sp>
        <p:nvSpPr>
          <p:cNvPr id="5" name="Espace réservé du pied de page 4">
            <a:extLst>
              <a:ext uri="{FF2B5EF4-FFF2-40B4-BE49-F238E27FC236}">
                <a16:creationId xmlns:a16="http://schemas.microsoft.com/office/drawing/2014/main" id="{F314E9A2-F44D-D2F2-8162-6EA9AEE05A63}"/>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69704FEE-5692-EC32-27EB-1629A603556F}"/>
              </a:ext>
            </a:extLst>
          </p:cNvPr>
          <p:cNvSpPr>
            <a:spLocks noGrp="1"/>
          </p:cNvSpPr>
          <p:nvPr>
            <p:ph type="sldNum" sz="quarter" idx="12"/>
          </p:nvPr>
        </p:nvSpPr>
        <p:spPr/>
        <p:txBody>
          <a:bodyPr/>
          <a:lstStyle/>
          <a:p>
            <a:fld id="{96863A17-41D8-4B71-BCC3-F7DD434D1B9C}" type="slidenum">
              <a:rPr lang="fr-FR" smtClean="0"/>
              <a:t>‹N°›</a:t>
            </a:fld>
            <a:endParaRPr lang="fr-FR"/>
          </a:p>
        </p:txBody>
      </p:sp>
    </p:spTree>
    <p:extLst>
      <p:ext uri="{BB962C8B-B14F-4D97-AF65-F5344CB8AC3E}">
        <p14:creationId xmlns:p14="http://schemas.microsoft.com/office/powerpoint/2010/main" val="30985089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B3E67B9-DD91-D793-42FB-929611075525}"/>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F9D6BB96-83DC-A7DD-C1FC-72187FC2D565}"/>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577F9BC0-0BE6-332D-0680-8608EB93F993}"/>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C958F53A-5825-FCD1-32F9-A5243EC67897}"/>
              </a:ext>
            </a:extLst>
          </p:cNvPr>
          <p:cNvSpPr>
            <a:spLocks noGrp="1"/>
          </p:cNvSpPr>
          <p:nvPr>
            <p:ph type="dt" sz="half" idx="10"/>
          </p:nvPr>
        </p:nvSpPr>
        <p:spPr/>
        <p:txBody>
          <a:bodyPr/>
          <a:lstStyle/>
          <a:p>
            <a:fld id="{05D27787-2D1C-4543-B1E6-6A3925D6B90D}" type="datetimeFigureOut">
              <a:rPr lang="fr-FR" smtClean="0"/>
              <a:t>23/06/2023</a:t>
            </a:fld>
            <a:endParaRPr lang="fr-FR"/>
          </a:p>
        </p:txBody>
      </p:sp>
      <p:sp>
        <p:nvSpPr>
          <p:cNvPr id="6" name="Espace réservé du pied de page 5">
            <a:extLst>
              <a:ext uri="{FF2B5EF4-FFF2-40B4-BE49-F238E27FC236}">
                <a16:creationId xmlns:a16="http://schemas.microsoft.com/office/drawing/2014/main" id="{9F1E5997-3DE5-6919-59C2-CC3C6289C040}"/>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C18BA217-F805-F6E2-D6BD-15381243BC7A}"/>
              </a:ext>
            </a:extLst>
          </p:cNvPr>
          <p:cNvSpPr>
            <a:spLocks noGrp="1"/>
          </p:cNvSpPr>
          <p:nvPr>
            <p:ph type="sldNum" sz="quarter" idx="12"/>
          </p:nvPr>
        </p:nvSpPr>
        <p:spPr/>
        <p:txBody>
          <a:bodyPr/>
          <a:lstStyle/>
          <a:p>
            <a:fld id="{96863A17-41D8-4B71-BCC3-F7DD434D1B9C}" type="slidenum">
              <a:rPr lang="fr-FR" smtClean="0"/>
              <a:t>‹N°›</a:t>
            </a:fld>
            <a:endParaRPr lang="fr-FR"/>
          </a:p>
        </p:txBody>
      </p:sp>
    </p:spTree>
    <p:extLst>
      <p:ext uri="{BB962C8B-B14F-4D97-AF65-F5344CB8AC3E}">
        <p14:creationId xmlns:p14="http://schemas.microsoft.com/office/powerpoint/2010/main" val="18436727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F1C9BAF-FBBF-6204-F7DC-64996D5F835F}"/>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30D78A6B-B025-421D-1A2A-6739817838C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791490ED-DBEC-804B-28B0-890E7CA2DE1A}"/>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5B0FA5E8-398A-3292-0D05-FD48E13363B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A2787F70-E466-1C38-31DE-12EBCA65EC84}"/>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FA29A4F0-C396-1EC2-02F7-22391D21B6CB}"/>
              </a:ext>
            </a:extLst>
          </p:cNvPr>
          <p:cNvSpPr>
            <a:spLocks noGrp="1"/>
          </p:cNvSpPr>
          <p:nvPr>
            <p:ph type="dt" sz="half" idx="10"/>
          </p:nvPr>
        </p:nvSpPr>
        <p:spPr/>
        <p:txBody>
          <a:bodyPr/>
          <a:lstStyle/>
          <a:p>
            <a:fld id="{05D27787-2D1C-4543-B1E6-6A3925D6B90D}" type="datetimeFigureOut">
              <a:rPr lang="fr-FR" smtClean="0"/>
              <a:t>23/06/2023</a:t>
            </a:fld>
            <a:endParaRPr lang="fr-FR"/>
          </a:p>
        </p:txBody>
      </p:sp>
      <p:sp>
        <p:nvSpPr>
          <p:cNvPr id="8" name="Espace réservé du pied de page 7">
            <a:extLst>
              <a:ext uri="{FF2B5EF4-FFF2-40B4-BE49-F238E27FC236}">
                <a16:creationId xmlns:a16="http://schemas.microsoft.com/office/drawing/2014/main" id="{CAD9C784-EED3-2D1D-F9C7-8C3EC06E535E}"/>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BF35B453-AA73-0B2F-ED36-8F6604E3A7FA}"/>
              </a:ext>
            </a:extLst>
          </p:cNvPr>
          <p:cNvSpPr>
            <a:spLocks noGrp="1"/>
          </p:cNvSpPr>
          <p:nvPr>
            <p:ph type="sldNum" sz="quarter" idx="12"/>
          </p:nvPr>
        </p:nvSpPr>
        <p:spPr/>
        <p:txBody>
          <a:bodyPr/>
          <a:lstStyle/>
          <a:p>
            <a:fld id="{96863A17-41D8-4B71-BCC3-F7DD434D1B9C}" type="slidenum">
              <a:rPr lang="fr-FR" smtClean="0"/>
              <a:t>‹N°›</a:t>
            </a:fld>
            <a:endParaRPr lang="fr-FR"/>
          </a:p>
        </p:txBody>
      </p:sp>
    </p:spTree>
    <p:extLst>
      <p:ext uri="{BB962C8B-B14F-4D97-AF65-F5344CB8AC3E}">
        <p14:creationId xmlns:p14="http://schemas.microsoft.com/office/powerpoint/2010/main" val="41529342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99F5BCC-2DA1-1DDC-303D-887FFA69501A}"/>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0239863F-1B70-DC32-9C53-B0B7DCFF7B94}"/>
              </a:ext>
            </a:extLst>
          </p:cNvPr>
          <p:cNvSpPr>
            <a:spLocks noGrp="1"/>
          </p:cNvSpPr>
          <p:nvPr>
            <p:ph type="dt" sz="half" idx="10"/>
          </p:nvPr>
        </p:nvSpPr>
        <p:spPr/>
        <p:txBody>
          <a:bodyPr/>
          <a:lstStyle/>
          <a:p>
            <a:fld id="{05D27787-2D1C-4543-B1E6-6A3925D6B90D}" type="datetimeFigureOut">
              <a:rPr lang="fr-FR" smtClean="0"/>
              <a:t>23/06/2023</a:t>
            </a:fld>
            <a:endParaRPr lang="fr-FR"/>
          </a:p>
        </p:txBody>
      </p:sp>
      <p:sp>
        <p:nvSpPr>
          <p:cNvPr id="4" name="Espace réservé du pied de page 3">
            <a:extLst>
              <a:ext uri="{FF2B5EF4-FFF2-40B4-BE49-F238E27FC236}">
                <a16:creationId xmlns:a16="http://schemas.microsoft.com/office/drawing/2014/main" id="{4825366E-3374-7C50-E11E-213D68A7C115}"/>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688D73CA-A2CE-5EFB-6CB6-32D9FC7AADB3}"/>
              </a:ext>
            </a:extLst>
          </p:cNvPr>
          <p:cNvSpPr>
            <a:spLocks noGrp="1"/>
          </p:cNvSpPr>
          <p:nvPr>
            <p:ph type="sldNum" sz="quarter" idx="12"/>
          </p:nvPr>
        </p:nvSpPr>
        <p:spPr/>
        <p:txBody>
          <a:bodyPr/>
          <a:lstStyle/>
          <a:p>
            <a:fld id="{96863A17-41D8-4B71-BCC3-F7DD434D1B9C}" type="slidenum">
              <a:rPr lang="fr-FR" smtClean="0"/>
              <a:t>‹N°›</a:t>
            </a:fld>
            <a:endParaRPr lang="fr-FR"/>
          </a:p>
        </p:txBody>
      </p:sp>
    </p:spTree>
    <p:extLst>
      <p:ext uri="{BB962C8B-B14F-4D97-AF65-F5344CB8AC3E}">
        <p14:creationId xmlns:p14="http://schemas.microsoft.com/office/powerpoint/2010/main" val="3358975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12DD4295-3E3E-15C3-8AE5-75BFC3492693}"/>
              </a:ext>
            </a:extLst>
          </p:cNvPr>
          <p:cNvSpPr>
            <a:spLocks noGrp="1"/>
          </p:cNvSpPr>
          <p:nvPr>
            <p:ph type="dt" sz="half" idx="10"/>
          </p:nvPr>
        </p:nvSpPr>
        <p:spPr/>
        <p:txBody>
          <a:bodyPr/>
          <a:lstStyle/>
          <a:p>
            <a:fld id="{05D27787-2D1C-4543-B1E6-6A3925D6B90D}" type="datetimeFigureOut">
              <a:rPr lang="fr-FR" smtClean="0"/>
              <a:t>23/06/2023</a:t>
            </a:fld>
            <a:endParaRPr lang="fr-FR"/>
          </a:p>
        </p:txBody>
      </p:sp>
      <p:sp>
        <p:nvSpPr>
          <p:cNvPr id="3" name="Espace réservé du pied de page 2">
            <a:extLst>
              <a:ext uri="{FF2B5EF4-FFF2-40B4-BE49-F238E27FC236}">
                <a16:creationId xmlns:a16="http://schemas.microsoft.com/office/drawing/2014/main" id="{76E8057F-8579-21D7-54F3-92439D2F2D85}"/>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9274EA79-EB6C-D6E8-039A-8D2AE27AA5D3}"/>
              </a:ext>
            </a:extLst>
          </p:cNvPr>
          <p:cNvSpPr>
            <a:spLocks noGrp="1"/>
          </p:cNvSpPr>
          <p:nvPr>
            <p:ph type="sldNum" sz="quarter" idx="12"/>
          </p:nvPr>
        </p:nvSpPr>
        <p:spPr/>
        <p:txBody>
          <a:bodyPr/>
          <a:lstStyle/>
          <a:p>
            <a:fld id="{96863A17-41D8-4B71-BCC3-F7DD434D1B9C}" type="slidenum">
              <a:rPr lang="fr-FR" smtClean="0"/>
              <a:t>‹N°›</a:t>
            </a:fld>
            <a:endParaRPr lang="fr-FR"/>
          </a:p>
        </p:txBody>
      </p:sp>
    </p:spTree>
    <p:extLst>
      <p:ext uri="{BB962C8B-B14F-4D97-AF65-F5344CB8AC3E}">
        <p14:creationId xmlns:p14="http://schemas.microsoft.com/office/powerpoint/2010/main" val="35049281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5667C58-8F6B-4F1E-9440-003234B60A02}"/>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6F4D47D1-E0D7-478E-62D6-EA91600FF95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5B66C4F8-3A0A-A0DB-081E-DB527C02329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A24D89F0-2657-C3E5-9752-638708FED352}"/>
              </a:ext>
            </a:extLst>
          </p:cNvPr>
          <p:cNvSpPr>
            <a:spLocks noGrp="1"/>
          </p:cNvSpPr>
          <p:nvPr>
            <p:ph type="dt" sz="half" idx="10"/>
          </p:nvPr>
        </p:nvSpPr>
        <p:spPr/>
        <p:txBody>
          <a:bodyPr/>
          <a:lstStyle/>
          <a:p>
            <a:fld id="{05D27787-2D1C-4543-B1E6-6A3925D6B90D}" type="datetimeFigureOut">
              <a:rPr lang="fr-FR" smtClean="0"/>
              <a:t>23/06/2023</a:t>
            </a:fld>
            <a:endParaRPr lang="fr-FR"/>
          </a:p>
        </p:txBody>
      </p:sp>
      <p:sp>
        <p:nvSpPr>
          <p:cNvPr id="6" name="Espace réservé du pied de page 5">
            <a:extLst>
              <a:ext uri="{FF2B5EF4-FFF2-40B4-BE49-F238E27FC236}">
                <a16:creationId xmlns:a16="http://schemas.microsoft.com/office/drawing/2014/main" id="{8DEFA9D9-4EFC-9EA6-28AF-476CC1A26A89}"/>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83C61E10-A7E4-07C4-2F48-0AA87BC90F42}"/>
              </a:ext>
            </a:extLst>
          </p:cNvPr>
          <p:cNvSpPr>
            <a:spLocks noGrp="1"/>
          </p:cNvSpPr>
          <p:nvPr>
            <p:ph type="sldNum" sz="quarter" idx="12"/>
          </p:nvPr>
        </p:nvSpPr>
        <p:spPr/>
        <p:txBody>
          <a:bodyPr/>
          <a:lstStyle/>
          <a:p>
            <a:fld id="{96863A17-41D8-4B71-BCC3-F7DD434D1B9C}" type="slidenum">
              <a:rPr lang="fr-FR" smtClean="0"/>
              <a:t>‹N°›</a:t>
            </a:fld>
            <a:endParaRPr lang="fr-FR"/>
          </a:p>
        </p:txBody>
      </p:sp>
    </p:spTree>
    <p:extLst>
      <p:ext uri="{BB962C8B-B14F-4D97-AF65-F5344CB8AC3E}">
        <p14:creationId xmlns:p14="http://schemas.microsoft.com/office/powerpoint/2010/main" val="14353069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8C47AA1-F81A-DE28-5B6D-B0DE2195236D}"/>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0D6A98B8-56A0-5C48-2690-1A7FE7CA197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A2847A6D-220E-F45A-629E-57BE6E5E08D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49467074-17BC-F965-3531-33383821B5D7}"/>
              </a:ext>
            </a:extLst>
          </p:cNvPr>
          <p:cNvSpPr>
            <a:spLocks noGrp="1"/>
          </p:cNvSpPr>
          <p:nvPr>
            <p:ph type="dt" sz="half" idx="10"/>
          </p:nvPr>
        </p:nvSpPr>
        <p:spPr/>
        <p:txBody>
          <a:bodyPr/>
          <a:lstStyle/>
          <a:p>
            <a:fld id="{05D27787-2D1C-4543-B1E6-6A3925D6B90D}" type="datetimeFigureOut">
              <a:rPr lang="fr-FR" smtClean="0"/>
              <a:t>23/06/2023</a:t>
            </a:fld>
            <a:endParaRPr lang="fr-FR"/>
          </a:p>
        </p:txBody>
      </p:sp>
      <p:sp>
        <p:nvSpPr>
          <p:cNvPr id="6" name="Espace réservé du pied de page 5">
            <a:extLst>
              <a:ext uri="{FF2B5EF4-FFF2-40B4-BE49-F238E27FC236}">
                <a16:creationId xmlns:a16="http://schemas.microsoft.com/office/drawing/2014/main" id="{A22A437B-9F80-97DB-3C52-526CF4F6745F}"/>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51CB4781-11A0-AC5D-8286-1608976B9E94}"/>
              </a:ext>
            </a:extLst>
          </p:cNvPr>
          <p:cNvSpPr>
            <a:spLocks noGrp="1"/>
          </p:cNvSpPr>
          <p:nvPr>
            <p:ph type="sldNum" sz="quarter" idx="12"/>
          </p:nvPr>
        </p:nvSpPr>
        <p:spPr/>
        <p:txBody>
          <a:bodyPr/>
          <a:lstStyle/>
          <a:p>
            <a:fld id="{96863A17-41D8-4B71-BCC3-F7DD434D1B9C}" type="slidenum">
              <a:rPr lang="fr-FR" smtClean="0"/>
              <a:t>‹N°›</a:t>
            </a:fld>
            <a:endParaRPr lang="fr-FR"/>
          </a:p>
        </p:txBody>
      </p:sp>
    </p:spTree>
    <p:extLst>
      <p:ext uri="{BB962C8B-B14F-4D97-AF65-F5344CB8AC3E}">
        <p14:creationId xmlns:p14="http://schemas.microsoft.com/office/powerpoint/2010/main" val="1820309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94D754B5-A194-58AC-C8C2-F228B95C217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8FFE3566-15A9-73BC-58D1-BDEA65749BC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7A004D35-DBC7-1130-94A6-9B64C58C2A0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5D27787-2D1C-4543-B1E6-6A3925D6B90D}" type="datetimeFigureOut">
              <a:rPr lang="fr-FR" smtClean="0"/>
              <a:t>23/06/2023</a:t>
            </a:fld>
            <a:endParaRPr lang="fr-FR"/>
          </a:p>
        </p:txBody>
      </p:sp>
      <p:sp>
        <p:nvSpPr>
          <p:cNvPr id="5" name="Espace réservé du pied de page 4">
            <a:extLst>
              <a:ext uri="{FF2B5EF4-FFF2-40B4-BE49-F238E27FC236}">
                <a16:creationId xmlns:a16="http://schemas.microsoft.com/office/drawing/2014/main" id="{67D66B6B-3FB6-3ECD-6247-E5908EC4B92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A830CD62-07F1-4B18-8D2C-04F6229D3F5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863A17-41D8-4B71-BCC3-F7DD434D1B9C}" type="slidenum">
              <a:rPr lang="fr-FR" smtClean="0"/>
              <a:t>‹N°›</a:t>
            </a:fld>
            <a:endParaRPr lang="fr-FR"/>
          </a:p>
        </p:txBody>
      </p:sp>
    </p:spTree>
    <p:extLst>
      <p:ext uri="{BB962C8B-B14F-4D97-AF65-F5344CB8AC3E}">
        <p14:creationId xmlns:p14="http://schemas.microsoft.com/office/powerpoint/2010/main" val="38737038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4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9C7E0A2C-7C0A-4AAC-B3B0-6C12B2EBAE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5EB7D2A2-F448-44D4-938C-DC84CBCB3B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518714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34">
            <a:extLst>
              <a:ext uri="{FF2B5EF4-FFF2-40B4-BE49-F238E27FC236}">
                <a16:creationId xmlns:a16="http://schemas.microsoft.com/office/drawing/2014/main" id="{871AEA07-1E14-44B4-8E55-64EF049CD6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464" y="551961"/>
            <a:ext cx="10999072" cy="539995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3259F5DD-783D-6A32-E708-191D318E9A54}"/>
              </a:ext>
            </a:extLst>
          </p:cNvPr>
          <p:cNvSpPr>
            <a:spLocks noGrp="1"/>
          </p:cNvSpPr>
          <p:nvPr>
            <p:ph type="ctrTitle"/>
          </p:nvPr>
        </p:nvSpPr>
        <p:spPr>
          <a:xfrm>
            <a:off x="1524000" y="1248587"/>
            <a:ext cx="9144000" cy="2387600"/>
          </a:xfrm>
        </p:spPr>
        <p:txBody>
          <a:bodyPr>
            <a:normAutofit/>
          </a:bodyPr>
          <a:lstStyle/>
          <a:p>
            <a:r>
              <a:rPr lang="fr-FR" sz="6400"/>
              <a:t>Scripting avec </a:t>
            </a:r>
            <a:br>
              <a:rPr lang="fr-FR" sz="6400"/>
            </a:br>
            <a:r>
              <a:rPr lang="fr-FR" sz="6400"/>
              <a:t>Microsoft PowerShell</a:t>
            </a:r>
          </a:p>
        </p:txBody>
      </p:sp>
      <p:sp>
        <p:nvSpPr>
          <p:cNvPr id="3" name="Sous-titre 2">
            <a:extLst>
              <a:ext uri="{FF2B5EF4-FFF2-40B4-BE49-F238E27FC236}">
                <a16:creationId xmlns:a16="http://schemas.microsoft.com/office/drawing/2014/main" id="{CFD5CB2F-5A76-3063-CAD7-9320FDCC4236}"/>
              </a:ext>
            </a:extLst>
          </p:cNvPr>
          <p:cNvSpPr>
            <a:spLocks noGrp="1"/>
          </p:cNvSpPr>
          <p:nvPr>
            <p:ph type="subTitle" idx="1"/>
          </p:nvPr>
        </p:nvSpPr>
        <p:spPr>
          <a:xfrm>
            <a:off x="1524000" y="3820338"/>
            <a:ext cx="9144000" cy="1563686"/>
          </a:xfrm>
        </p:spPr>
        <p:txBody>
          <a:bodyPr>
            <a:normAutofit/>
          </a:bodyPr>
          <a:lstStyle/>
          <a:p>
            <a:r>
              <a:rPr lang="fr-FR"/>
              <a:t>Formation intermédiaire - 2023</a:t>
            </a:r>
          </a:p>
        </p:txBody>
      </p:sp>
      <p:cxnSp>
        <p:nvCxnSpPr>
          <p:cNvPr id="37" name="Straight Connector 36">
            <a:extLst>
              <a:ext uri="{FF2B5EF4-FFF2-40B4-BE49-F238E27FC236}">
                <a16:creationId xmlns:a16="http://schemas.microsoft.com/office/drawing/2014/main" id="{F7C8EA93-3210-4C62-99E9-153C275E3A8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96464" y="6329769"/>
            <a:ext cx="11000232"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099695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5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A407000E-5109-497D-C15E-DB2B48D60E0C}"/>
              </a:ext>
            </a:extLst>
          </p:cNvPr>
          <p:cNvSpPr>
            <a:spLocks noGrp="1"/>
          </p:cNvSpPr>
          <p:nvPr>
            <p:ph type="title"/>
          </p:nvPr>
        </p:nvSpPr>
        <p:spPr>
          <a:xfrm>
            <a:off x="808638" y="386930"/>
            <a:ext cx="9236700" cy="1188950"/>
          </a:xfrm>
        </p:spPr>
        <p:txBody>
          <a:bodyPr anchor="b">
            <a:normAutofit/>
          </a:bodyPr>
          <a:lstStyle/>
          <a:p>
            <a:r>
              <a:rPr lang="fr-FR" sz="5400" b="0" i="0">
                <a:effectLst/>
                <a:latin typeface="Söhne"/>
              </a:rPr>
              <a:t>Pourquoi utiliser PowerShell ?</a:t>
            </a:r>
            <a:endParaRPr lang="fr-FR" sz="5400"/>
          </a:p>
        </p:txBody>
      </p:sp>
      <p:grpSp>
        <p:nvGrpSpPr>
          <p:cNvPr id="26" name="Group 25">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27" name="Rectangle 26">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0" name="Rectangle 29">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Espace réservé du contenu 3">
            <a:extLst>
              <a:ext uri="{FF2B5EF4-FFF2-40B4-BE49-F238E27FC236}">
                <a16:creationId xmlns:a16="http://schemas.microsoft.com/office/drawing/2014/main" id="{D63E917E-5F3D-5549-50D1-DF471100C049}"/>
              </a:ext>
            </a:extLst>
          </p:cNvPr>
          <p:cNvGraphicFramePr>
            <a:graphicFrameLocks noGrp="1"/>
          </p:cNvGraphicFramePr>
          <p:nvPr>
            <p:ph idx="1"/>
            <p:extLst>
              <p:ext uri="{D42A27DB-BD31-4B8C-83A1-F6EECF244321}">
                <p14:modId xmlns:p14="http://schemas.microsoft.com/office/powerpoint/2010/main" val="1637460339"/>
              </p:ext>
            </p:extLst>
          </p:nvPr>
        </p:nvGraphicFramePr>
        <p:xfrm>
          <a:off x="734640" y="2513972"/>
          <a:ext cx="5361360" cy="352605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Espace réservé du contenu 2">
            <a:extLst>
              <a:ext uri="{FF2B5EF4-FFF2-40B4-BE49-F238E27FC236}">
                <a16:creationId xmlns:a16="http://schemas.microsoft.com/office/drawing/2014/main" id="{8E7682B2-E47A-A0D3-07BA-B62EC95ED879}"/>
              </a:ext>
            </a:extLst>
          </p:cNvPr>
          <p:cNvSpPr txBox="1">
            <a:spLocks/>
          </p:cNvSpPr>
          <p:nvPr/>
        </p:nvSpPr>
        <p:spPr>
          <a:xfrm>
            <a:off x="6387767" y="2513972"/>
            <a:ext cx="4530898" cy="3639450"/>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sz="2000" dirty="0"/>
              <a:t>Natif avec les produits Microsoft</a:t>
            </a:r>
          </a:p>
          <a:p>
            <a:pPr lvl="1"/>
            <a:r>
              <a:rPr lang="fr-FR" sz="2000" dirty="0"/>
              <a:t>Etroitement intégré avec les produits et services Microsoft tels que Windows Server, Exchange, SharePoint, Azure, et bien d'autres. </a:t>
            </a:r>
          </a:p>
          <a:p>
            <a:pPr lvl="1"/>
            <a:endParaRPr lang="fr-FR" sz="2000" dirty="0"/>
          </a:p>
          <a:p>
            <a:pPr lvl="1"/>
            <a:r>
              <a:rPr lang="fr-FR" sz="2000" dirty="0"/>
              <a:t>Il permet d'automatiser des tâches spécifiques à ces environnements et d'interagir avec eux de manière transparente.</a:t>
            </a:r>
          </a:p>
        </p:txBody>
      </p:sp>
    </p:spTree>
    <p:extLst>
      <p:ext uri="{BB962C8B-B14F-4D97-AF65-F5344CB8AC3E}">
        <p14:creationId xmlns:p14="http://schemas.microsoft.com/office/powerpoint/2010/main" val="4228432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A407000E-5109-497D-C15E-DB2B48D60E0C}"/>
              </a:ext>
            </a:extLst>
          </p:cNvPr>
          <p:cNvSpPr>
            <a:spLocks noGrp="1"/>
          </p:cNvSpPr>
          <p:nvPr>
            <p:ph type="title"/>
          </p:nvPr>
        </p:nvSpPr>
        <p:spPr>
          <a:xfrm>
            <a:off x="808638" y="386930"/>
            <a:ext cx="9236700" cy="1188950"/>
          </a:xfrm>
        </p:spPr>
        <p:txBody>
          <a:bodyPr anchor="b">
            <a:normAutofit/>
          </a:bodyPr>
          <a:lstStyle/>
          <a:p>
            <a:r>
              <a:rPr lang="fr-FR" sz="5400" b="0" i="0">
                <a:effectLst/>
                <a:latin typeface="Söhne"/>
              </a:rPr>
              <a:t>Pourquoi utiliser PowerShell ?</a:t>
            </a:r>
            <a:endParaRPr lang="fr-FR" sz="5400"/>
          </a:p>
        </p:txBody>
      </p:sp>
      <p:grpSp>
        <p:nvGrpSpPr>
          <p:cNvPr id="26" name="Group 25">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27" name="Rectangle 26">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0" name="Rectangle 29">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Espace réservé du contenu 3">
            <a:extLst>
              <a:ext uri="{FF2B5EF4-FFF2-40B4-BE49-F238E27FC236}">
                <a16:creationId xmlns:a16="http://schemas.microsoft.com/office/drawing/2014/main" id="{D63E917E-5F3D-5549-50D1-DF471100C049}"/>
              </a:ext>
            </a:extLst>
          </p:cNvPr>
          <p:cNvGraphicFramePr>
            <a:graphicFrameLocks noGrp="1"/>
          </p:cNvGraphicFramePr>
          <p:nvPr>
            <p:ph idx="1"/>
            <p:extLst>
              <p:ext uri="{D42A27DB-BD31-4B8C-83A1-F6EECF244321}">
                <p14:modId xmlns:p14="http://schemas.microsoft.com/office/powerpoint/2010/main" val="4129005267"/>
              </p:ext>
            </p:extLst>
          </p:nvPr>
        </p:nvGraphicFramePr>
        <p:xfrm>
          <a:off x="734640" y="2513972"/>
          <a:ext cx="5361360" cy="352605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Espace réservé du contenu 2">
            <a:extLst>
              <a:ext uri="{FF2B5EF4-FFF2-40B4-BE49-F238E27FC236}">
                <a16:creationId xmlns:a16="http://schemas.microsoft.com/office/drawing/2014/main" id="{8E7682B2-E47A-A0D3-07BA-B62EC95ED879}"/>
              </a:ext>
            </a:extLst>
          </p:cNvPr>
          <p:cNvSpPr txBox="1">
            <a:spLocks/>
          </p:cNvSpPr>
          <p:nvPr/>
        </p:nvSpPr>
        <p:spPr>
          <a:xfrm>
            <a:off x="6387767" y="2513972"/>
            <a:ext cx="4530898" cy="3639450"/>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sz="2000" dirty="0"/>
              <a:t>Gestion centralisé (DSC)</a:t>
            </a:r>
          </a:p>
          <a:p>
            <a:pPr lvl="1"/>
            <a:r>
              <a:rPr lang="fr-FR" sz="2000" dirty="0"/>
              <a:t>Gérer des environnements informatiques à grande échelle de manière centralisée. </a:t>
            </a:r>
          </a:p>
          <a:p>
            <a:pPr lvl="1"/>
            <a:endParaRPr lang="fr-FR" sz="2000" dirty="0"/>
          </a:p>
          <a:p>
            <a:pPr lvl="1"/>
            <a:r>
              <a:rPr lang="fr-FR" sz="2000" dirty="0"/>
              <a:t>Offre des fonctionnalités telles que l'exécution à distance, la gestion des stratégies et la configuration d'état souhaité (DSC)</a:t>
            </a:r>
          </a:p>
        </p:txBody>
      </p:sp>
    </p:spTree>
    <p:extLst>
      <p:ext uri="{BB962C8B-B14F-4D97-AF65-F5344CB8AC3E}">
        <p14:creationId xmlns:p14="http://schemas.microsoft.com/office/powerpoint/2010/main" val="37291726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A407000E-5109-497D-C15E-DB2B48D60E0C}"/>
              </a:ext>
            </a:extLst>
          </p:cNvPr>
          <p:cNvSpPr>
            <a:spLocks noGrp="1"/>
          </p:cNvSpPr>
          <p:nvPr>
            <p:ph type="title"/>
          </p:nvPr>
        </p:nvSpPr>
        <p:spPr>
          <a:xfrm>
            <a:off x="808638" y="386930"/>
            <a:ext cx="9236700" cy="1188950"/>
          </a:xfrm>
        </p:spPr>
        <p:txBody>
          <a:bodyPr anchor="b">
            <a:normAutofit/>
          </a:bodyPr>
          <a:lstStyle/>
          <a:p>
            <a:r>
              <a:rPr lang="fr-FR" sz="5400" b="0" i="0">
                <a:effectLst/>
                <a:latin typeface="Söhne"/>
              </a:rPr>
              <a:t>Pourquoi utiliser PowerShell ?</a:t>
            </a:r>
            <a:endParaRPr lang="fr-FR" sz="5400"/>
          </a:p>
        </p:txBody>
      </p:sp>
      <p:grpSp>
        <p:nvGrpSpPr>
          <p:cNvPr id="26" name="Group 25">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27" name="Rectangle 26">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0" name="Rectangle 29">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Espace réservé du contenu 3">
            <a:extLst>
              <a:ext uri="{FF2B5EF4-FFF2-40B4-BE49-F238E27FC236}">
                <a16:creationId xmlns:a16="http://schemas.microsoft.com/office/drawing/2014/main" id="{D63E917E-5F3D-5549-50D1-DF471100C049}"/>
              </a:ext>
            </a:extLst>
          </p:cNvPr>
          <p:cNvGraphicFramePr>
            <a:graphicFrameLocks noGrp="1"/>
          </p:cNvGraphicFramePr>
          <p:nvPr>
            <p:ph idx="1"/>
            <p:extLst>
              <p:ext uri="{D42A27DB-BD31-4B8C-83A1-F6EECF244321}">
                <p14:modId xmlns:p14="http://schemas.microsoft.com/office/powerpoint/2010/main" val="1025370666"/>
              </p:ext>
            </p:extLst>
          </p:nvPr>
        </p:nvGraphicFramePr>
        <p:xfrm>
          <a:off x="734640" y="2513972"/>
          <a:ext cx="5361360" cy="352605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Espace réservé du contenu 2">
            <a:extLst>
              <a:ext uri="{FF2B5EF4-FFF2-40B4-BE49-F238E27FC236}">
                <a16:creationId xmlns:a16="http://schemas.microsoft.com/office/drawing/2014/main" id="{8E7682B2-E47A-A0D3-07BA-B62EC95ED879}"/>
              </a:ext>
            </a:extLst>
          </p:cNvPr>
          <p:cNvSpPr txBox="1">
            <a:spLocks/>
          </p:cNvSpPr>
          <p:nvPr/>
        </p:nvSpPr>
        <p:spPr>
          <a:xfrm>
            <a:off x="6387767" y="2513972"/>
            <a:ext cx="4530898" cy="3639450"/>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sz="2000" dirty="0"/>
              <a:t>Flexibilité et extensibilité</a:t>
            </a:r>
          </a:p>
          <a:p>
            <a:pPr lvl="1"/>
            <a:r>
              <a:rPr lang="fr-FR" sz="2000" dirty="0"/>
              <a:t>Est un langage de script complet qui offre une grande flexibilité pour créer des scripts personnalisés et des modules.</a:t>
            </a:r>
          </a:p>
          <a:p>
            <a:pPr lvl="1"/>
            <a:endParaRPr lang="fr-FR" sz="2000" dirty="0"/>
          </a:p>
          <a:p>
            <a:pPr lvl="1"/>
            <a:r>
              <a:rPr lang="fr-FR" sz="2000" dirty="0"/>
              <a:t>Permet d'adapter les fonctionnalités existantes, d'ajouter de nouvelles fonctionnalités et de créer des outils spécifiques répondant aux besoins des utilisateurs.</a:t>
            </a:r>
          </a:p>
        </p:txBody>
      </p:sp>
    </p:spTree>
    <p:extLst>
      <p:ext uri="{BB962C8B-B14F-4D97-AF65-F5344CB8AC3E}">
        <p14:creationId xmlns:p14="http://schemas.microsoft.com/office/powerpoint/2010/main" val="31814431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A407000E-5109-497D-C15E-DB2B48D60E0C}"/>
              </a:ext>
            </a:extLst>
          </p:cNvPr>
          <p:cNvSpPr>
            <a:spLocks noGrp="1"/>
          </p:cNvSpPr>
          <p:nvPr>
            <p:ph type="title"/>
          </p:nvPr>
        </p:nvSpPr>
        <p:spPr>
          <a:xfrm>
            <a:off x="808638" y="386930"/>
            <a:ext cx="9236700" cy="1188950"/>
          </a:xfrm>
        </p:spPr>
        <p:txBody>
          <a:bodyPr anchor="b">
            <a:normAutofit/>
          </a:bodyPr>
          <a:lstStyle/>
          <a:p>
            <a:r>
              <a:rPr lang="fr-FR" sz="5400" b="0" i="0" dirty="0">
                <a:effectLst/>
                <a:latin typeface="Söhne"/>
              </a:rPr>
              <a:t>Pourquoi utiliser PowerShell ?</a:t>
            </a:r>
            <a:endParaRPr lang="fr-FR" sz="5400" dirty="0"/>
          </a:p>
        </p:txBody>
      </p:sp>
      <p:grpSp>
        <p:nvGrpSpPr>
          <p:cNvPr id="26" name="Group 25">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27" name="Rectangle 26">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0" name="Rectangle 29">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Espace réservé du contenu 3">
            <a:extLst>
              <a:ext uri="{FF2B5EF4-FFF2-40B4-BE49-F238E27FC236}">
                <a16:creationId xmlns:a16="http://schemas.microsoft.com/office/drawing/2014/main" id="{D63E917E-5F3D-5549-50D1-DF471100C049}"/>
              </a:ext>
            </a:extLst>
          </p:cNvPr>
          <p:cNvGraphicFramePr>
            <a:graphicFrameLocks noGrp="1"/>
          </p:cNvGraphicFramePr>
          <p:nvPr>
            <p:ph idx="1"/>
            <p:extLst>
              <p:ext uri="{D42A27DB-BD31-4B8C-83A1-F6EECF244321}">
                <p14:modId xmlns:p14="http://schemas.microsoft.com/office/powerpoint/2010/main" val="2792504925"/>
              </p:ext>
            </p:extLst>
          </p:nvPr>
        </p:nvGraphicFramePr>
        <p:xfrm>
          <a:off x="734640" y="2513972"/>
          <a:ext cx="5361360" cy="352605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Espace réservé du contenu 2">
            <a:extLst>
              <a:ext uri="{FF2B5EF4-FFF2-40B4-BE49-F238E27FC236}">
                <a16:creationId xmlns:a16="http://schemas.microsoft.com/office/drawing/2014/main" id="{8E7682B2-E47A-A0D3-07BA-B62EC95ED879}"/>
              </a:ext>
            </a:extLst>
          </p:cNvPr>
          <p:cNvSpPr txBox="1">
            <a:spLocks/>
          </p:cNvSpPr>
          <p:nvPr/>
        </p:nvSpPr>
        <p:spPr>
          <a:xfrm>
            <a:off x="6387767" y="2513972"/>
            <a:ext cx="4530898" cy="3639450"/>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sz="2000" dirty="0"/>
              <a:t>Communauté active</a:t>
            </a:r>
          </a:p>
          <a:p>
            <a:pPr lvl="1"/>
            <a:r>
              <a:rPr lang="fr-FR" sz="2000" dirty="0"/>
              <a:t>Bénéficie d'une communauté active d'utilisateurs et de développeurs qui partagent des scripts, des modules et des bonnes pratiques.</a:t>
            </a:r>
          </a:p>
          <a:p>
            <a:pPr lvl="1"/>
            <a:endParaRPr lang="fr-FR" sz="2000" dirty="0"/>
          </a:p>
          <a:p>
            <a:pPr lvl="1"/>
            <a:r>
              <a:rPr lang="fr-FR" sz="2000" dirty="0"/>
              <a:t>Facilite l'apprentissage, le partage de connaissances et l'accès à des ressources précieuses pour tirer le meilleur parti de PowerShell.</a:t>
            </a:r>
          </a:p>
        </p:txBody>
      </p:sp>
    </p:spTree>
    <p:extLst>
      <p:ext uri="{BB962C8B-B14F-4D97-AF65-F5344CB8AC3E}">
        <p14:creationId xmlns:p14="http://schemas.microsoft.com/office/powerpoint/2010/main" val="3653368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A7C446BD-B56F-FA0E-E10F-13B97A5AF156}"/>
              </a:ext>
            </a:extLst>
          </p:cNvPr>
          <p:cNvSpPr>
            <a:spLocks noGrp="1"/>
          </p:cNvSpPr>
          <p:nvPr>
            <p:ph type="title"/>
          </p:nvPr>
        </p:nvSpPr>
        <p:spPr>
          <a:xfrm>
            <a:off x="808638" y="386930"/>
            <a:ext cx="9236700" cy="1188950"/>
          </a:xfrm>
        </p:spPr>
        <p:txBody>
          <a:bodyPr anchor="b">
            <a:normAutofit/>
          </a:bodyPr>
          <a:lstStyle/>
          <a:p>
            <a:r>
              <a:rPr lang="fr-FR" sz="3800" b="0" i="0" dirty="0">
                <a:effectLst/>
                <a:latin typeface="Söhne"/>
              </a:rPr>
              <a:t>Les différentes versions de PowerShell.</a:t>
            </a:r>
            <a:endParaRPr lang="fr-FR" sz="3800" dirty="0"/>
          </a:p>
        </p:txBody>
      </p:sp>
      <p:grpSp>
        <p:nvGrpSpPr>
          <p:cNvPr id="26" name="Group 25">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27" name="Rectangle 26">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0" name="Rectangle 29">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6" name="Tableau 6">
            <a:extLst>
              <a:ext uri="{FF2B5EF4-FFF2-40B4-BE49-F238E27FC236}">
                <a16:creationId xmlns:a16="http://schemas.microsoft.com/office/drawing/2014/main" id="{DF8EADBE-AF98-F0C0-5C7C-64585FE0F312}"/>
              </a:ext>
            </a:extLst>
          </p:cNvPr>
          <p:cNvGraphicFramePr>
            <a:graphicFrameLocks noGrp="1"/>
          </p:cNvGraphicFramePr>
          <p:nvPr>
            <p:extLst>
              <p:ext uri="{D42A27DB-BD31-4B8C-83A1-F6EECF244321}">
                <p14:modId xmlns:p14="http://schemas.microsoft.com/office/powerpoint/2010/main" val="1636881277"/>
              </p:ext>
            </p:extLst>
          </p:nvPr>
        </p:nvGraphicFramePr>
        <p:xfrm>
          <a:off x="342673" y="2277727"/>
          <a:ext cx="11040689" cy="3662680"/>
        </p:xfrm>
        <a:graphic>
          <a:graphicData uri="http://schemas.openxmlformats.org/drawingml/2006/table">
            <a:tbl>
              <a:tblPr firstRow="1" bandRow="1">
                <a:tableStyleId>{21E4AEA4-8DFA-4A89-87EB-49C32662AFE0}</a:tableStyleId>
              </a:tblPr>
              <a:tblGrid>
                <a:gridCol w="1320698">
                  <a:extLst>
                    <a:ext uri="{9D8B030D-6E8A-4147-A177-3AD203B41FA5}">
                      <a16:colId xmlns:a16="http://schemas.microsoft.com/office/drawing/2014/main" val="925669185"/>
                    </a:ext>
                  </a:extLst>
                </a:gridCol>
                <a:gridCol w="2012890">
                  <a:extLst>
                    <a:ext uri="{9D8B030D-6E8A-4147-A177-3AD203B41FA5}">
                      <a16:colId xmlns:a16="http://schemas.microsoft.com/office/drawing/2014/main" val="3745957028"/>
                    </a:ext>
                  </a:extLst>
                </a:gridCol>
                <a:gridCol w="2997804">
                  <a:extLst>
                    <a:ext uri="{9D8B030D-6E8A-4147-A177-3AD203B41FA5}">
                      <a16:colId xmlns:a16="http://schemas.microsoft.com/office/drawing/2014/main" val="2230032521"/>
                    </a:ext>
                  </a:extLst>
                </a:gridCol>
                <a:gridCol w="4709297">
                  <a:extLst>
                    <a:ext uri="{9D8B030D-6E8A-4147-A177-3AD203B41FA5}">
                      <a16:colId xmlns:a16="http://schemas.microsoft.com/office/drawing/2014/main" val="640543267"/>
                    </a:ext>
                  </a:extLst>
                </a:gridCol>
              </a:tblGrid>
              <a:tr h="370840">
                <a:tc>
                  <a:txBody>
                    <a:bodyPr/>
                    <a:lstStyle/>
                    <a:p>
                      <a:r>
                        <a:rPr lang="fr-FR" sz="1200" dirty="0"/>
                        <a:t>Version</a:t>
                      </a:r>
                    </a:p>
                  </a:txBody>
                  <a:tcPr/>
                </a:tc>
                <a:tc>
                  <a:txBody>
                    <a:bodyPr/>
                    <a:lstStyle/>
                    <a:p>
                      <a:r>
                        <a:rPr lang="fr-FR" sz="1200" dirty="0"/>
                        <a:t>Date</a:t>
                      </a:r>
                    </a:p>
                  </a:txBody>
                  <a:tcPr/>
                </a:tc>
                <a:tc>
                  <a:txBody>
                    <a:bodyPr/>
                    <a:lstStyle/>
                    <a:p>
                      <a:r>
                        <a:rPr lang="fr-FR" sz="1200" dirty="0"/>
                        <a:t>OS natif</a:t>
                      </a:r>
                    </a:p>
                  </a:txBody>
                  <a:tcPr/>
                </a:tc>
                <a:tc>
                  <a:txBody>
                    <a:bodyPr/>
                    <a:lstStyle/>
                    <a:p>
                      <a:r>
                        <a:rPr lang="fr-FR" sz="1200" dirty="0"/>
                        <a:t>Description</a:t>
                      </a:r>
                    </a:p>
                  </a:txBody>
                  <a:tcPr/>
                </a:tc>
                <a:extLst>
                  <a:ext uri="{0D108BD9-81ED-4DB2-BD59-A6C34878D82A}">
                    <a16:rowId xmlns:a16="http://schemas.microsoft.com/office/drawing/2014/main" val="2597187491"/>
                  </a:ext>
                </a:extLst>
              </a:tr>
              <a:tr h="370840">
                <a:tc>
                  <a:txBody>
                    <a:bodyPr/>
                    <a:lstStyle/>
                    <a:p>
                      <a:r>
                        <a:rPr lang="fr-FR" sz="1200" dirty="0"/>
                        <a:t>1.0</a:t>
                      </a:r>
                    </a:p>
                  </a:txBody>
                  <a:tcPr/>
                </a:tc>
                <a:tc>
                  <a:txBody>
                    <a:bodyPr/>
                    <a:lstStyle/>
                    <a:p>
                      <a:r>
                        <a:rPr lang="fr-FR" sz="1200" dirty="0"/>
                        <a:t>novembre 2006</a:t>
                      </a:r>
                    </a:p>
                  </a:txBody>
                  <a:tcPr/>
                </a:tc>
                <a:tc>
                  <a:txBody>
                    <a:bodyPr/>
                    <a:lstStyle/>
                    <a:p>
                      <a:r>
                        <a:rPr lang="fr-FR" sz="1200" dirty="0"/>
                        <a:t>Windows 7</a:t>
                      </a:r>
                    </a:p>
                    <a:p>
                      <a:r>
                        <a:rPr lang="fr-FR" sz="1200" dirty="0"/>
                        <a:t>Windows Server 2008</a:t>
                      </a:r>
                    </a:p>
                  </a:txBody>
                  <a:tcPr/>
                </a:tc>
                <a:tc>
                  <a:txBody>
                    <a:bodyPr/>
                    <a:lstStyle/>
                    <a:p>
                      <a:r>
                        <a:rPr lang="fr-FR" sz="1200" b="0" i="0" kern="1200" dirty="0">
                          <a:solidFill>
                            <a:schemeClr val="dk1"/>
                          </a:solidFill>
                          <a:effectLst/>
                          <a:latin typeface="+mn-lt"/>
                          <a:ea typeface="+mn-ea"/>
                          <a:cs typeface="+mn-cs"/>
                        </a:rPr>
                        <a:t>Interface en ligne de commande améliorée par rapport à l'invite de commandes classique (CMD)</a:t>
                      </a:r>
                      <a:endParaRPr lang="fr-FR" sz="1200" dirty="0"/>
                    </a:p>
                  </a:txBody>
                  <a:tcPr/>
                </a:tc>
                <a:extLst>
                  <a:ext uri="{0D108BD9-81ED-4DB2-BD59-A6C34878D82A}">
                    <a16:rowId xmlns:a16="http://schemas.microsoft.com/office/drawing/2014/main" val="3040784534"/>
                  </a:ext>
                </a:extLst>
              </a:tr>
              <a:tr h="370840">
                <a:tc>
                  <a:txBody>
                    <a:bodyPr/>
                    <a:lstStyle/>
                    <a:p>
                      <a:r>
                        <a:rPr lang="fr-FR" sz="1200" dirty="0"/>
                        <a:t>2.0</a:t>
                      </a:r>
                    </a:p>
                  </a:txBody>
                  <a:tcPr/>
                </a:tc>
                <a:tc>
                  <a:txBody>
                    <a:bodyPr/>
                    <a:lstStyle/>
                    <a:p>
                      <a:r>
                        <a:rPr lang="fr-FR" sz="1200" dirty="0"/>
                        <a:t>octobre 2009</a:t>
                      </a:r>
                    </a:p>
                  </a:txBody>
                  <a:tcPr/>
                </a:tc>
                <a:tc>
                  <a:txBody>
                    <a:bodyPr/>
                    <a:lstStyle/>
                    <a:p>
                      <a:r>
                        <a:rPr lang="fr-FR" sz="1200" dirty="0"/>
                        <a:t>Windows 7 SP1</a:t>
                      </a:r>
                    </a:p>
                    <a:p>
                      <a:r>
                        <a:rPr lang="fr-FR" sz="1200" dirty="0"/>
                        <a:t>Windows Server 2008 R2 SP1</a:t>
                      </a:r>
                    </a:p>
                  </a:txBody>
                  <a:tcPr/>
                </a:tc>
                <a:tc>
                  <a:txBody>
                    <a:bodyPr/>
                    <a:lstStyle/>
                    <a:p>
                      <a:r>
                        <a:rPr lang="fr-FR" sz="1200" b="0" i="0" kern="1200" dirty="0">
                          <a:solidFill>
                            <a:schemeClr val="dk1"/>
                          </a:solidFill>
                          <a:effectLst/>
                          <a:latin typeface="+mn-lt"/>
                          <a:ea typeface="+mn-ea"/>
                          <a:cs typeface="+mn-cs"/>
                        </a:rPr>
                        <a:t>Nouvelles fonctionnalités telles que les modules,  </a:t>
                      </a:r>
                      <a:r>
                        <a:rPr lang="fr-FR" sz="1200" b="0" i="0" kern="1200" dirty="0" err="1">
                          <a:solidFill>
                            <a:schemeClr val="dk1"/>
                          </a:solidFill>
                          <a:effectLst/>
                          <a:latin typeface="+mn-lt"/>
                          <a:ea typeface="+mn-ea"/>
                          <a:cs typeface="+mn-cs"/>
                        </a:rPr>
                        <a:t>remoting</a:t>
                      </a:r>
                      <a:r>
                        <a:rPr lang="fr-FR" sz="1200" b="0" i="0" kern="1200" dirty="0">
                          <a:solidFill>
                            <a:schemeClr val="dk1"/>
                          </a:solidFill>
                          <a:effectLst/>
                          <a:latin typeface="+mn-lt"/>
                          <a:ea typeface="+mn-ea"/>
                          <a:cs typeface="+mn-cs"/>
                        </a:rPr>
                        <a:t>, et l'intégration de la technologie Windows Management Instrumentation (WMI)</a:t>
                      </a:r>
                      <a:endParaRPr lang="fr-FR" sz="1200" dirty="0"/>
                    </a:p>
                  </a:txBody>
                  <a:tcPr/>
                </a:tc>
                <a:extLst>
                  <a:ext uri="{0D108BD9-81ED-4DB2-BD59-A6C34878D82A}">
                    <a16:rowId xmlns:a16="http://schemas.microsoft.com/office/drawing/2014/main" val="4226436652"/>
                  </a:ext>
                </a:extLst>
              </a:tr>
              <a:tr h="370840">
                <a:tc>
                  <a:txBody>
                    <a:bodyPr/>
                    <a:lstStyle/>
                    <a:p>
                      <a:r>
                        <a:rPr lang="fr-FR" sz="1200" dirty="0"/>
                        <a:t>3.0</a:t>
                      </a:r>
                    </a:p>
                  </a:txBody>
                  <a:tcPr/>
                </a:tc>
                <a:tc>
                  <a:txBody>
                    <a:bodyPr/>
                    <a:lstStyle/>
                    <a:p>
                      <a:r>
                        <a:rPr lang="fr-FR" sz="1200" dirty="0"/>
                        <a:t>septembre 2012</a:t>
                      </a:r>
                    </a:p>
                  </a:txBody>
                  <a:tcPr/>
                </a:tc>
                <a:tc>
                  <a:txBody>
                    <a:bodyPr/>
                    <a:lstStyle/>
                    <a:p>
                      <a:r>
                        <a:rPr lang="fr-FR" sz="1200" dirty="0"/>
                        <a:t>Windows 8</a:t>
                      </a:r>
                    </a:p>
                    <a:p>
                      <a:r>
                        <a:rPr lang="fr-FR" sz="1200" dirty="0"/>
                        <a:t>Windows Server 2012</a:t>
                      </a:r>
                    </a:p>
                  </a:txBody>
                  <a:tcPr/>
                </a:tc>
                <a:tc>
                  <a:txBody>
                    <a:bodyPr/>
                    <a:lstStyle/>
                    <a:p>
                      <a:r>
                        <a:rPr lang="fr-FR" sz="1200" dirty="0"/>
                        <a:t>Prise en charge des workflows, l'extension du </a:t>
                      </a:r>
                      <a:r>
                        <a:rPr lang="fr-FR" sz="1200" dirty="0" err="1"/>
                        <a:t>remoting</a:t>
                      </a:r>
                      <a:r>
                        <a:rPr lang="fr-FR" sz="1200" dirty="0"/>
                        <a:t> avec le protocole WS-Management</a:t>
                      </a:r>
                    </a:p>
                  </a:txBody>
                  <a:tcPr/>
                </a:tc>
                <a:extLst>
                  <a:ext uri="{0D108BD9-81ED-4DB2-BD59-A6C34878D82A}">
                    <a16:rowId xmlns:a16="http://schemas.microsoft.com/office/drawing/2014/main" val="2224579010"/>
                  </a:ext>
                </a:extLst>
              </a:tr>
              <a:tr h="370840">
                <a:tc>
                  <a:txBody>
                    <a:bodyPr/>
                    <a:lstStyle/>
                    <a:p>
                      <a:r>
                        <a:rPr lang="fr-FR" sz="1200" dirty="0"/>
                        <a:t>4.0</a:t>
                      </a:r>
                    </a:p>
                  </a:txBody>
                  <a:tcPr/>
                </a:tc>
                <a:tc>
                  <a:txBody>
                    <a:bodyPr/>
                    <a:lstStyle/>
                    <a:p>
                      <a:r>
                        <a:rPr lang="fr-FR" sz="1200" dirty="0"/>
                        <a:t>octobre 2013</a:t>
                      </a:r>
                    </a:p>
                  </a:txBody>
                  <a:tcPr/>
                </a:tc>
                <a:tc>
                  <a:txBody>
                    <a:bodyPr/>
                    <a:lstStyle/>
                    <a:p>
                      <a:r>
                        <a:rPr lang="fr-FR" sz="1200" dirty="0"/>
                        <a:t>Windows 8.1</a:t>
                      </a:r>
                    </a:p>
                    <a:p>
                      <a:r>
                        <a:rPr lang="fr-FR" sz="1200" dirty="0"/>
                        <a:t>Windows Server 2012 R2</a:t>
                      </a:r>
                    </a:p>
                  </a:txBody>
                  <a:tcPr/>
                </a:tc>
                <a:tc>
                  <a:txBody>
                    <a:bodyPr/>
                    <a:lstStyle/>
                    <a:p>
                      <a:r>
                        <a:rPr lang="fr-FR" sz="1200" dirty="0" err="1"/>
                        <a:t>Desired</a:t>
                      </a:r>
                      <a:r>
                        <a:rPr lang="fr-FR" sz="1200" dirty="0"/>
                        <a:t> State Configuration (DSC) pour la gestion de configuration, amélioration de la prise en charge du </a:t>
                      </a:r>
                      <a:r>
                        <a:rPr lang="fr-FR" sz="1200" dirty="0" err="1"/>
                        <a:t>remoting</a:t>
                      </a:r>
                      <a:r>
                        <a:rPr lang="fr-FR" sz="1200" dirty="0"/>
                        <a:t>, et l'extension des capacités de la console PowerShell</a:t>
                      </a:r>
                    </a:p>
                  </a:txBody>
                  <a:tcPr/>
                </a:tc>
                <a:extLst>
                  <a:ext uri="{0D108BD9-81ED-4DB2-BD59-A6C34878D82A}">
                    <a16:rowId xmlns:a16="http://schemas.microsoft.com/office/drawing/2014/main" val="3304112022"/>
                  </a:ext>
                </a:extLst>
              </a:tr>
              <a:tr h="370840">
                <a:tc>
                  <a:txBody>
                    <a:bodyPr/>
                    <a:lstStyle/>
                    <a:p>
                      <a:r>
                        <a:rPr lang="fr-FR" sz="1200" dirty="0"/>
                        <a:t>5.0</a:t>
                      </a:r>
                    </a:p>
                  </a:txBody>
                  <a:tcPr/>
                </a:tc>
                <a:tc>
                  <a:txBody>
                    <a:bodyPr/>
                    <a:lstStyle/>
                    <a:p>
                      <a:r>
                        <a:rPr lang="fr-FR" sz="1200" dirty="0"/>
                        <a:t>mai 2016</a:t>
                      </a:r>
                    </a:p>
                  </a:txBody>
                  <a:tcPr/>
                </a:tc>
                <a:tc>
                  <a:txBody>
                    <a:bodyPr/>
                    <a:lstStyle/>
                    <a:p>
                      <a:r>
                        <a:rPr lang="fr-FR" sz="1200" dirty="0"/>
                        <a:t>Windows 10</a:t>
                      </a:r>
                    </a:p>
                    <a:p>
                      <a:r>
                        <a:rPr lang="fr-FR" sz="1200" dirty="0"/>
                        <a:t>Windows Server 2016</a:t>
                      </a:r>
                    </a:p>
                  </a:txBody>
                  <a:tcPr/>
                </a:tc>
                <a:tc>
                  <a:txBody>
                    <a:bodyPr/>
                    <a:lstStyle/>
                    <a:p>
                      <a:r>
                        <a:rPr lang="fr-FR" sz="1200" dirty="0"/>
                        <a:t>Introduction des classes PowerShell, prise en charge de la gestion des paquets (</a:t>
                      </a:r>
                      <a:r>
                        <a:rPr lang="fr-FR" sz="1200" dirty="0" err="1"/>
                        <a:t>PackageManagement</a:t>
                      </a:r>
                      <a:r>
                        <a:rPr lang="fr-FR" sz="1200" dirty="0"/>
                        <a:t>), et l'amélioration de la sécurité avec la fonctionnalité Just </a:t>
                      </a:r>
                      <a:r>
                        <a:rPr lang="fr-FR" sz="1200" dirty="0" err="1"/>
                        <a:t>Enough</a:t>
                      </a:r>
                      <a:r>
                        <a:rPr lang="fr-FR" sz="1200" dirty="0"/>
                        <a:t> Administration (JEA)</a:t>
                      </a:r>
                    </a:p>
                  </a:txBody>
                  <a:tcPr/>
                </a:tc>
                <a:extLst>
                  <a:ext uri="{0D108BD9-81ED-4DB2-BD59-A6C34878D82A}">
                    <a16:rowId xmlns:a16="http://schemas.microsoft.com/office/drawing/2014/main" val="1258412658"/>
                  </a:ext>
                </a:extLst>
              </a:tr>
              <a:tr h="370840">
                <a:tc>
                  <a:txBody>
                    <a:bodyPr/>
                    <a:lstStyle/>
                    <a:p>
                      <a:r>
                        <a:rPr lang="fr-FR" sz="1200" dirty="0"/>
                        <a:t>7.x</a:t>
                      </a:r>
                    </a:p>
                  </a:txBody>
                  <a:tcPr/>
                </a:tc>
                <a:tc>
                  <a:txBody>
                    <a:bodyPr/>
                    <a:lstStyle/>
                    <a:p>
                      <a:r>
                        <a:rPr lang="fr-FR" sz="1200" dirty="0"/>
                        <a:t>mars 2020</a:t>
                      </a:r>
                    </a:p>
                  </a:txBody>
                  <a:tcPr/>
                </a:tc>
                <a:tc>
                  <a:txBody>
                    <a:bodyPr/>
                    <a:lstStyle/>
                    <a:p>
                      <a:endParaRPr lang="fr-FR" sz="1200" dirty="0"/>
                    </a:p>
                  </a:txBody>
                  <a:tcPr/>
                </a:tc>
                <a:tc>
                  <a:txBody>
                    <a:bodyPr/>
                    <a:lstStyle/>
                    <a:p>
                      <a:r>
                        <a:rPr lang="fr-FR" sz="1200" dirty="0"/>
                        <a:t>Compatibilité avec </a:t>
                      </a:r>
                      <a:r>
                        <a:rPr lang="fr-FR" sz="1200" dirty="0" err="1"/>
                        <a:t>MacOS</a:t>
                      </a:r>
                      <a:r>
                        <a:rPr lang="fr-FR" sz="1200" dirty="0"/>
                        <a:t>, Linux</a:t>
                      </a:r>
                    </a:p>
                    <a:p>
                      <a:r>
                        <a:rPr lang="fr-FR" sz="1200" dirty="0"/>
                        <a:t>PowerShell Core</a:t>
                      </a:r>
                    </a:p>
                  </a:txBody>
                  <a:tcPr/>
                </a:tc>
                <a:extLst>
                  <a:ext uri="{0D108BD9-81ED-4DB2-BD59-A6C34878D82A}">
                    <a16:rowId xmlns:a16="http://schemas.microsoft.com/office/drawing/2014/main" val="1786289186"/>
                  </a:ext>
                </a:extLst>
              </a:tr>
            </a:tbl>
          </a:graphicData>
        </a:graphic>
      </p:graphicFrame>
    </p:spTree>
    <p:extLst>
      <p:ext uri="{BB962C8B-B14F-4D97-AF65-F5344CB8AC3E}">
        <p14:creationId xmlns:p14="http://schemas.microsoft.com/office/powerpoint/2010/main" val="11397891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24">
            <a:extLst>
              <a:ext uri="{FF2B5EF4-FFF2-40B4-BE49-F238E27FC236}">
                <a16:creationId xmlns:a16="http://schemas.microsoft.com/office/drawing/2014/main" id="{C4B24C7E-2D5E-4C4E-9CD5-D61F243C9D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4" name="Group 26">
            <a:extLst>
              <a:ext uri="{FF2B5EF4-FFF2-40B4-BE49-F238E27FC236}">
                <a16:creationId xmlns:a16="http://schemas.microsoft.com/office/drawing/2014/main" id="{99072643-A0EC-42FB-B66A-24C0E6FFDC9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2" y="1846371"/>
            <a:ext cx="12048829" cy="3165257"/>
            <a:chOff x="143163" y="5763486"/>
            <a:chExt cx="12048829" cy="739555"/>
          </a:xfrm>
        </p:grpSpPr>
        <p:sp>
          <p:nvSpPr>
            <p:cNvPr id="28" name="Rectangle 27">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645065" y="5763486"/>
              <a:ext cx="11546927" cy="73955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5" name="Straight Connector 28">
              <a:extLst>
                <a:ext uri="{FF2B5EF4-FFF2-40B4-BE49-F238E27FC236}">
                  <a16:creationId xmlns:a16="http://schemas.microsoft.com/office/drawing/2014/main" id="{5FB1B595-4E0E-4913-822E-EB9B401637E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434108" y="5763486"/>
              <a:ext cx="1" cy="739555"/>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21D6966-343E-49AC-A026-D2497E0C3C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43163" y="5763486"/>
              <a:ext cx="1" cy="739555"/>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32" name="Rectangle 31">
            <a:extLst>
              <a:ext uri="{FF2B5EF4-FFF2-40B4-BE49-F238E27FC236}">
                <a16:creationId xmlns:a16="http://schemas.microsoft.com/office/drawing/2014/main" id="{3C48EA58-53D6-4E4A-9BDB-087D346178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0752" y="389517"/>
            <a:ext cx="6686629" cy="605864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re 3">
            <a:extLst>
              <a:ext uri="{FF2B5EF4-FFF2-40B4-BE49-F238E27FC236}">
                <a16:creationId xmlns:a16="http://schemas.microsoft.com/office/drawing/2014/main" id="{16128B0C-5DB2-CE95-0AD1-D51D3A9492A8}"/>
              </a:ext>
            </a:extLst>
          </p:cNvPr>
          <p:cNvSpPr>
            <a:spLocks noGrp="1"/>
          </p:cNvSpPr>
          <p:nvPr>
            <p:ph type="title"/>
          </p:nvPr>
        </p:nvSpPr>
        <p:spPr>
          <a:xfrm>
            <a:off x="955964" y="968432"/>
            <a:ext cx="5597236" cy="4921136"/>
          </a:xfrm>
        </p:spPr>
        <p:txBody>
          <a:bodyPr vert="horz" lIns="91440" tIns="45720" rIns="91440" bIns="45720" rtlCol="0" anchor="ctr">
            <a:normAutofit/>
          </a:bodyPr>
          <a:lstStyle/>
          <a:p>
            <a:r>
              <a:rPr lang="en-US" kern="1200" dirty="0">
                <a:solidFill>
                  <a:schemeClr val="tx1"/>
                </a:solidFill>
                <a:latin typeface="+mj-lt"/>
                <a:ea typeface="+mj-ea"/>
                <a:cs typeface="+mj-cs"/>
              </a:rPr>
              <a:t>Les bases de PowerShell</a:t>
            </a:r>
          </a:p>
        </p:txBody>
      </p:sp>
      <p:sp>
        <p:nvSpPr>
          <p:cNvPr id="5" name="Espace réservé du texte 4">
            <a:extLst>
              <a:ext uri="{FF2B5EF4-FFF2-40B4-BE49-F238E27FC236}">
                <a16:creationId xmlns:a16="http://schemas.microsoft.com/office/drawing/2014/main" id="{35F58044-890E-406F-4C42-41C96E87554C}"/>
              </a:ext>
            </a:extLst>
          </p:cNvPr>
          <p:cNvSpPr>
            <a:spLocks noGrp="1"/>
          </p:cNvSpPr>
          <p:nvPr>
            <p:ph type="body" idx="1"/>
          </p:nvPr>
        </p:nvSpPr>
        <p:spPr>
          <a:xfrm>
            <a:off x="7526275" y="2366751"/>
            <a:ext cx="3618381" cy="2124496"/>
          </a:xfrm>
        </p:spPr>
        <p:txBody>
          <a:bodyPr vert="horz" lIns="91440" tIns="45720" rIns="91440" bIns="45720" rtlCol="0" anchor="ctr">
            <a:normAutofit fontScale="85000" lnSpcReduction="20000"/>
          </a:bodyPr>
          <a:lstStyle/>
          <a:p>
            <a:r>
              <a:rPr lang="fr-FR" sz="2400" b="0" i="0" dirty="0">
                <a:solidFill>
                  <a:schemeClr val="tx1"/>
                </a:solidFill>
                <a:effectLst/>
                <a:latin typeface="Söhne"/>
              </a:rPr>
              <a:t>Les cmdlets et les commandes de base.</a:t>
            </a:r>
          </a:p>
          <a:p>
            <a:r>
              <a:rPr lang="en-US" kern="1200" dirty="0">
                <a:solidFill>
                  <a:schemeClr val="tx1"/>
                </a:solidFill>
                <a:latin typeface="+mn-lt"/>
                <a:ea typeface="+mn-ea"/>
                <a:cs typeface="+mn-cs"/>
              </a:rPr>
              <a:t>Les variables et les types de </a:t>
            </a:r>
            <a:r>
              <a:rPr lang="en-US" kern="1200" dirty="0" err="1">
                <a:solidFill>
                  <a:schemeClr val="tx1"/>
                </a:solidFill>
                <a:latin typeface="+mn-lt"/>
                <a:ea typeface="+mn-ea"/>
                <a:cs typeface="+mn-cs"/>
              </a:rPr>
              <a:t>données</a:t>
            </a:r>
            <a:endParaRPr lang="en-US" kern="1200" dirty="0">
              <a:solidFill>
                <a:schemeClr val="tx1"/>
              </a:solidFill>
              <a:latin typeface="+mn-lt"/>
              <a:ea typeface="+mn-ea"/>
              <a:cs typeface="+mn-cs"/>
            </a:endParaRPr>
          </a:p>
          <a:p>
            <a:r>
              <a:rPr lang="en-US" kern="1200" dirty="0">
                <a:solidFill>
                  <a:schemeClr val="tx1"/>
                </a:solidFill>
                <a:latin typeface="+mn-lt"/>
                <a:ea typeface="+mn-ea"/>
                <a:cs typeface="+mn-cs"/>
              </a:rPr>
              <a:t>Les </a:t>
            </a:r>
            <a:r>
              <a:rPr lang="en-US" kern="1200" dirty="0" err="1">
                <a:solidFill>
                  <a:schemeClr val="tx1"/>
                </a:solidFill>
                <a:latin typeface="+mn-lt"/>
                <a:ea typeface="+mn-ea"/>
                <a:cs typeface="+mn-cs"/>
              </a:rPr>
              <a:t>boucles</a:t>
            </a:r>
            <a:r>
              <a:rPr lang="en-US" kern="1200" dirty="0">
                <a:solidFill>
                  <a:schemeClr val="tx1"/>
                </a:solidFill>
                <a:latin typeface="+mn-lt"/>
                <a:ea typeface="+mn-ea"/>
                <a:cs typeface="+mn-cs"/>
              </a:rPr>
              <a:t> et les structures de </a:t>
            </a:r>
            <a:r>
              <a:rPr lang="en-US" kern="1200" dirty="0" err="1">
                <a:solidFill>
                  <a:schemeClr val="tx1"/>
                </a:solidFill>
                <a:latin typeface="+mn-lt"/>
                <a:ea typeface="+mn-ea"/>
                <a:cs typeface="+mn-cs"/>
              </a:rPr>
              <a:t>contrôles</a:t>
            </a:r>
            <a:endParaRPr lang="en-US" kern="1200" dirty="0">
              <a:solidFill>
                <a:schemeClr val="tx1"/>
              </a:solidFill>
              <a:latin typeface="+mn-lt"/>
              <a:ea typeface="+mn-ea"/>
              <a:cs typeface="+mn-cs"/>
            </a:endParaRPr>
          </a:p>
          <a:p>
            <a:r>
              <a:rPr lang="en-US" kern="1200" dirty="0" err="1">
                <a:solidFill>
                  <a:schemeClr val="tx1"/>
                </a:solidFill>
                <a:latin typeface="+mn-lt"/>
                <a:ea typeface="+mn-ea"/>
                <a:cs typeface="+mn-cs"/>
              </a:rPr>
              <a:t>L’usage</a:t>
            </a:r>
            <a:r>
              <a:rPr lang="en-US" kern="1200" dirty="0">
                <a:solidFill>
                  <a:schemeClr val="tx1"/>
                </a:solidFill>
                <a:latin typeface="+mn-lt"/>
                <a:ea typeface="+mn-ea"/>
                <a:cs typeface="+mn-cs"/>
              </a:rPr>
              <a:t> des </a:t>
            </a:r>
            <a:r>
              <a:rPr lang="en-US" kern="1200" dirty="0" err="1">
                <a:solidFill>
                  <a:schemeClr val="tx1"/>
                </a:solidFill>
                <a:latin typeface="+mn-lt"/>
                <a:ea typeface="+mn-ea"/>
                <a:cs typeface="+mn-cs"/>
              </a:rPr>
              <a:t>fichiers</a:t>
            </a:r>
            <a:r>
              <a:rPr lang="en-US" kern="1200" dirty="0">
                <a:solidFill>
                  <a:schemeClr val="tx1"/>
                </a:solidFill>
                <a:latin typeface="+mn-lt"/>
                <a:ea typeface="+mn-ea"/>
                <a:cs typeface="+mn-cs"/>
              </a:rPr>
              <a:t> de script</a:t>
            </a:r>
          </a:p>
        </p:txBody>
      </p:sp>
    </p:spTree>
    <p:extLst>
      <p:ext uri="{BB962C8B-B14F-4D97-AF65-F5344CB8AC3E}">
        <p14:creationId xmlns:p14="http://schemas.microsoft.com/office/powerpoint/2010/main" val="24955677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re 3">
            <a:extLst>
              <a:ext uri="{FF2B5EF4-FFF2-40B4-BE49-F238E27FC236}">
                <a16:creationId xmlns:a16="http://schemas.microsoft.com/office/drawing/2014/main" id="{97154D36-34FE-2407-9FFE-BAE835A5902C}"/>
              </a:ext>
            </a:extLst>
          </p:cNvPr>
          <p:cNvSpPr>
            <a:spLocks noGrp="1"/>
          </p:cNvSpPr>
          <p:nvPr>
            <p:ph type="title"/>
          </p:nvPr>
        </p:nvSpPr>
        <p:spPr>
          <a:xfrm>
            <a:off x="808638" y="386930"/>
            <a:ext cx="9236700" cy="1188950"/>
          </a:xfrm>
        </p:spPr>
        <p:txBody>
          <a:bodyPr anchor="b">
            <a:normAutofit/>
          </a:bodyPr>
          <a:lstStyle/>
          <a:p>
            <a:r>
              <a:rPr lang="fr-FR" sz="4200" b="0" i="0" dirty="0">
                <a:effectLst/>
                <a:latin typeface="Söhne"/>
              </a:rPr>
              <a:t>Les cmdlets et les commandes de base.</a:t>
            </a:r>
            <a:endParaRPr lang="fr-FR" sz="4200" dirty="0"/>
          </a:p>
        </p:txBody>
      </p:sp>
      <p:grpSp>
        <p:nvGrpSpPr>
          <p:cNvPr id="13" name="Group 12">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4" name="Rectangle 13">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16">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Espace réservé du contenu 5">
            <a:extLst>
              <a:ext uri="{FF2B5EF4-FFF2-40B4-BE49-F238E27FC236}">
                <a16:creationId xmlns:a16="http://schemas.microsoft.com/office/drawing/2014/main" id="{794C014B-6ED5-AB56-8D35-29A00F1E61CC}"/>
              </a:ext>
            </a:extLst>
          </p:cNvPr>
          <p:cNvSpPr>
            <a:spLocks noGrp="1"/>
          </p:cNvSpPr>
          <p:nvPr>
            <p:ph idx="1"/>
          </p:nvPr>
        </p:nvSpPr>
        <p:spPr>
          <a:xfrm>
            <a:off x="793660" y="2599509"/>
            <a:ext cx="10143668" cy="3435531"/>
          </a:xfrm>
        </p:spPr>
        <p:txBody>
          <a:bodyPr anchor="ctr">
            <a:normAutofit/>
          </a:bodyPr>
          <a:lstStyle/>
          <a:p>
            <a:r>
              <a:rPr lang="fr-FR" sz="2200" b="0" i="0">
                <a:effectLst/>
                <a:latin typeface="Söhne"/>
              </a:rPr>
              <a:t>Qu'est-ce qu'une cmdlet ?</a:t>
            </a:r>
            <a:br>
              <a:rPr lang="fr-FR" sz="2200" b="0" i="0">
                <a:effectLst/>
                <a:latin typeface="Söhne"/>
              </a:rPr>
            </a:br>
            <a:endParaRPr lang="fr-FR" sz="2200" b="0" i="0">
              <a:effectLst/>
              <a:latin typeface="Söhne"/>
            </a:endParaRPr>
          </a:p>
          <a:p>
            <a:pPr lvl="1"/>
            <a:r>
              <a:rPr lang="fr-FR" sz="2200" b="0" i="0">
                <a:effectLst/>
                <a:latin typeface="Söhne"/>
              </a:rPr>
              <a:t>Une cmdlet (prononcée "command-let") est une commande de base dans PowerShell.</a:t>
            </a:r>
            <a:br>
              <a:rPr lang="fr-FR" sz="2200" b="0" i="0">
                <a:effectLst/>
                <a:latin typeface="Söhne"/>
              </a:rPr>
            </a:br>
            <a:endParaRPr lang="fr-FR" sz="2200" b="0" i="0">
              <a:effectLst/>
              <a:latin typeface="Söhne"/>
            </a:endParaRPr>
          </a:p>
          <a:p>
            <a:pPr lvl="1"/>
            <a:r>
              <a:rPr lang="fr-FR" sz="2200" b="0" i="0">
                <a:effectLst/>
                <a:latin typeface="Söhne"/>
              </a:rPr>
              <a:t>Elle représente une action ou une opération spécifique que vous pouvez exécuter.</a:t>
            </a:r>
            <a:br>
              <a:rPr lang="fr-FR" sz="2200" b="0" i="0">
                <a:effectLst/>
                <a:latin typeface="Söhne"/>
              </a:rPr>
            </a:br>
            <a:endParaRPr lang="fr-FR" sz="2200" b="0" i="0">
              <a:effectLst/>
              <a:latin typeface="Söhne"/>
            </a:endParaRPr>
          </a:p>
          <a:p>
            <a:pPr lvl="1"/>
            <a:r>
              <a:rPr lang="fr-FR" sz="2200" b="0" i="0">
                <a:effectLst/>
                <a:latin typeface="Söhne"/>
              </a:rPr>
              <a:t>Les cmdlets sont des commandes basées sur des verbes-noms (par exemple, Get-Process, Set-Location).</a:t>
            </a:r>
          </a:p>
        </p:txBody>
      </p:sp>
    </p:spTree>
    <p:extLst>
      <p:ext uri="{BB962C8B-B14F-4D97-AF65-F5344CB8AC3E}">
        <p14:creationId xmlns:p14="http://schemas.microsoft.com/office/powerpoint/2010/main" val="33766830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re 3">
            <a:extLst>
              <a:ext uri="{FF2B5EF4-FFF2-40B4-BE49-F238E27FC236}">
                <a16:creationId xmlns:a16="http://schemas.microsoft.com/office/drawing/2014/main" id="{97154D36-34FE-2407-9FFE-BAE835A5902C}"/>
              </a:ext>
            </a:extLst>
          </p:cNvPr>
          <p:cNvSpPr>
            <a:spLocks noGrp="1"/>
          </p:cNvSpPr>
          <p:nvPr>
            <p:ph type="title"/>
          </p:nvPr>
        </p:nvSpPr>
        <p:spPr>
          <a:xfrm>
            <a:off x="808638" y="386930"/>
            <a:ext cx="9236700" cy="1188950"/>
          </a:xfrm>
        </p:spPr>
        <p:txBody>
          <a:bodyPr anchor="b">
            <a:normAutofit/>
          </a:bodyPr>
          <a:lstStyle/>
          <a:p>
            <a:r>
              <a:rPr lang="fr-FR" sz="4200" b="0" i="0" dirty="0">
                <a:effectLst/>
                <a:latin typeface="Söhne"/>
              </a:rPr>
              <a:t>Les cmdlets et les commandes de base.</a:t>
            </a:r>
            <a:endParaRPr lang="fr-FR" sz="4200" dirty="0"/>
          </a:p>
        </p:txBody>
      </p:sp>
      <p:grpSp>
        <p:nvGrpSpPr>
          <p:cNvPr id="13" name="Group 12">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4" name="Rectangle 13">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16">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Espace réservé du contenu 5">
            <a:extLst>
              <a:ext uri="{FF2B5EF4-FFF2-40B4-BE49-F238E27FC236}">
                <a16:creationId xmlns:a16="http://schemas.microsoft.com/office/drawing/2014/main" id="{794C014B-6ED5-AB56-8D35-29A00F1E61CC}"/>
              </a:ext>
            </a:extLst>
          </p:cNvPr>
          <p:cNvSpPr>
            <a:spLocks noGrp="1"/>
          </p:cNvSpPr>
          <p:nvPr>
            <p:ph idx="1"/>
          </p:nvPr>
        </p:nvSpPr>
        <p:spPr>
          <a:xfrm>
            <a:off x="793660" y="2599509"/>
            <a:ext cx="10143668" cy="3435531"/>
          </a:xfrm>
        </p:spPr>
        <p:txBody>
          <a:bodyPr anchor="ctr">
            <a:normAutofit lnSpcReduction="10000"/>
          </a:bodyPr>
          <a:lstStyle/>
          <a:p>
            <a:r>
              <a:rPr lang="fr-FR" b="1" i="0" dirty="0">
                <a:solidFill>
                  <a:srgbClr val="374151"/>
                </a:solidFill>
                <a:effectLst/>
                <a:latin typeface="Söhne"/>
              </a:rPr>
              <a:t>Syntaxe de base d'une </a:t>
            </a:r>
            <a:r>
              <a:rPr lang="fr-FR" b="1" i="0" dirty="0" err="1">
                <a:solidFill>
                  <a:srgbClr val="374151"/>
                </a:solidFill>
                <a:effectLst/>
                <a:latin typeface="Söhne"/>
              </a:rPr>
              <a:t>cmdlet</a:t>
            </a:r>
            <a:endParaRPr lang="fr-FR" b="1" dirty="0">
              <a:solidFill>
                <a:srgbClr val="374151"/>
              </a:solidFill>
              <a:latin typeface="Söhne"/>
            </a:endParaRPr>
          </a:p>
          <a:p>
            <a:endParaRPr lang="fr-FR" b="0" i="0" dirty="0">
              <a:solidFill>
                <a:srgbClr val="374151"/>
              </a:solidFill>
              <a:effectLst/>
              <a:latin typeface="Söhne"/>
            </a:endParaRPr>
          </a:p>
          <a:p>
            <a:pPr lvl="1"/>
            <a:r>
              <a:rPr lang="fr-FR" b="0" i="0" dirty="0">
                <a:solidFill>
                  <a:srgbClr val="374151"/>
                </a:solidFill>
                <a:effectLst/>
                <a:latin typeface="Söhne"/>
              </a:rPr>
              <a:t>Une </a:t>
            </a:r>
            <a:r>
              <a:rPr lang="fr-FR" b="0" i="0" dirty="0" err="1">
                <a:solidFill>
                  <a:srgbClr val="374151"/>
                </a:solidFill>
                <a:effectLst/>
                <a:latin typeface="Söhne"/>
              </a:rPr>
              <a:t>cmdlet</a:t>
            </a:r>
            <a:r>
              <a:rPr lang="fr-FR" b="0" i="0" dirty="0">
                <a:solidFill>
                  <a:srgbClr val="374151"/>
                </a:solidFill>
                <a:effectLst/>
                <a:latin typeface="Söhne"/>
              </a:rPr>
              <a:t> se compose du verbe et du nom séparés par un trait d'union (par exemple, </a:t>
            </a:r>
            <a:r>
              <a:rPr lang="fr-FR" b="0" i="0" dirty="0" err="1">
                <a:solidFill>
                  <a:srgbClr val="374151"/>
                </a:solidFill>
                <a:effectLst/>
                <a:latin typeface="Söhne"/>
              </a:rPr>
              <a:t>Get</a:t>
            </a:r>
            <a:r>
              <a:rPr lang="fr-FR" b="0" i="0" dirty="0">
                <a:solidFill>
                  <a:srgbClr val="374151"/>
                </a:solidFill>
                <a:effectLst/>
                <a:latin typeface="Söhne"/>
              </a:rPr>
              <a:t>-Process, Set-Location).</a:t>
            </a:r>
          </a:p>
          <a:p>
            <a:pPr lvl="1"/>
            <a:endParaRPr lang="fr-FR" b="0" i="0" dirty="0">
              <a:solidFill>
                <a:srgbClr val="374151"/>
              </a:solidFill>
              <a:effectLst/>
              <a:latin typeface="Söhne"/>
            </a:endParaRPr>
          </a:p>
          <a:p>
            <a:pPr lvl="1"/>
            <a:r>
              <a:rPr lang="fr-FR" b="0" i="0" dirty="0">
                <a:solidFill>
                  <a:srgbClr val="374151"/>
                </a:solidFill>
                <a:effectLst/>
                <a:latin typeface="Söhne"/>
              </a:rPr>
              <a:t>Elle peut prendre des paramètres facultatifs ou des arguments supplémentaires pour spécifier des options ou des cibles spécifiques, précédé par un tiret</a:t>
            </a:r>
          </a:p>
          <a:p>
            <a:pPr lvl="2"/>
            <a:r>
              <a:rPr lang="fr-FR" b="1" u="sng" dirty="0">
                <a:solidFill>
                  <a:srgbClr val="374151"/>
                </a:solidFill>
                <a:latin typeface="Söhne"/>
              </a:rPr>
              <a:t>Exemple</a:t>
            </a:r>
            <a:r>
              <a:rPr lang="fr-FR" dirty="0">
                <a:solidFill>
                  <a:srgbClr val="374151"/>
                </a:solidFill>
                <a:latin typeface="Söhne"/>
              </a:rPr>
              <a:t> : </a:t>
            </a:r>
            <a:r>
              <a:rPr lang="fr-FR" dirty="0" err="1">
                <a:solidFill>
                  <a:srgbClr val="374151"/>
                </a:solidFill>
                <a:latin typeface="Söhne"/>
              </a:rPr>
              <a:t>Get</a:t>
            </a:r>
            <a:r>
              <a:rPr lang="fr-FR" dirty="0">
                <a:solidFill>
                  <a:srgbClr val="374151"/>
                </a:solidFill>
                <a:latin typeface="Söhne"/>
              </a:rPr>
              <a:t>-Process -</a:t>
            </a:r>
            <a:r>
              <a:rPr lang="fr-FR" dirty="0" err="1">
                <a:solidFill>
                  <a:srgbClr val="374151"/>
                </a:solidFill>
                <a:latin typeface="Söhne"/>
              </a:rPr>
              <a:t>name</a:t>
            </a:r>
            <a:r>
              <a:rPr lang="fr-FR" dirty="0">
                <a:solidFill>
                  <a:srgbClr val="374151"/>
                </a:solidFill>
                <a:latin typeface="Söhne"/>
              </a:rPr>
              <a:t> powershell</a:t>
            </a:r>
          </a:p>
        </p:txBody>
      </p:sp>
    </p:spTree>
    <p:extLst>
      <p:ext uri="{BB962C8B-B14F-4D97-AF65-F5344CB8AC3E}">
        <p14:creationId xmlns:p14="http://schemas.microsoft.com/office/powerpoint/2010/main" val="13613078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re 3">
            <a:extLst>
              <a:ext uri="{FF2B5EF4-FFF2-40B4-BE49-F238E27FC236}">
                <a16:creationId xmlns:a16="http://schemas.microsoft.com/office/drawing/2014/main" id="{97154D36-34FE-2407-9FFE-BAE835A5902C}"/>
              </a:ext>
            </a:extLst>
          </p:cNvPr>
          <p:cNvSpPr>
            <a:spLocks noGrp="1"/>
          </p:cNvSpPr>
          <p:nvPr>
            <p:ph type="title"/>
          </p:nvPr>
        </p:nvSpPr>
        <p:spPr>
          <a:xfrm>
            <a:off x="808638" y="386930"/>
            <a:ext cx="9236700" cy="1188950"/>
          </a:xfrm>
        </p:spPr>
        <p:txBody>
          <a:bodyPr anchor="b">
            <a:normAutofit/>
          </a:bodyPr>
          <a:lstStyle/>
          <a:p>
            <a:r>
              <a:rPr lang="fr-FR" sz="4200" b="0" i="0" dirty="0">
                <a:effectLst/>
                <a:latin typeface="Söhne"/>
              </a:rPr>
              <a:t>Les cmdlets et les commandes de base.</a:t>
            </a:r>
            <a:endParaRPr lang="fr-FR" sz="4200" dirty="0"/>
          </a:p>
        </p:txBody>
      </p:sp>
      <p:grpSp>
        <p:nvGrpSpPr>
          <p:cNvPr id="13" name="Group 12">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4" name="Rectangle 13">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16">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Espace réservé du contenu 5">
            <a:extLst>
              <a:ext uri="{FF2B5EF4-FFF2-40B4-BE49-F238E27FC236}">
                <a16:creationId xmlns:a16="http://schemas.microsoft.com/office/drawing/2014/main" id="{794C014B-6ED5-AB56-8D35-29A00F1E61CC}"/>
              </a:ext>
            </a:extLst>
          </p:cNvPr>
          <p:cNvSpPr>
            <a:spLocks noGrp="1"/>
          </p:cNvSpPr>
          <p:nvPr>
            <p:ph idx="1"/>
          </p:nvPr>
        </p:nvSpPr>
        <p:spPr>
          <a:xfrm>
            <a:off x="793660" y="2599509"/>
            <a:ext cx="10143668" cy="3435531"/>
          </a:xfrm>
        </p:spPr>
        <p:txBody>
          <a:bodyPr anchor="ctr">
            <a:normAutofit fontScale="85000" lnSpcReduction="20000"/>
          </a:bodyPr>
          <a:lstStyle/>
          <a:p>
            <a:r>
              <a:rPr lang="fr-FR" b="1" i="0" dirty="0">
                <a:solidFill>
                  <a:srgbClr val="374151"/>
                </a:solidFill>
                <a:effectLst/>
                <a:latin typeface="Söhne"/>
              </a:rPr>
              <a:t>Exemples de cmdlets couramment utilisées</a:t>
            </a:r>
            <a:br>
              <a:rPr lang="fr-FR" b="1" i="0" dirty="0">
                <a:solidFill>
                  <a:srgbClr val="374151"/>
                </a:solidFill>
                <a:effectLst/>
                <a:latin typeface="Söhne"/>
              </a:rPr>
            </a:br>
            <a:endParaRPr lang="fr-FR" b="1" i="0" dirty="0">
              <a:solidFill>
                <a:srgbClr val="374151"/>
              </a:solidFill>
              <a:effectLst/>
              <a:latin typeface="Söhne"/>
            </a:endParaRPr>
          </a:p>
          <a:p>
            <a:pPr lvl="1"/>
            <a:r>
              <a:rPr lang="fr-FR" b="1" i="0" dirty="0" err="1">
                <a:solidFill>
                  <a:srgbClr val="374151"/>
                </a:solidFill>
                <a:effectLst/>
                <a:latin typeface="Söhne"/>
              </a:rPr>
              <a:t>Get</a:t>
            </a:r>
            <a:r>
              <a:rPr lang="fr-FR" b="1" i="0" dirty="0">
                <a:solidFill>
                  <a:srgbClr val="374151"/>
                </a:solidFill>
                <a:effectLst/>
                <a:latin typeface="Söhne"/>
              </a:rPr>
              <a:t>-Process </a:t>
            </a:r>
            <a:r>
              <a:rPr lang="fr-FR" b="0" i="0" dirty="0">
                <a:solidFill>
                  <a:srgbClr val="374151"/>
                </a:solidFill>
                <a:effectLst/>
                <a:latin typeface="Söhne"/>
              </a:rPr>
              <a:t>: Récupère la liste des processus en cours d'exécution sur le système.</a:t>
            </a:r>
            <a:br>
              <a:rPr lang="fr-FR" b="0" i="0" dirty="0">
                <a:solidFill>
                  <a:srgbClr val="374151"/>
                </a:solidFill>
                <a:effectLst/>
                <a:latin typeface="Söhne"/>
              </a:rPr>
            </a:br>
            <a:endParaRPr lang="fr-FR" b="0" i="0" dirty="0">
              <a:solidFill>
                <a:srgbClr val="374151"/>
              </a:solidFill>
              <a:effectLst/>
              <a:latin typeface="Söhne"/>
            </a:endParaRPr>
          </a:p>
          <a:p>
            <a:pPr lvl="1"/>
            <a:r>
              <a:rPr lang="fr-FR" b="1" i="0" dirty="0" err="1">
                <a:solidFill>
                  <a:srgbClr val="374151"/>
                </a:solidFill>
                <a:effectLst/>
                <a:latin typeface="Söhne"/>
              </a:rPr>
              <a:t>Get</a:t>
            </a:r>
            <a:r>
              <a:rPr lang="fr-FR" b="1" i="0" dirty="0">
                <a:solidFill>
                  <a:srgbClr val="374151"/>
                </a:solidFill>
                <a:effectLst/>
                <a:latin typeface="Söhne"/>
              </a:rPr>
              <a:t>-Service </a:t>
            </a:r>
            <a:r>
              <a:rPr lang="fr-FR" b="0" i="0" dirty="0">
                <a:solidFill>
                  <a:srgbClr val="374151"/>
                </a:solidFill>
                <a:effectLst/>
                <a:latin typeface="Söhne"/>
              </a:rPr>
              <a:t>: Affiche les services en cours d'exécution sur le système.</a:t>
            </a:r>
            <a:br>
              <a:rPr lang="fr-FR" b="0" i="0" dirty="0">
                <a:solidFill>
                  <a:srgbClr val="374151"/>
                </a:solidFill>
                <a:effectLst/>
                <a:latin typeface="Söhne"/>
              </a:rPr>
            </a:br>
            <a:endParaRPr lang="fr-FR" b="0" i="0" dirty="0">
              <a:solidFill>
                <a:srgbClr val="374151"/>
              </a:solidFill>
              <a:effectLst/>
              <a:latin typeface="Söhne"/>
            </a:endParaRPr>
          </a:p>
          <a:p>
            <a:pPr lvl="1"/>
            <a:r>
              <a:rPr lang="fr-FR" b="1" i="0" dirty="0" err="1">
                <a:solidFill>
                  <a:srgbClr val="374151"/>
                </a:solidFill>
                <a:effectLst/>
                <a:latin typeface="Söhne"/>
              </a:rPr>
              <a:t>Get-ChildItem</a:t>
            </a:r>
            <a:r>
              <a:rPr lang="fr-FR" b="1" i="0" dirty="0">
                <a:solidFill>
                  <a:srgbClr val="374151"/>
                </a:solidFill>
                <a:effectLst/>
                <a:latin typeface="Söhne"/>
              </a:rPr>
              <a:t> </a:t>
            </a:r>
            <a:r>
              <a:rPr lang="fr-FR" b="0" i="0" dirty="0">
                <a:solidFill>
                  <a:srgbClr val="374151"/>
                </a:solidFill>
                <a:effectLst/>
                <a:latin typeface="Söhne"/>
              </a:rPr>
              <a:t>: Liste les fichiers et les dossiers dans un emplacement spécifié.</a:t>
            </a:r>
            <a:br>
              <a:rPr lang="fr-FR" b="0" i="0" dirty="0">
                <a:solidFill>
                  <a:srgbClr val="374151"/>
                </a:solidFill>
                <a:effectLst/>
                <a:latin typeface="Söhne"/>
              </a:rPr>
            </a:br>
            <a:endParaRPr lang="fr-FR" b="0" i="0" dirty="0">
              <a:solidFill>
                <a:srgbClr val="374151"/>
              </a:solidFill>
              <a:effectLst/>
              <a:latin typeface="Söhne"/>
            </a:endParaRPr>
          </a:p>
          <a:p>
            <a:pPr lvl="1"/>
            <a:r>
              <a:rPr lang="fr-FR" b="1" i="0" dirty="0">
                <a:solidFill>
                  <a:srgbClr val="374151"/>
                </a:solidFill>
                <a:effectLst/>
                <a:latin typeface="Söhne"/>
              </a:rPr>
              <a:t>Set-Location </a:t>
            </a:r>
            <a:r>
              <a:rPr lang="fr-FR" b="0" i="0" dirty="0">
                <a:solidFill>
                  <a:srgbClr val="374151"/>
                </a:solidFill>
                <a:effectLst/>
                <a:latin typeface="Söhne"/>
              </a:rPr>
              <a:t>: Change l'emplacement du répertoire de travail actuel.</a:t>
            </a:r>
            <a:br>
              <a:rPr lang="fr-FR" b="0" i="0" dirty="0">
                <a:solidFill>
                  <a:srgbClr val="374151"/>
                </a:solidFill>
                <a:effectLst/>
                <a:latin typeface="Söhne"/>
              </a:rPr>
            </a:br>
            <a:endParaRPr lang="fr-FR" b="0" i="0" dirty="0">
              <a:solidFill>
                <a:srgbClr val="374151"/>
              </a:solidFill>
              <a:effectLst/>
              <a:latin typeface="Söhne"/>
            </a:endParaRPr>
          </a:p>
          <a:p>
            <a:pPr lvl="1"/>
            <a:r>
              <a:rPr lang="fr-FR" b="1" i="0" dirty="0">
                <a:solidFill>
                  <a:srgbClr val="374151"/>
                </a:solidFill>
                <a:effectLst/>
                <a:latin typeface="Söhne"/>
              </a:rPr>
              <a:t>New-Item </a:t>
            </a:r>
            <a:r>
              <a:rPr lang="fr-FR" b="0" i="0" dirty="0">
                <a:solidFill>
                  <a:srgbClr val="374151"/>
                </a:solidFill>
                <a:effectLst/>
                <a:latin typeface="Söhne"/>
              </a:rPr>
              <a:t>: Crée un nouvel élément, tel qu'un fichier ou un dossier.</a:t>
            </a:r>
            <a:br>
              <a:rPr lang="fr-FR" b="0" i="0" dirty="0">
                <a:solidFill>
                  <a:srgbClr val="374151"/>
                </a:solidFill>
                <a:effectLst/>
                <a:latin typeface="Söhne"/>
              </a:rPr>
            </a:br>
            <a:endParaRPr lang="fr-FR" b="0" i="0" dirty="0">
              <a:solidFill>
                <a:srgbClr val="374151"/>
              </a:solidFill>
              <a:effectLst/>
              <a:latin typeface="Söhne"/>
            </a:endParaRPr>
          </a:p>
          <a:p>
            <a:pPr lvl="1"/>
            <a:r>
              <a:rPr lang="fr-FR" b="1" i="0" dirty="0" err="1">
                <a:solidFill>
                  <a:srgbClr val="374151"/>
                </a:solidFill>
                <a:effectLst/>
                <a:latin typeface="Söhne"/>
              </a:rPr>
              <a:t>Remove</a:t>
            </a:r>
            <a:r>
              <a:rPr lang="fr-FR" b="1" i="0" dirty="0">
                <a:solidFill>
                  <a:srgbClr val="374151"/>
                </a:solidFill>
                <a:effectLst/>
                <a:latin typeface="Söhne"/>
              </a:rPr>
              <a:t>-Item </a:t>
            </a:r>
            <a:r>
              <a:rPr lang="fr-FR" b="0" i="0" dirty="0">
                <a:solidFill>
                  <a:srgbClr val="374151"/>
                </a:solidFill>
                <a:effectLst/>
                <a:latin typeface="Söhne"/>
              </a:rPr>
              <a:t>: Supprime un élément spécifié, tel qu'un fichier ou un dossier.</a:t>
            </a:r>
          </a:p>
        </p:txBody>
      </p:sp>
    </p:spTree>
    <p:extLst>
      <p:ext uri="{BB962C8B-B14F-4D97-AF65-F5344CB8AC3E}">
        <p14:creationId xmlns:p14="http://schemas.microsoft.com/office/powerpoint/2010/main" val="40068238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re 3">
            <a:extLst>
              <a:ext uri="{FF2B5EF4-FFF2-40B4-BE49-F238E27FC236}">
                <a16:creationId xmlns:a16="http://schemas.microsoft.com/office/drawing/2014/main" id="{97154D36-34FE-2407-9FFE-BAE835A5902C}"/>
              </a:ext>
            </a:extLst>
          </p:cNvPr>
          <p:cNvSpPr>
            <a:spLocks noGrp="1"/>
          </p:cNvSpPr>
          <p:nvPr>
            <p:ph type="title"/>
          </p:nvPr>
        </p:nvSpPr>
        <p:spPr>
          <a:xfrm>
            <a:off x="808638" y="386930"/>
            <a:ext cx="9236700" cy="1188950"/>
          </a:xfrm>
        </p:spPr>
        <p:txBody>
          <a:bodyPr anchor="b">
            <a:normAutofit/>
          </a:bodyPr>
          <a:lstStyle/>
          <a:p>
            <a:r>
              <a:rPr lang="fr-FR" sz="4200" b="0" i="0" dirty="0">
                <a:effectLst/>
                <a:latin typeface="Söhne"/>
              </a:rPr>
              <a:t>Les cmdlets et les commandes de base.</a:t>
            </a:r>
            <a:endParaRPr lang="fr-FR" sz="4200" dirty="0"/>
          </a:p>
        </p:txBody>
      </p:sp>
      <p:grpSp>
        <p:nvGrpSpPr>
          <p:cNvPr id="13" name="Group 12">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4" name="Rectangle 13">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16">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Espace réservé du contenu 5">
            <a:extLst>
              <a:ext uri="{FF2B5EF4-FFF2-40B4-BE49-F238E27FC236}">
                <a16:creationId xmlns:a16="http://schemas.microsoft.com/office/drawing/2014/main" id="{794C014B-6ED5-AB56-8D35-29A00F1E61CC}"/>
              </a:ext>
            </a:extLst>
          </p:cNvPr>
          <p:cNvSpPr>
            <a:spLocks noGrp="1"/>
          </p:cNvSpPr>
          <p:nvPr>
            <p:ph idx="1"/>
          </p:nvPr>
        </p:nvSpPr>
        <p:spPr>
          <a:xfrm>
            <a:off x="793660" y="2599509"/>
            <a:ext cx="10143668" cy="3435531"/>
          </a:xfrm>
        </p:spPr>
        <p:txBody>
          <a:bodyPr anchor="ctr">
            <a:normAutofit fontScale="92500" lnSpcReduction="10000"/>
          </a:bodyPr>
          <a:lstStyle/>
          <a:p>
            <a:r>
              <a:rPr lang="fr-FR" b="1" i="0" dirty="0">
                <a:solidFill>
                  <a:srgbClr val="374151"/>
                </a:solidFill>
                <a:effectLst/>
                <a:latin typeface="Söhne"/>
              </a:rPr>
              <a:t>Options et fonctionnalités courantes des cmdlets</a:t>
            </a:r>
          </a:p>
          <a:p>
            <a:pPr marL="0" indent="0">
              <a:buNone/>
            </a:pPr>
            <a:endParaRPr lang="fr-FR" sz="2200" b="1" i="0" dirty="0">
              <a:solidFill>
                <a:srgbClr val="374151"/>
              </a:solidFill>
              <a:effectLst/>
              <a:latin typeface="Söhne"/>
            </a:endParaRPr>
          </a:p>
          <a:p>
            <a:pPr lvl="1"/>
            <a:r>
              <a:rPr lang="fr-FR" b="0" i="0" dirty="0">
                <a:solidFill>
                  <a:srgbClr val="374151"/>
                </a:solidFill>
                <a:effectLst/>
                <a:latin typeface="Söhne"/>
              </a:rPr>
              <a:t>Les cmdlets peuvent prendre des paramètres, tels que des commutateurs (flags) pour spécifier des options supplémentaires.</a:t>
            </a:r>
          </a:p>
          <a:p>
            <a:pPr lvl="1"/>
            <a:endParaRPr lang="fr-FR" b="0" i="0" dirty="0">
              <a:solidFill>
                <a:srgbClr val="374151"/>
              </a:solidFill>
              <a:effectLst/>
              <a:latin typeface="Söhne"/>
            </a:endParaRPr>
          </a:p>
          <a:p>
            <a:pPr lvl="1"/>
            <a:r>
              <a:rPr lang="fr-FR" b="0" i="0" dirty="0">
                <a:solidFill>
                  <a:srgbClr val="374151"/>
                </a:solidFill>
                <a:effectLst/>
                <a:latin typeface="Söhne"/>
              </a:rPr>
              <a:t>Elles peuvent retourner des objets en tant que résultats, que vous pouvez ensuite manipuler ou formater.</a:t>
            </a:r>
          </a:p>
          <a:p>
            <a:pPr lvl="1"/>
            <a:endParaRPr lang="fr-FR" b="0" i="0" dirty="0">
              <a:solidFill>
                <a:srgbClr val="374151"/>
              </a:solidFill>
              <a:effectLst/>
              <a:latin typeface="Söhne"/>
            </a:endParaRPr>
          </a:p>
          <a:p>
            <a:pPr lvl="1"/>
            <a:r>
              <a:rPr lang="fr-FR" b="0" i="0" dirty="0">
                <a:solidFill>
                  <a:srgbClr val="374151"/>
                </a:solidFill>
                <a:effectLst/>
                <a:latin typeface="Söhne"/>
              </a:rPr>
              <a:t>Les cmdlets peuvent être combinées et utilisées en pipeline (avec le symbole "|") pour créer des opérations complexes.</a:t>
            </a:r>
          </a:p>
        </p:txBody>
      </p:sp>
    </p:spTree>
    <p:extLst>
      <p:ext uri="{BB962C8B-B14F-4D97-AF65-F5344CB8AC3E}">
        <p14:creationId xmlns:p14="http://schemas.microsoft.com/office/powerpoint/2010/main" val="29820631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16">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991D215D-8677-EF43-9545-A34F832D4C0F}"/>
              </a:ext>
            </a:extLst>
          </p:cNvPr>
          <p:cNvSpPr>
            <a:spLocks noGrp="1"/>
          </p:cNvSpPr>
          <p:nvPr>
            <p:ph type="title"/>
          </p:nvPr>
        </p:nvSpPr>
        <p:spPr>
          <a:xfrm>
            <a:off x="808638" y="386930"/>
            <a:ext cx="9236700" cy="1188950"/>
          </a:xfrm>
        </p:spPr>
        <p:txBody>
          <a:bodyPr anchor="b">
            <a:normAutofit/>
          </a:bodyPr>
          <a:lstStyle/>
          <a:p>
            <a:r>
              <a:rPr lang="fr-FR" sz="5400" b="0" i="0" dirty="0">
                <a:effectLst/>
                <a:latin typeface="Söhne"/>
              </a:rPr>
              <a:t>Sommaire</a:t>
            </a:r>
            <a:endParaRPr lang="fr-FR" sz="5400" dirty="0"/>
          </a:p>
        </p:txBody>
      </p:sp>
      <p:grpSp>
        <p:nvGrpSpPr>
          <p:cNvPr id="37" name="Group 18">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38" name="Rectangle 19">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9" name="Rectangle 22">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Espace réservé du contenu 2">
            <a:extLst>
              <a:ext uri="{FF2B5EF4-FFF2-40B4-BE49-F238E27FC236}">
                <a16:creationId xmlns:a16="http://schemas.microsoft.com/office/drawing/2014/main" id="{D6AE2248-06BC-4D2E-07A4-68BE6A968179}"/>
              </a:ext>
            </a:extLst>
          </p:cNvPr>
          <p:cNvSpPr>
            <a:spLocks noGrp="1"/>
          </p:cNvSpPr>
          <p:nvPr>
            <p:ph idx="1"/>
          </p:nvPr>
        </p:nvSpPr>
        <p:spPr>
          <a:xfrm>
            <a:off x="793660" y="2599509"/>
            <a:ext cx="10143668" cy="3435531"/>
          </a:xfrm>
        </p:spPr>
        <p:txBody>
          <a:bodyPr anchor="ctr">
            <a:normAutofit/>
          </a:bodyPr>
          <a:lstStyle/>
          <a:p>
            <a:r>
              <a:rPr lang="fr-FR" sz="1900" dirty="0">
                <a:latin typeface="Söhne"/>
              </a:rPr>
              <a:t>Présentation</a:t>
            </a:r>
          </a:p>
          <a:p>
            <a:r>
              <a:rPr lang="fr-FR" sz="1900" dirty="0">
                <a:latin typeface="Söhne"/>
              </a:rPr>
              <a:t>Introduction à PowerShell</a:t>
            </a:r>
          </a:p>
          <a:p>
            <a:r>
              <a:rPr lang="fr-FR" sz="1900" dirty="0">
                <a:latin typeface="Söhne"/>
              </a:rPr>
              <a:t>Les bases de PowerShell</a:t>
            </a:r>
          </a:p>
          <a:p>
            <a:r>
              <a:rPr lang="fr-FR" sz="1900" dirty="0">
                <a:latin typeface="Söhne"/>
              </a:rPr>
              <a:t>Gestion des objets dans PowerShell</a:t>
            </a:r>
          </a:p>
          <a:p>
            <a:r>
              <a:rPr lang="fr-FR" sz="1900" dirty="0">
                <a:latin typeface="Söhne"/>
              </a:rPr>
              <a:t>Ecriture de modules PowerShell</a:t>
            </a:r>
          </a:p>
          <a:p>
            <a:r>
              <a:rPr lang="fr-FR" sz="1900" dirty="0">
                <a:latin typeface="Söhne"/>
              </a:rPr>
              <a:t>PowerShell DSC</a:t>
            </a:r>
          </a:p>
          <a:p>
            <a:r>
              <a:rPr lang="fr-FR" sz="1900" dirty="0">
                <a:latin typeface="Söhne"/>
              </a:rPr>
              <a:t>Gestion des erreurs et débogages</a:t>
            </a:r>
          </a:p>
          <a:p>
            <a:r>
              <a:rPr lang="fr-FR" sz="1900" dirty="0">
                <a:latin typeface="Söhne"/>
              </a:rPr>
              <a:t>PowerShell JEA</a:t>
            </a:r>
          </a:p>
        </p:txBody>
      </p:sp>
    </p:spTree>
    <p:extLst>
      <p:ext uri="{BB962C8B-B14F-4D97-AF65-F5344CB8AC3E}">
        <p14:creationId xmlns:p14="http://schemas.microsoft.com/office/powerpoint/2010/main" val="25838319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re 3">
            <a:extLst>
              <a:ext uri="{FF2B5EF4-FFF2-40B4-BE49-F238E27FC236}">
                <a16:creationId xmlns:a16="http://schemas.microsoft.com/office/drawing/2014/main" id="{2AE6807D-65ED-50DC-E938-01FF9105F0DB}"/>
              </a:ext>
            </a:extLst>
          </p:cNvPr>
          <p:cNvSpPr>
            <a:spLocks noGrp="1"/>
          </p:cNvSpPr>
          <p:nvPr>
            <p:ph type="title"/>
          </p:nvPr>
        </p:nvSpPr>
        <p:spPr>
          <a:xfrm>
            <a:off x="808638" y="386930"/>
            <a:ext cx="9236700" cy="1188950"/>
          </a:xfrm>
        </p:spPr>
        <p:txBody>
          <a:bodyPr anchor="b">
            <a:normAutofit/>
          </a:bodyPr>
          <a:lstStyle/>
          <a:p>
            <a:r>
              <a:rPr lang="fr-FR" sz="4600" b="0" i="0" dirty="0">
                <a:effectLst/>
                <a:latin typeface="Söhne"/>
              </a:rPr>
              <a:t>Les variables et les types de données.</a:t>
            </a:r>
            <a:endParaRPr lang="fr-FR" sz="4600" dirty="0"/>
          </a:p>
        </p:txBody>
      </p:sp>
      <p:grpSp>
        <p:nvGrpSpPr>
          <p:cNvPr id="12" name="Group 11">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3" name="Rectangle 12">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Espace réservé du contenu 4">
            <a:extLst>
              <a:ext uri="{FF2B5EF4-FFF2-40B4-BE49-F238E27FC236}">
                <a16:creationId xmlns:a16="http://schemas.microsoft.com/office/drawing/2014/main" id="{470F463E-7DA0-196F-453C-EBD9147381EC}"/>
              </a:ext>
            </a:extLst>
          </p:cNvPr>
          <p:cNvSpPr>
            <a:spLocks noGrp="1"/>
          </p:cNvSpPr>
          <p:nvPr>
            <p:ph idx="1"/>
          </p:nvPr>
        </p:nvSpPr>
        <p:spPr>
          <a:xfrm>
            <a:off x="793660" y="2599509"/>
            <a:ext cx="10143668" cy="3435531"/>
          </a:xfrm>
        </p:spPr>
        <p:txBody>
          <a:bodyPr anchor="ctr">
            <a:normAutofit fontScale="85000" lnSpcReduction="20000"/>
          </a:bodyPr>
          <a:lstStyle/>
          <a:p>
            <a:r>
              <a:rPr lang="fr-FR" sz="2400" b="1" i="0" dirty="0">
                <a:solidFill>
                  <a:srgbClr val="374151"/>
                </a:solidFill>
                <a:effectLst/>
                <a:latin typeface="Söhne"/>
              </a:rPr>
              <a:t>Qu'est-ce qu'une variable ?</a:t>
            </a:r>
            <a:endParaRPr lang="fr-FR" sz="1800" b="1" i="0" dirty="0">
              <a:solidFill>
                <a:srgbClr val="374151"/>
              </a:solidFill>
              <a:effectLst/>
              <a:latin typeface="Söhne"/>
            </a:endParaRPr>
          </a:p>
          <a:p>
            <a:pPr lvl="1"/>
            <a:r>
              <a:rPr lang="fr-FR" sz="2000" b="0" i="0" dirty="0">
                <a:solidFill>
                  <a:srgbClr val="374151"/>
                </a:solidFill>
                <a:effectLst/>
                <a:latin typeface="Söhne"/>
              </a:rPr>
              <a:t>Une variable est un espace de stockage nommé utilisé pour stocker des valeurs dans PowerShell.</a:t>
            </a:r>
          </a:p>
          <a:p>
            <a:pPr lvl="1"/>
            <a:r>
              <a:rPr lang="fr-FR" sz="2000" b="0" i="0" dirty="0">
                <a:solidFill>
                  <a:srgbClr val="374151"/>
                </a:solidFill>
                <a:effectLst/>
                <a:latin typeface="Söhne"/>
              </a:rPr>
              <a:t>Elle peut contenir différents types de données et permet de référencer ces valeurs tout au long de l'exécution du script.</a:t>
            </a:r>
          </a:p>
          <a:p>
            <a:pPr lvl="1"/>
            <a:endParaRPr lang="fr-FR" sz="2000" b="0" i="0" dirty="0">
              <a:solidFill>
                <a:srgbClr val="374151"/>
              </a:solidFill>
              <a:effectLst/>
              <a:latin typeface="Söhne"/>
            </a:endParaRPr>
          </a:p>
          <a:p>
            <a:r>
              <a:rPr lang="fr-FR" sz="2400" b="1" i="0" dirty="0">
                <a:solidFill>
                  <a:srgbClr val="374151"/>
                </a:solidFill>
                <a:effectLst/>
                <a:latin typeface="Söhne"/>
              </a:rPr>
              <a:t>Déclaration et attribution de valeurs à une variable</a:t>
            </a:r>
          </a:p>
          <a:p>
            <a:pPr lvl="1"/>
            <a:r>
              <a:rPr lang="fr-FR" sz="2000" b="0" i="0" dirty="0">
                <a:solidFill>
                  <a:srgbClr val="374151"/>
                </a:solidFill>
                <a:effectLst/>
                <a:latin typeface="Söhne"/>
              </a:rPr>
              <a:t>Une variable est créée en utilisant le symbole du dollar ($) suivi du nom de la variable (par exemple, </a:t>
            </a:r>
            <a:r>
              <a:rPr lang="fr-FR" sz="2000" b="1" i="0" dirty="0">
                <a:solidFill>
                  <a:srgbClr val="374151"/>
                </a:solidFill>
                <a:effectLst/>
                <a:latin typeface="Söhne"/>
              </a:rPr>
              <a:t>$</a:t>
            </a:r>
            <a:r>
              <a:rPr lang="fr-FR" sz="2000" b="1" i="0" dirty="0" err="1">
                <a:solidFill>
                  <a:srgbClr val="374151"/>
                </a:solidFill>
                <a:effectLst/>
                <a:latin typeface="Söhne"/>
              </a:rPr>
              <a:t>nomVariable</a:t>
            </a:r>
            <a:r>
              <a:rPr lang="fr-FR" sz="2000" b="0" i="0" dirty="0">
                <a:solidFill>
                  <a:srgbClr val="374151"/>
                </a:solidFill>
                <a:effectLst/>
                <a:latin typeface="Söhne"/>
              </a:rPr>
              <a:t>).</a:t>
            </a:r>
          </a:p>
          <a:p>
            <a:pPr lvl="2"/>
            <a:r>
              <a:rPr lang="fr-FR" sz="1600" dirty="0">
                <a:solidFill>
                  <a:srgbClr val="374151"/>
                </a:solidFill>
                <a:latin typeface="Söhne"/>
              </a:rPr>
              <a:t>Bonne pratique</a:t>
            </a:r>
          </a:p>
          <a:p>
            <a:pPr lvl="3"/>
            <a:r>
              <a:rPr lang="fr-FR" sz="1400" dirty="0">
                <a:solidFill>
                  <a:srgbClr val="374151"/>
                </a:solidFill>
                <a:latin typeface="Söhne"/>
              </a:rPr>
              <a:t>le format du nom d’une variable doit être en mode « </a:t>
            </a:r>
            <a:r>
              <a:rPr lang="fr-FR" sz="1400" dirty="0" err="1">
                <a:solidFill>
                  <a:srgbClr val="374151"/>
                </a:solidFill>
                <a:latin typeface="Söhne"/>
              </a:rPr>
              <a:t>camelcase</a:t>
            </a:r>
            <a:r>
              <a:rPr lang="fr-FR" sz="1400" dirty="0">
                <a:solidFill>
                  <a:srgbClr val="374151"/>
                </a:solidFill>
                <a:latin typeface="Söhne"/>
              </a:rPr>
              <a:t> »</a:t>
            </a:r>
          </a:p>
          <a:p>
            <a:pPr lvl="3"/>
            <a:r>
              <a:rPr lang="fr-FR" sz="1400" dirty="0">
                <a:solidFill>
                  <a:srgbClr val="374151"/>
                </a:solidFill>
                <a:latin typeface="Söhne"/>
              </a:rPr>
              <a:t>Le nom d’une variable doit permettre la compréhension de son contenu en première lecture</a:t>
            </a:r>
          </a:p>
          <a:p>
            <a:pPr lvl="2"/>
            <a:endParaRPr lang="fr-FR" sz="1600" b="0" i="0" dirty="0">
              <a:solidFill>
                <a:srgbClr val="374151"/>
              </a:solidFill>
              <a:effectLst/>
              <a:latin typeface="Söhne"/>
            </a:endParaRPr>
          </a:p>
          <a:p>
            <a:pPr lvl="1"/>
            <a:r>
              <a:rPr lang="fr-FR" sz="2000" b="0" i="0" dirty="0">
                <a:solidFill>
                  <a:srgbClr val="374151"/>
                </a:solidFill>
                <a:effectLst/>
                <a:latin typeface="Söhne"/>
              </a:rPr>
              <a:t>Pour attribuer une valeur à une variable, on utilise le signe d'affectation (=).</a:t>
            </a:r>
          </a:p>
          <a:p>
            <a:pPr lvl="1"/>
            <a:r>
              <a:rPr lang="fr-FR" sz="2000" b="0" i="0" dirty="0">
                <a:solidFill>
                  <a:srgbClr val="374151"/>
                </a:solidFill>
                <a:effectLst/>
                <a:latin typeface="Söhne"/>
              </a:rPr>
              <a:t>Exemple : $</a:t>
            </a:r>
            <a:r>
              <a:rPr lang="fr-FR" sz="2000" b="0" i="0" dirty="0" err="1">
                <a:solidFill>
                  <a:srgbClr val="374151"/>
                </a:solidFill>
                <a:effectLst/>
                <a:latin typeface="Söhne"/>
              </a:rPr>
              <a:t>nomVariable</a:t>
            </a:r>
            <a:r>
              <a:rPr lang="fr-FR" sz="2000" b="0" i="0" dirty="0">
                <a:solidFill>
                  <a:srgbClr val="374151"/>
                </a:solidFill>
                <a:effectLst/>
                <a:latin typeface="Söhne"/>
              </a:rPr>
              <a:t> = "valeur".</a:t>
            </a:r>
          </a:p>
        </p:txBody>
      </p:sp>
    </p:spTree>
    <p:extLst>
      <p:ext uri="{BB962C8B-B14F-4D97-AF65-F5344CB8AC3E}">
        <p14:creationId xmlns:p14="http://schemas.microsoft.com/office/powerpoint/2010/main" val="1014981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re 3">
            <a:extLst>
              <a:ext uri="{FF2B5EF4-FFF2-40B4-BE49-F238E27FC236}">
                <a16:creationId xmlns:a16="http://schemas.microsoft.com/office/drawing/2014/main" id="{2AE6807D-65ED-50DC-E938-01FF9105F0DB}"/>
              </a:ext>
            </a:extLst>
          </p:cNvPr>
          <p:cNvSpPr>
            <a:spLocks noGrp="1"/>
          </p:cNvSpPr>
          <p:nvPr>
            <p:ph type="title"/>
          </p:nvPr>
        </p:nvSpPr>
        <p:spPr>
          <a:xfrm>
            <a:off x="808638" y="386930"/>
            <a:ext cx="9236700" cy="1188950"/>
          </a:xfrm>
        </p:spPr>
        <p:txBody>
          <a:bodyPr anchor="b">
            <a:normAutofit/>
          </a:bodyPr>
          <a:lstStyle/>
          <a:p>
            <a:r>
              <a:rPr lang="fr-FR" sz="4600" b="0" i="0" dirty="0">
                <a:effectLst/>
                <a:latin typeface="Söhne"/>
              </a:rPr>
              <a:t>Les variables et les types de données.</a:t>
            </a:r>
            <a:endParaRPr lang="fr-FR" sz="4600" dirty="0"/>
          </a:p>
        </p:txBody>
      </p:sp>
      <p:grpSp>
        <p:nvGrpSpPr>
          <p:cNvPr id="12" name="Group 11">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3" name="Rectangle 12">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Espace réservé du contenu 4">
            <a:extLst>
              <a:ext uri="{FF2B5EF4-FFF2-40B4-BE49-F238E27FC236}">
                <a16:creationId xmlns:a16="http://schemas.microsoft.com/office/drawing/2014/main" id="{470F463E-7DA0-196F-453C-EBD9147381EC}"/>
              </a:ext>
            </a:extLst>
          </p:cNvPr>
          <p:cNvSpPr>
            <a:spLocks noGrp="1"/>
          </p:cNvSpPr>
          <p:nvPr>
            <p:ph idx="1"/>
          </p:nvPr>
        </p:nvSpPr>
        <p:spPr>
          <a:xfrm>
            <a:off x="793660" y="2599509"/>
            <a:ext cx="10143668" cy="3435531"/>
          </a:xfrm>
        </p:spPr>
        <p:txBody>
          <a:bodyPr anchor="ctr">
            <a:normAutofit fontScale="92500" lnSpcReduction="10000"/>
          </a:bodyPr>
          <a:lstStyle/>
          <a:p>
            <a:r>
              <a:rPr lang="fr-FR" sz="2400" i="0" dirty="0">
                <a:solidFill>
                  <a:srgbClr val="374151"/>
                </a:solidFill>
                <a:effectLst/>
                <a:latin typeface="Söhne"/>
              </a:rPr>
              <a:t>Avec PowerShell, en règle générale, l’initialisation d’une variable ne nécessite pas d’opération particulière</a:t>
            </a:r>
          </a:p>
          <a:p>
            <a:pPr lvl="1"/>
            <a:r>
              <a:rPr lang="fr-FR" sz="2000" dirty="0">
                <a:solidFill>
                  <a:srgbClr val="374151"/>
                </a:solidFill>
                <a:latin typeface="Söhne"/>
              </a:rPr>
              <a:t>Il peut être cependant utile de forcer le type d’une variable (</a:t>
            </a:r>
            <a:r>
              <a:rPr lang="fr-FR" sz="2000" dirty="0" err="1">
                <a:solidFill>
                  <a:srgbClr val="374151"/>
                </a:solidFill>
                <a:latin typeface="Söhne"/>
              </a:rPr>
              <a:t>cast</a:t>
            </a:r>
            <a:r>
              <a:rPr lang="fr-FR" sz="2000" dirty="0">
                <a:solidFill>
                  <a:srgbClr val="374151"/>
                </a:solidFill>
                <a:latin typeface="Söhne"/>
              </a:rPr>
              <a:t>)</a:t>
            </a:r>
          </a:p>
          <a:p>
            <a:pPr lvl="1"/>
            <a:r>
              <a:rPr lang="fr-FR" sz="2000" i="0" dirty="0">
                <a:solidFill>
                  <a:srgbClr val="374151"/>
                </a:solidFill>
                <a:effectLst/>
                <a:latin typeface="Söhne"/>
              </a:rPr>
              <a:t>Dans ce cas, on note l’opération de la manière suivante :</a:t>
            </a:r>
            <a:br>
              <a:rPr lang="fr-FR" sz="2000" i="0" dirty="0">
                <a:solidFill>
                  <a:srgbClr val="374151"/>
                </a:solidFill>
                <a:effectLst/>
                <a:latin typeface="Söhne"/>
              </a:rPr>
            </a:br>
            <a:r>
              <a:rPr lang="fr-FR" sz="2000" i="0" dirty="0">
                <a:solidFill>
                  <a:schemeClr val="accent1">
                    <a:lumMod val="75000"/>
                  </a:schemeClr>
                </a:solidFill>
                <a:effectLst/>
                <a:latin typeface="Söhne"/>
              </a:rPr>
              <a:t>[type]</a:t>
            </a:r>
            <a:r>
              <a:rPr lang="fr-FR" sz="2000" b="1" i="0" dirty="0">
                <a:solidFill>
                  <a:schemeClr val="accent2">
                    <a:lumMod val="75000"/>
                  </a:schemeClr>
                </a:solidFill>
                <a:effectLst/>
                <a:latin typeface="Söhne"/>
              </a:rPr>
              <a:t>$</a:t>
            </a:r>
            <a:r>
              <a:rPr lang="fr-FR" sz="2000" b="1" i="0" dirty="0" err="1">
                <a:solidFill>
                  <a:schemeClr val="accent2">
                    <a:lumMod val="75000"/>
                  </a:schemeClr>
                </a:solidFill>
                <a:effectLst/>
                <a:latin typeface="Söhne"/>
              </a:rPr>
              <a:t>maVariable</a:t>
            </a:r>
            <a:r>
              <a:rPr lang="fr-FR" sz="2000" b="1" i="0" dirty="0">
                <a:solidFill>
                  <a:schemeClr val="accent2">
                    <a:lumMod val="75000"/>
                  </a:schemeClr>
                </a:solidFill>
                <a:effectLst/>
                <a:latin typeface="Söhne"/>
              </a:rPr>
              <a:t> </a:t>
            </a:r>
            <a:r>
              <a:rPr lang="fr-FR" sz="2000" i="0" dirty="0">
                <a:solidFill>
                  <a:srgbClr val="374151"/>
                </a:solidFill>
                <a:effectLst/>
                <a:latin typeface="Söhne"/>
              </a:rPr>
              <a:t>= valeur</a:t>
            </a:r>
          </a:p>
          <a:p>
            <a:endParaRPr lang="fr-FR" sz="2400" dirty="0">
              <a:solidFill>
                <a:srgbClr val="374151"/>
              </a:solidFill>
              <a:latin typeface="Söhne"/>
            </a:endParaRPr>
          </a:p>
          <a:p>
            <a:r>
              <a:rPr lang="fr-FR" sz="2400" i="0" dirty="0">
                <a:solidFill>
                  <a:srgbClr val="374151"/>
                </a:solidFill>
                <a:effectLst/>
                <a:latin typeface="Söhne"/>
              </a:rPr>
              <a:t>Les variables peuvent avoir différents types (nombre, chiffre, booléen)</a:t>
            </a:r>
          </a:p>
          <a:p>
            <a:endParaRPr lang="fr-FR" sz="2400" dirty="0">
              <a:solidFill>
                <a:srgbClr val="374151"/>
              </a:solidFill>
              <a:latin typeface="Söhne"/>
            </a:endParaRPr>
          </a:p>
          <a:p>
            <a:r>
              <a:rPr lang="fr-FR" sz="2400" i="0" dirty="0">
                <a:solidFill>
                  <a:srgbClr val="374151"/>
                </a:solidFill>
                <a:effectLst/>
                <a:latin typeface="Söhne"/>
              </a:rPr>
              <a:t>De manière générale, PowerShell détermine de manière dynamique le type d’une donnée</a:t>
            </a:r>
          </a:p>
        </p:txBody>
      </p:sp>
    </p:spTree>
    <p:extLst>
      <p:ext uri="{BB962C8B-B14F-4D97-AF65-F5344CB8AC3E}">
        <p14:creationId xmlns:p14="http://schemas.microsoft.com/office/powerpoint/2010/main" val="2103861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re 3">
            <a:extLst>
              <a:ext uri="{FF2B5EF4-FFF2-40B4-BE49-F238E27FC236}">
                <a16:creationId xmlns:a16="http://schemas.microsoft.com/office/drawing/2014/main" id="{2AE6807D-65ED-50DC-E938-01FF9105F0DB}"/>
              </a:ext>
            </a:extLst>
          </p:cNvPr>
          <p:cNvSpPr>
            <a:spLocks noGrp="1"/>
          </p:cNvSpPr>
          <p:nvPr>
            <p:ph type="title"/>
          </p:nvPr>
        </p:nvSpPr>
        <p:spPr>
          <a:xfrm>
            <a:off x="808638" y="386930"/>
            <a:ext cx="9236700" cy="1188950"/>
          </a:xfrm>
        </p:spPr>
        <p:txBody>
          <a:bodyPr anchor="b">
            <a:normAutofit/>
          </a:bodyPr>
          <a:lstStyle/>
          <a:p>
            <a:r>
              <a:rPr lang="fr-FR" sz="4600" b="0" i="0" dirty="0">
                <a:effectLst/>
                <a:latin typeface="Söhne"/>
              </a:rPr>
              <a:t>Les variables et les types de données.</a:t>
            </a:r>
            <a:endParaRPr lang="fr-FR" sz="4600" dirty="0"/>
          </a:p>
        </p:txBody>
      </p:sp>
      <p:grpSp>
        <p:nvGrpSpPr>
          <p:cNvPr id="12" name="Group 11">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3" name="Rectangle 12">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Espace réservé du contenu 4">
            <a:extLst>
              <a:ext uri="{FF2B5EF4-FFF2-40B4-BE49-F238E27FC236}">
                <a16:creationId xmlns:a16="http://schemas.microsoft.com/office/drawing/2014/main" id="{470F463E-7DA0-196F-453C-EBD9147381EC}"/>
              </a:ext>
            </a:extLst>
          </p:cNvPr>
          <p:cNvSpPr>
            <a:spLocks noGrp="1"/>
          </p:cNvSpPr>
          <p:nvPr>
            <p:ph idx="1"/>
          </p:nvPr>
        </p:nvSpPr>
        <p:spPr>
          <a:xfrm>
            <a:off x="793660" y="2599509"/>
            <a:ext cx="10143668" cy="3435531"/>
          </a:xfrm>
        </p:spPr>
        <p:txBody>
          <a:bodyPr anchor="ctr">
            <a:normAutofit/>
          </a:bodyPr>
          <a:lstStyle/>
          <a:p>
            <a:r>
              <a:rPr lang="fr-FR" b="1" i="0" dirty="0">
                <a:solidFill>
                  <a:srgbClr val="374151"/>
                </a:solidFill>
                <a:effectLst/>
                <a:latin typeface="Söhne"/>
              </a:rPr>
              <a:t>Types de données courants en PowerShell : les chaînes</a:t>
            </a:r>
          </a:p>
          <a:p>
            <a:pPr lvl="1"/>
            <a:r>
              <a:rPr lang="fr-FR" b="0" i="0" dirty="0">
                <a:solidFill>
                  <a:srgbClr val="374151"/>
                </a:solidFill>
                <a:effectLst/>
                <a:latin typeface="Söhne"/>
              </a:rPr>
              <a:t>Chaîne de caractères (String) : représente une séquence de caractères, placée entre guillemets doubles (" ") ou simple quotte (‘ ‘)</a:t>
            </a:r>
          </a:p>
          <a:p>
            <a:pPr lvl="2"/>
            <a:r>
              <a:rPr lang="fr-FR" dirty="0">
                <a:solidFill>
                  <a:srgbClr val="374151"/>
                </a:solidFill>
                <a:latin typeface="Söhne"/>
              </a:rPr>
              <a:t>Peut être représenté par le symbole [string]</a:t>
            </a:r>
          </a:p>
          <a:p>
            <a:pPr lvl="2"/>
            <a:r>
              <a:rPr lang="fr-FR" b="0" i="0" dirty="0">
                <a:solidFill>
                  <a:srgbClr val="374151"/>
                </a:solidFill>
                <a:effectLst/>
                <a:latin typeface="Söhne"/>
              </a:rPr>
              <a:t>Il est possible d’appliquer l’opérateur arithmétique </a:t>
            </a:r>
            <a:r>
              <a:rPr lang="fr-FR" b="1" i="0" dirty="0">
                <a:solidFill>
                  <a:srgbClr val="374151"/>
                </a:solidFill>
                <a:effectLst/>
                <a:latin typeface="Söhne"/>
              </a:rPr>
              <a:t>+</a:t>
            </a:r>
            <a:r>
              <a:rPr lang="fr-FR" b="0" i="0" dirty="0">
                <a:solidFill>
                  <a:srgbClr val="374151"/>
                </a:solidFill>
                <a:effectLst/>
                <a:latin typeface="Söhne"/>
              </a:rPr>
              <a:t> afin de concaténer une chaîne</a:t>
            </a:r>
          </a:p>
          <a:p>
            <a:pPr lvl="2"/>
            <a:endParaRPr lang="fr-FR" b="0" i="0" dirty="0">
              <a:solidFill>
                <a:srgbClr val="374151"/>
              </a:solidFill>
              <a:effectLst/>
              <a:latin typeface="Söhne"/>
            </a:endParaRPr>
          </a:p>
          <a:p>
            <a:pPr lvl="2"/>
            <a:r>
              <a:rPr lang="fr-FR" b="1" i="0" dirty="0">
                <a:solidFill>
                  <a:srgbClr val="374151"/>
                </a:solidFill>
                <a:effectLst/>
                <a:latin typeface="Söhne"/>
              </a:rPr>
              <a:t>Bonnes pratiques : </a:t>
            </a:r>
          </a:p>
          <a:p>
            <a:pPr lvl="3"/>
            <a:r>
              <a:rPr lang="fr-FR" dirty="0">
                <a:solidFill>
                  <a:srgbClr val="374151"/>
                </a:solidFill>
                <a:latin typeface="Söhne"/>
              </a:rPr>
              <a:t>O</a:t>
            </a:r>
            <a:r>
              <a:rPr lang="fr-FR" b="0" i="0" dirty="0">
                <a:solidFill>
                  <a:srgbClr val="374151"/>
                </a:solidFill>
                <a:effectLst/>
                <a:latin typeface="Söhne"/>
              </a:rPr>
              <a:t>n utilise les simples quottes lorsqu’il n’y a pas besoin d’interprétation du contenu de la chaîne par PowerShell </a:t>
            </a:r>
            <a:r>
              <a:rPr lang="fr-FR" b="0" i="1" dirty="0">
                <a:solidFill>
                  <a:srgbClr val="374151"/>
                </a:solidFill>
                <a:effectLst/>
                <a:latin typeface="Söhne"/>
              </a:rPr>
              <a:t>(optimisation des performances d’exécution)</a:t>
            </a:r>
            <a:endParaRPr lang="fr-FR" dirty="0">
              <a:solidFill>
                <a:srgbClr val="374151"/>
              </a:solidFill>
              <a:latin typeface="Söhne"/>
            </a:endParaRPr>
          </a:p>
          <a:p>
            <a:pPr lvl="3"/>
            <a:endParaRPr lang="fr-FR" b="0" i="0" dirty="0">
              <a:solidFill>
                <a:srgbClr val="374151"/>
              </a:solidFill>
              <a:effectLst/>
              <a:latin typeface="Söhne"/>
            </a:endParaRPr>
          </a:p>
        </p:txBody>
      </p:sp>
    </p:spTree>
    <p:extLst>
      <p:ext uri="{BB962C8B-B14F-4D97-AF65-F5344CB8AC3E}">
        <p14:creationId xmlns:p14="http://schemas.microsoft.com/office/powerpoint/2010/main" val="15633392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re 3">
            <a:extLst>
              <a:ext uri="{FF2B5EF4-FFF2-40B4-BE49-F238E27FC236}">
                <a16:creationId xmlns:a16="http://schemas.microsoft.com/office/drawing/2014/main" id="{2AE6807D-65ED-50DC-E938-01FF9105F0DB}"/>
              </a:ext>
            </a:extLst>
          </p:cNvPr>
          <p:cNvSpPr>
            <a:spLocks noGrp="1"/>
          </p:cNvSpPr>
          <p:nvPr>
            <p:ph type="title"/>
          </p:nvPr>
        </p:nvSpPr>
        <p:spPr>
          <a:xfrm>
            <a:off x="808638" y="386930"/>
            <a:ext cx="9236700" cy="1188950"/>
          </a:xfrm>
        </p:spPr>
        <p:txBody>
          <a:bodyPr anchor="b">
            <a:normAutofit/>
          </a:bodyPr>
          <a:lstStyle/>
          <a:p>
            <a:r>
              <a:rPr lang="fr-FR" sz="4600" b="0" i="0" dirty="0">
                <a:effectLst/>
                <a:latin typeface="Söhne"/>
              </a:rPr>
              <a:t>Les variables et les types de données.</a:t>
            </a:r>
            <a:endParaRPr lang="fr-FR" sz="4600" dirty="0"/>
          </a:p>
        </p:txBody>
      </p:sp>
      <p:grpSp>
        <p:nvGrpSpPr>
          <p:cNvPr id="12" name="Group 11">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3" name="Rectangle 12">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Espace réservé du contenu 4">
            <a:extLst>
              <a:ext uri="{FF2B5EF4-FFF2-40B4-BE49-F238E27FC236}">
                <a16:creationId xmlns:a16="http://schemas.microsoft.com/office/drawing/2014/main" id="{470F463E-7DA0-196F-453C-EBD9147381EC}"/>
              </a:ext>
            </a:extLst>
          </p:cNvPr>
          <p:cNvSpPr>
            <a:spLocks noGrp="1"/>
          </p:cNvSpPr>
          <p:nvPr>
            <p:ph idx="1"/>
          </p:nvPr>
        </p:nvSpPr>
        <p:spPr>
          <a:xfrm>
            <a:off x="793660" y="2599509"/>
            <a:ext cx="10143668" cy="3435531"/>
          </a:xfrm>
        </p:spPr>
        <p:txBody>
          <a:bodyPr anchor="ctr">
            <a:normAutofit/>
          </a:bodyPr>
          <a:lstStyle/>
          <a:p>
            <a:r>
              <a:rPr lang="fr-FR" b="1" i="0" dirty="0">
                <a:solidFill>
                  <a:srgbClr val="374151"/>
                </a:solidFill>
                <a:effectLst/>
                <a:latin typeface="Söhne"/>
              </a:rPr>
              <a:t>Types de données courants en PowerShell : les nombres</a:t>
            </a:r>
          </a:p>
          <a:p>
            <a:pPr lvl="1"/>
            <a:r>
              <a:rPr lang="fr-FR" b="0" i="0" dirty="0">
                <a:solidFill>
                  <a:srgbClr val="374151"/>
                </a:solidFill>
                <a:effectLst/>
                <a:latin typeface="Söhne"/>
              </a:rPr>
              <a:t>Nombre entier (Integer) : représente un nombre entier positif ou négatif.</a:t>
            </a:r>
          </a:p>
          <a:p>
            <a:pPr lvl="2"/>
            <a:r>
              <a:rPr lang="fr-FR" dirty="0">
                <a:solidFill>
                  <a:srgbClr val="374151"/>
                </a:solidFill>
                <a:latin typeface="Söhne"/>
              </a:rPr>
              <a:t>Peut être représenté par le symbole [</a:t>
            </a:r>
            <a:r>
              <a:rPr lang="fr-FR" dirty="0" err="1">
                <a:solidFill>
                  <a:srgbClr val="374151"/>
                </a:solidFill>
                <a:latin typeface="Söhne"/>
              </a:rPr>
              <a:t>int</a:t>
            </a:r>
            <a:r>
              <a:rPr lang="fr-FR" dirty="0">
                <a:solidFill>
                  <a:srgbClr val="374151"/>
                </a:solidFill>
                <a:latin typeface="Söhne"/>
              </a:rPr>
              <a:t>]</a:t>
            </a:r>
          </a:p>
          <a:p>
            <a:pPr lvl="2"/>
            <a:r>
              <a:rPr lang="fr-FR" b="0" dirty="0">
                <a:solidFill>
                  <a:srgbClr val="374151"/>
                </a:solidFill>
                <a:effectLst/>
                <a:latin typeface="Söhne"/>
              </a:rPr>
              <a:t>Des nombres entiers littéraux courant disposent « d’alias »</a:t>
            </a:r>
          </a:p>
          <a:p>
            <a:pPr lvl="3"/>
            <a:r>
              <a:rPr lang="fr-FR" dirty="0">
                <a:solidFill>
                  <a:srgbClr val="374151"/>
                </a:solidFill>
                <a:latin typeface="Söhne"/>
              </a:rPr>
              <a:t>Kb : </a:t>
            </a:r>
            <a:r>
              <a:rPr lang="fr-FR" dirty="0" err="1">
                <a:solidFill>
                  <a:srgbClr val="374151"/>
                </a:solidFill>
                <a:latin typeface="Söhne"/>
              </a:rPr>
              <a:t>kilo-octects</a:t>
            </a:r>
            <a:r>
              <a:rPr lang="fr-FR" dirty="0">
                <a:solidFill>
                  <a:srgbClr val="374151"/>
                </a:solidFill>
                <a:latin typeface="Söhne"/>
              </a:rPr>
              <a:t> (1024)</a:t>
            </a:r>
          </a:p>
          <a:p>
            <a:pPr lvl="3"/>
            <a:r>
              <a:rPr lang="fr-FR" dirty="0">
                <a:solidFill>
                  <a:srgbClr val="374151"/>
                </a:solidFill>
                <a:latin typeface="Söhne"/>
              </a:rPr>
              <a:t>mb : </a:t>
            </a:r>
            <a:r>
              <a:rPr lang="fr-FR" dirty="0" err="1">
                <a:solidFill>
                  <a:srgbClr val="374151"/>
                </a:solidFill>
                <a:latin typeface="Söhne"/>
              </a:rPr>
              <a:t>mega-octet</a:t>
            </a:r>
            <a:r>
              <a:rPr lang="fr-FR" dirty="0">
                <a:solidFill>
                  <a:srgbClr val="374151"/>
                </a:solidFill>
                <a:latin typeface="Söhne"/>
              </a:rPr>
              <a:t> (1048576)…</a:t>
            </a:r>
          </a:p>
          <a:p>
            <a:pPr lvl="3"/>
            <a:endParaRPr lang="fr-FR" dirty="0">
              <a:solidFill>
                <a:srgbClr val="374151"/>
              </a:solidFill>
              <a:latin typeface="Söhne"/>
            </a:endParaRPr>
          </a:p>
          <a:p>
            <a:pPr lvl="3"/>
            <a:endParaRPr lang="fr-FR" dirty="0">
              <a:solidFill>
                <a:srgbClr val="374151"/>
              </a:solidFill>
              <a:latin typeface="Söhne"/>
            </a:endParaRPr>
          </a:p>
        </p:txBody>
      </p:sp>
      <p:pic>
        <p:nvPicPr>
          <p:cNvPr id="6" name="Image 5">
            <a:extLst>
              <a:ext uri="{FF2B5EF4-FFF2-40B4-BE49-F238E27FC236}">
                <a16:creationId xmlns:a16="http://schemas.microsoft.com/office/drawing/2014/main" id="{225A0C77-6D0A-DD3B-9840-CA4878727F6D}"/>
              </a:ext>
            </a:extLst>
          </p:cNvPr>
          <p:cNvPicPr>
            <a:picLocks noChangeAspect="1"/>
          </p:cNvPicPr>
          <p:nvPr/>
        </p:nvPicPr>
        <p:blipFill>
          <a:blip r:embed="rId2"/>
          <a:stretch>
            <a:fillRect/>
          </a:stretch>
        </p:blipFill>
        <p:spPr>
          <a:xfrm>
            <a:off x="5508729" y="4485375"/>
            <a:ext cx="4725059" cy="838317"/>
          </a:xfrm>
          <a:prstGeom prst="rect">
            <a:avLst/>
          </a:prstGeom>
        </p:spPr>
      </p:pic>
    </p:spTree>
    <p:extLst>
      <p:ext uri="{BB962C8B-B14F-4D97-AF65-F5344CB8AC3E}">
        <p14:creationId xmlns:p14="http://schemas.microsoft.com/office/powerpoint/2010/main" val="22408772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re 3">
            <a:extLst>
              <a:ext uri="{FF2B5EF4-FFF2-40B4-BE49-F238E27FC236}">
                <a16:creationId xmlns:a16="http://schemas.microsoft.com/office/drawing/2014/main" id="{2AE6807D-65ED-50DC-E938-01FF9105F0DB}"/>
              </a:ext>
            </a:extLst>
          </p:cNvPr>
          <p:cNvSpPr>
            <a:spLocks noGrp="1"/>
          </p:cNvSpPr>
          <p:nvPr>
            <p:ph type="title"/>
          </p:nvPr>
        </p:nvSpPr>
        <p:spPr>
          <a:xfrm>
            <a:off x="808638" y="386930"/>
            <a:ext cx="9236700" cy="1188950"/>
          </a:xfrm>
        </p:spPr>
        <p:txBody>
          <a:bodyPr anchor="b">
            <a:normAutofit/>
          </a:bodyPr>
          <a:lstStyle/>
          <a:p>
            <a:r>
              <a:rPr lang="fr-FR" sz="4600" b="0" i="0">
                <a:effectLst/>
                <a:latin typeface="Söhne"/>
              </a:rPr>
              <a:t>Les variables et les types de données.</a:t>
            </a:r>
            <a:endParaRPr lang="fr-FR" sz="4600" dirty="0"/>
          </a:p>
        </p:txBody>
      </p:sp>
      <p:grpSp>
        <p:nvGrpSpPr>
          <p:cNvPr id="12" name="Group 11">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3" name="Rectangle 12">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Espace réservé du contenu 4">
            <a:extLst>
              <a:ext uri="{FF2B5EF4-FFF2-40B4-BE49-F238E27FC236}">
                <a16:creationId xmlns:a16="http://schemas.microsoft.com/office/drawing/2014/main" id="{470F463E-7DA0-196F-453C-EBD9147381EC}"/>
              </a:ext>
            </a:extLst>
          </p:cNvPr>
          <p:cNvSpPr>
            <a:spLocks noGrp="1"/>
          </p:cNvSpPr>
          <p:nvPr>
            <p:ph idx="1"/>
          </p:nvPr>
        </p:nvSpPr>
        <p:spPr>
          <a:xfrm>
            <a:off x="793660" y="2599509"/>
            <a:ext cx="10143668" cy="3435531"/>
          </a:xfrm>
        </p:spPr>
        <p:txBody>
          <a:bodyPr anchor="ctr">
            <a:normAutofit/>
          </a:bodyPr>
          <a:lstStyle/>
          <a:p>
            <a:r>
              <a:rPr lang="fr-FR" b="1" i="0" dirty="0">
                <a:solidFill>
                  <a:srgbClr val="374151"/>
                </a:solidFill>
                <a:effectLst/>
                <a:latin typeface="Söhne"/>
              </a:rPr>
              <a:t>Types de données courants en PowerShell : les nombres</a:t>
            </a:r>
          </a:p>
          <a:p>
            <a:pPr lvl="1"/>
            <a:r>
              <a:rPr lang="fr-FR" b="0" i="0" dirty="0">
                <a:solidFill>
                  <a:srgbClr val="374151"/>
                </a:solidFill>
                <a:effectLst/>
                <a:latin typeface="Söhne"/>
              </a:rPr>
              <a:t>Nombre décimal (</a:t>
            </a:r>
            <a:r>
              <a:rPr lang="fr-FR" dirty="0" err="1">
                <a:solidFill>
                  <a:srgbClr val="374151"/>
                </a:solidFill>
                <a:latin typeface="Söhne"/>
              </a:rPr>
              <a:t>f</a:t>
            </a:r>
            <a:r>
              <a:rPr lang="fr-FR" b="0" i="0" dirty="0" err="1">
                <a:solidFill>
                  <a:srgbClr val="374151"/>
                </a:solidFill>
                <a:effectLst/>
                <a:latin typeface="Söhne"/>
              </a:rPr>
              <a:t>loat</a:t>
            </a:r>
            <a:r>
              <a:rPr lang="fr-FR" b="0" i="0" dirty="0">
                <a:solidFill>
                  <a:srgbClr val="374151"/>
                </a:solidFill>
                <a:effectLst/>
                <a:latin typeface="Söhne"/>
              </a:rPr>
              <a:t>) : représente un nombre à virgule flottante.</a:t>
            </a:r>
          </a:p>
          <a:p>
            <a:pPr lvl="2"/>
            <a:r>
              <a:rPr lang="fr-FR" dirty="0">
                <a:solidFill>
                  <a:srgbClr val="374151"/>
                </a:solidFill>
                <a:latin typeface="Söhne"/>
              </a:rPr>
              <a:t>Peut être représenté par le symbole </a:t>
            </a:r>
            <a:r>
              <a:rPr lang="fr-FR" i="1" dirty="0">
                <a:solidFill>
                  <a:srgbClr val="374151"/>
                </a:solidFill>
                <a:latin typeface="Söhne"/>
              </a:rPr>
              <a:t>[</a:t>
            </a:r>
            <a:r>
              <a:rPr lang="fr-FR" i="1" dirty="0" err="1">
                <a:solidFill>
                  <a:srgbClr val="374151"/>
                </a:solidFill>
                <a:latin typeface="Söhne"/>
              </a:rPr>
              <a:t>float</a:t>
            </a:r>
            <a:r>
              <a:rPr lang="fr-FR" i="1" dirty="0">
                <a:solidFill>
                  <a:srgbClr val="374151"/>
                </a:solidFill>
                <a:latin typeface="Söhne"/>
              </a:rPr>
              <a:t>]/[single]</a:t>
            </a:r>
          </a:p>
          <a:p>
            <a:pPr lvl="2"/>
            <a:r>
              <a:rPr lang="fr-FR" dirty="0">
                <a:solidFill>
                  <a:srgbClr val="374151"/>
                </a:solidFill>
                <a:latin typeface="Söhne"/>
              </a:rPr>
              <a:t>De manière générale, </a:t>
            </a:r>
            <a:r>
              <a:rPr lang="fr-FR" i="1" dirty="0" err="1">
                <a:solidFill>
                  <a:srgbClr val="374151"/>
                </a:solidFill>
                <a:latin typeface="Söhne"/>
              </a:rPr>
              <a:t>float</a:t>
            </a:r>
            <a:r>
              <a:rPr lang="fr-FR" dirty="0">
                <a:solidFill>
                  <a:srgbClr val="374151"/>
                </a:solidFill>
                <a:latin typeface="Söhne"/>
              </a:rPr>
              <a:t> est suffisant pour les nombres à virgule</a:t>
            </a:r>
          </a:p>
          <a:p>
            <a:pPr lvl="3"/>
            <a:r>
              <a:rPr lang="fr-FR" dirty="0">
                <a:solidFill>
                  <a:srgbClr val="374151"/>
                </a:solidFill>
                <a:latin typeface="Söhne"/>
              </a:rPr>
              <a:t>Pour des nombres à hautes précisions après la virgule, le type </a:t>
            </a:r>
            <a:r>
              <a:rPr lang="fr-FR" i="1" dirty="0">
                <a:solidFill>
                  <a:srgbClr val="374151"/>
                </a:solidFill>
                <a:latin typeface="Söhne"/>
              </a:rPr>
              <a:t>[double] (occupe plus de mémoire)</a:t>
            </a:r>
          </a:p>
        </p:txBody>
      </p:sp>
    </p:spTree>
    <p:extLst>
      <p:ext uri="{BB962C8B-B14F-4D97-AF65-F5344CB8AC3E}">
        <p14:creationId xmlns:p14="http://schemas.microsoft.com/office/powerpoint/2010/main" val="25634642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re 3">
            <a:extLst>
              <a:ext uri="{FF2B5EF4-FFF2-40B4-BE49-F238E27FC236}">
                <a16:creationId xmlns:a16="http://schemas.microsoft.com/office/drawing/2014/main" id="{2AE6807D-65ED-50DC-E938-01FF9105F0DB}"/>
              </a:ext>
            </a:extLst>
          </p:cNvPr>
          <p:cNvSpPr>
            <a:spLocks noGrp="1"/>
          </p:cNvSpPr>
          <p:nvPr>
            <p:ph type="title"/>
          </p:nvPr>
        </p:nvSpPr>
        <p:spPr>
          <a:xfrm>
            <a:off x="808638" y="386930"/>
            <a:ext cx="9236700" cy="1188950"/>
          </a:xfrm>
        </p:spPr>
        <p:txBody>
          <a:bodyPr anchor="b">
            <a:normAutofit/>
          </a:bodyPr>
          <a:lstStyle/>
          <a:p>
            <a:r>
              <a:rPr lang="fr-FR" sz="4600" b="0" i="0" dirty="0">
                <a:effectLst/>
                <a:latin typeface="Söhne"/>
              </a:rPr>
              <a:t>Les variables et les types de données.</a:t>
            </a:r>
            <a:endParaRPr lang="fr-FR" sz="4600" dirty="0"/>
          </a:p>
        </p:txBody>
      </p:sp>
      <p:grpSp>
        <p:nvGrpSpPr>
          <p:cNvPr id="12" name="Group 11">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3" name="Rectangle 12">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Espace réservé du contenu 4">
            <a:extLst>
              <a:ext uri="{FF2B5EF4-FFF2-40B4-BE49-F238E27FC236}">
                <a16:creationId xmlns:a16="http://schemas.microsoft.com/office/drawing/2014/main" id="{470F463E-7DA0-196F-453C-EBD9147381EC}"/>
              </a:ext>
            </a:extLst>
          </p:cNvPr>
          <p:cNvSpPr>
            <a:spLocks noGrp="1"/>
          </p:cNvSpPr>
          <p:nvPr>
            <p:ph idx="1"/>
          </p:nvPr>
        </p:nvSpPr>
        <p:spPr>
          <a:xfrm>
            <a:off x="793660" y="2599509"/>
            <a:ext cx="10143668" cy="3435531"/>
          </a:xfrm>
        </p:spPr>
        <p:txBody>
          <a:bodyPr anchor="ctr">
            <a:normAutofit/>
          </a:bodyPr>
          <a:lstStyle/>
          <a:p>
            <a:r>
              <a:rPr lang="fr-FR" b="1" i="0" dirty="0">
                <a:solidFill>
                  <a:srgbClr val="374151"/>
                </a:solidFill>
                <a:effectLst/>
                <a:latin typeface="Söhne"/>
              </a:rPr>
              <a:t>Types de données courants en PowerShell</a:t>
            </a:r>
          </a:p>
          <a:p>
            <a:pPr lvl="1"/>
            <a:r>
              <a:rPr lang="fr-FR" b="0" i="0" dirty="0">
                <a:solidFill>
                  <a:srgbClr val="374151"/>
                </a:solidFill>
                <a:effectLst/>
                <a:latin typeface="Söhne"/>
              </a:rPr>
              <a:t>Opération sur les nombres</a:t>
            </a:r>
          </a:p>
          <a:p>
            <a:pPr lvl="2"/>
            <a:r>
              <a:rPr lang="fr-FR" dirty="0">
                <a:solidFill>
                  <a:srgbClr val="374151"/>
                </a:solidFill>
                <a:latin typeface="Söhne"/>
              </a:rPr>
              <a:t>Pour incrémenter un nombre entier, il est possible de faire appel aux opérateurs « unaires »</a:t>
            </a:r>
          </a:p>
          <a:p>
            <a:pPr lvl="3"/>
            <a:r>
              <a:rPr lang="fr-FR" dirty="0">
                <a:solidFill>
                  <a:srgbClr val="374151"/>
                </a:solidFill>
                <a:latin typeface="Söhne"/>
              </a:rPr>
              <a:t>++ pour incrémenter de 1</a:t>
            </a:r>
          </a:p>
          <a:p>
            <a:pPr lvl="3"/>
            <a:r>
              <a:rPr lang="fr-FR" dirty="0">
                <a:solidFill>
                  <a:srgbClr val="374151"/>
                </a:solidFill>
                <a:latin typeface="Söhne"/>
              </a:rPr>
              <a:t>-- pour décrémenter de 1</a:t>
            </a:r>
          </a:p>
          <a:p>
            <a:pPr lvl="3"/>
            <a:r>
              <a:rPr lang="fr-FR" dirty="0">
                <a:solidFill>
                  <a:srgbClr val="374151"/>
                </a:solidFill>
                <a:latin typeface="Söhne"/>
              </a:rPr>
              <a:t>+= </a:t>
            </a:r>
            <a:r>
              <a:rPr lang="fr-FR" i="1" dirty="0">
                <a:solidFill>
                  <a:srgbClr val="374151"/>
                </a:solidFill>
                <a:latin typeface="Söhne"/>
              </a:rPr>
              <a:t>x</a:t>
            </a:r>
            <a:r>
              <a:rPr lang="fr-FR" dirty="0">
                <a:solidFill>
                  <a:srgbClr val="374151"/>
                </a:solidFill>
                <a:latin typeface="Söhne"/>
              </a:rPr>
              <a:t> pour ajouter x à la variable</a:t>
            </a:r>
          </a:p>
          <a:p>
            <a:pPr lvl="3"/>
            <a:r>
              <a:rPr lang="fr-FR" dirty="0">
                <a:solidFill>
                  <a:srgbClr val="374151"/>
                </a:solidFill>
                <a:latin typeface="Söhne"/>
              </a:rPr>
              <a:t>-= </a:t>
            </a:r>
            <a:r>
              <a:rPr lang="fr-FR" i="1" dirty="0">
                <a:solidFill>
                  <a:srgbClr val="374151"/>
                </a:solidFill>
                <a:latin typeface="Söhne"/>
              </a:rPr>
              <a:t>x </a:t>
            </a:r>
            <a:r>
              <a:rPr lang="fr-FR" dirty="0">
                <a:solidFill>
                  <a:srgbClr val="374151"/>
                </a:solidFill>
                <a:latin typeface="Söhne"/>
              </a:rPr>
              <a:t>pour retirer x à la variable</a:t>
            </a:r>
          </a:p>
          <a:p>
            <a:pPr lvl="3"/>
            <a:endParaRPr lang="fr-FR" dirty="0">
              <a:solidFill>
                <a:srgbClr val="374151"/>
              </a:solidFill>
              <a:latin typeface="Söhne"/>
            </a:endParaRPr>
          </a:p>
          <a:p>
            <a:pPr lvl="2"/>
            <a:r>
              <a:rPr lang="fr-FR" dirty="0">
                <a:solidFill>
                  <a:srgbClr val="374151"/>
                </a:solidFill>
                <a:latin typeface="Söhne"/>
              </a:rPr>
              <a:t>Les opérateurs usuels arythmique s’appliquent sur les nombres : + - / % *</a:t>
            </a:r>
          </a:p>
        </p:txBody>
      </p:sp>
      <p:pic>
        <p:nvPicPr>
          <p:cNvPr id="3" name="Image 2">
            <a:extLst>
              <a:ext uri="{FF2B5EF4-FFF2-40B4-BE49-F238E27FC236}">
                <a16:creationId xmlns:a16="http://schemas.microsoft.com/office/drawing/2014/main" id="{16614463-29E2-92D4-E89C-AFA0762FFBA9}"/>
              </a:ext>
            </a:extLst>
          </p:cNvPr>
          <p:cNvPicPr>
            <a:picLocks noChangeAspect="1"/>
          </p:cNvPicPr>
          <p:nvPr/>
        </p:nvPicPr>
        <p:blipFill>
          <a:blip r:embed="rId2"/>
          <a:stretch>
            <a:fillRect/>
          </a:stretch>
        </p:blipFill>
        <p:spPr>
          <a:xfrm>
            <a:off x="5831215" y="3940783"/>
            <a:ext cx="5106113" cy="1343212"/>
          </a:xfrm>
          <a:prstGeom prst="rect">
            <a:avLst/>
          </a:prstGeom>
        </p:spPr>
      </p:pic>
    </p:spTree>
    <p:extLst>
      <p:ext uri="{BB962C8B-B14F-4D97-AF65-F5344CB8AC3E}">
        <p14:creationId xmlns:p14="http://schemas.microsoft.com/office/powerpoint/2010/main" val="14956342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re 3">
            <a:extLst>
              <a:ext uri="{FF2B5EF4-FFF2-40B4-BE49-F238E27FC236}">
                <a16:creationId xmlns:a16="http://schemas.microsoft.com/office/drawing/2014/main" id="{2AE6807D-65ED-50DC-E938-01FF9105F0DB}"/>
              </a:ext>
            </a:extLst>
          </p:cNvPr>
          <p:cNvSpPr>
            <a:spLocks noGrp="1"/>
          </p:cNvSpPr>
          <p:nvPr>
            <p:ph type="title"/>
          </p:nvPr>
        </p:nvSpPr>
        <p:spPr>
          <a:xfrm>
            <a:off x="808638" y="386930"/>
            <a:ext cx="9236700" cy="1188950"/>
          </a:xfrm>
        </p:spPr>
        <p:txBody>
          <a:bodyPr anchor="b">
            <a:normAutofit/>
          </a:bodyPr>
          <a:lstStyle/>
          <a:p>
            <a:r>
              <a:rPr lang="fr-FR" sz="4600" b="0" i="0">
                <a:effectLst/>
                <a:latin typeface="Söhne"/>
              </a:rPr>
              <a:t>Les variables et les types de données.</a:t>
            </a:r>
            <a:endParaRPr lang="fr-FR" sz="4600" dirty="0"/>
          </a:p>
        </p:txBody>
      </p:sp>
      <p:grpSp>
        <p:nvGrpSpPr>
          <p:cNvPr id="12" name="Group 11">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3" name="Rectangle 12">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Espace réservé du contenu 4">
            <a:extLst>
              <a:ext uri="{FF2B5EF4-FFF2-40B4-BE49-F238E27FC236}">
                <a16:creationId xmlns:a16="http://schemas.microsoft.com/office/drawing/2014/main" id="{470F463E-7DA0-196F-453C-EBD9147381EC}"/>
              </a:ext>
            </a:extLst>
          </p:cNvPr>
          <p:cNvSpPr>
            <a:spLocks noGrp="1"/>
          </p:cNvSpPr>
          <p:nvPr>
            <p:ph idx="1"/>
          </p:nvPr>
        </p:nvSpPr>
        <p:spPr>
          <a:xfrm>
            <a:off x="793660" y="2599509"/>
            <a:ext cx="10143668" cy="3435531"/>
          </a:xfrm>
        </p:spPr>
        <p:txBody>
          <a:bodyPr anchor="ctr">
            <a:normAutofit/>
          </a:bodyPr>
          <a:lstStyle/>
          <a:p>
            <a:r>
              <a:rPr lang="fr-FR" b="1" i="0" dirty="0">
                <a:solidFill>
                  <a:srgbClr val="374151"/>
                </a:solidFill>
                <a:effectLst/>
                <a:latin typeface="Söhne"/>
              </a:rPr>
              <a:t>Types de données courants en PowerShell : </a:t>
            </a:r>
            <a:r>
              <a:rPr lang="fr-FR" b="1" i="0" dirty="0" err="1">
                <a:solidFill>
                  <a:srgbClr val="374151"/>
                </a:solidFill>
                <a:effectLst/>
                <a:latin typeface="Söhne"/>
              </a:rPr>
              <a:t>array</a:t>
            </a:r>
            <a:endParaRPr lang="fr-FR" b="1" i="0" dirty="0">
              <a:solidFill>
                <a:srgbClr val="374151"/>
              </a:solidFill>
              <a:effectLst/>
              <a:latin typeface="Söhne"/>
            </a:endParaRPr>
          </a:p>
          <a:p>
            <a:pPr lvl="1"/>
            <a:r>
              <a:rPr lang="fr-FR" b="0" i="0" dirty="0">
                <a:solidFill>
                  <a:srgbClr val="374151"/>
                </a:solidFill>
                <a:effectLst/>
                <a:latin typeface="Söhne"/>
              </a:rPr>
              <a:t>Représente une collection ordonnée d'éléments, chaque élément ayant un index </a:t>
            </a:r>
          </a:p>
          <a:p>
            <a:pPr lvl="2"/>
            <a:r>
              <a:rPr lang="fr-FR" dirty="0">
                <a:solidFill>
                  <a:srgbClr val="374151"/>
                </a:solidFill>
                <a:latin typeface="Söhne"/>
              </a:rPr>
              <a:t>Peut être représenté par le symbole </a:t>
            </a:r>
            <a:r>
              <a:rPr lang="fr-FR" i="1" dirty="0">
                <a:solidFill>
                  <a:srgbClr val="374151"/>
                </a:solidFill>
                <a:latin typeface="Söhne"/>
              </a:rPr>
              <a:t>[</a:t>
            </a:r>
            <a:r>
              <a:rPr lang="fr-FR" i="1" dirty="0" err="1">
                <a:solidFill>
                  <a:srgbClr val="374151"/>
                </a:solidFill>
                <a:latin typeface="Söhne"/>
              </a:rPr>
              <a:t>array</a:t>
            </a:r>
            <a:r>
              <a:rPr lang="fr-FR" i="1" dirty="0">
                <a:solidFill>
                  <a:srgbClr val="374151"/>
                </a:solidFill>
                <a:latin typeface="Söhne"/>
              </a:rPr>
              <a:t>]</a:t>
            </a:r>
          </a:p>
          <a:p>
            <a:pPr lvl="3"/>
            <a:r>
              <a:rPr lang="fr-FR" dirty="0">
                <a:solidFill>
                  <a:srgbClr val="374151"/>
                </a:solidFill>
                <a:latin typeface="Söhne"/>
              </a:rPr>
              <a:t>Un </a:t>
            </a:r>
            <a:r>
              <a:rPr lang="fr-FR" dirty="0" err="1">
                <a:solidFill>
                  <a:srgbClr val="374151"/>
                </a:solidFill>
                <a:latin typeface="Söhne"/>
              </a:rPr>
              <a:t>array</a:t>
            </a:r>
            <a:r>
              <a:rPr lang="fr-FR" dirty="0">
                <a:solidFill>
                  <a:srgbClr val="374151"/>
                </a:solidFill>
                <a:latin typeface="Söhne"/>
              </a:rPr>
              <a:t> se déclare de la manière suivante : </a:t>
            </a:r>
            <a:br>
              <a:rPr lang="fr-FR" dirty="0">
                <a:solidFill>
                  <a:srgbClr val="374151"/>
                </a:solidFill>
                <a:latin typeface="Söhne"/>
              </a:rPr>
            </a:br>
            <a:r>
              <a:rPr lang="fr-FR" dirty="0">
                <a:solidFill>
                  <a:srgbClr val="374151"/>
                </a:solidFill>
                <a:latin typeface="Söhne"/>
              </a:rPr>
              <a:t>$</a:t>
            </a:r>
            <a:r>
              <a:rPr lang="fr-FR" dirty="0" err="1">
                <a:solidFill>
                  <a:srgbClr val="374151"/>
                </a:solidFill>
                <a:latin typeface="Söhne"/>
              </a:rPr>
              <a:t>monArray</a:t>
            </a:r>
            <a:r>
              <a:rPr lang="fr-FR" dirty="0">
                <a:solidFill>
                  <a:srgbClr val="374151"/>
                </a:solidFill>
                <a:latin typeface="Söhne"/>
              </a:rPr>
              <a:t> = @(1,2,’a’,’b’)</a:t>
            </a:r>
          </a:p>
          <a:p>
            <a:pPr lvl="2"/>
            <a:r>
              <a:rPr lang="fr-FR" b="1" dirty="0" err="1">
                <a:solidFill>
                  <a:srgbClr val="374151"/>
                </a:solidFill>
                <a:latin typeface="Söhne"/>
              </a:rPr>
              <a:t>Array</a:t>
            </a:r>
            <a:r>
              <a:rPr lang="fr-FR" dirty="0">
                <a:solidFill>
                  <a:srgbClr val="374151"/>
                </a:solidFill>
                <a:latin typeface="Söhne"/>
              </a:rPr>
              <a:t> est idéal pour des collections fixes et prédéfinies. Si jamais une collection doit être dynamique, il faut se diriger vers les </a:t>
            </a:r>
            <a:r>
              <a:rPr lang="fr-FR" b="1" dirty="0" err="1">
                <a:solidFill>
                  <a:srgbClr val="374151"/>
                </a:solidFill>
                <a:latin typeface="Söhne"/>
              </a:rPr>
              <a:t>ArrayList</a:t>
            </a:r>
            <a:endParaRPr lang="fr-FR" b="1" dirty="0">
              <a:solidFill>
                <a:srgbClr val="374151"/>
              </a:solidFill>
              <a:latin typeface="Söhne"/>
            </a:endParaRPr>
          </a:p>
          <a:p>
            <a:pPr lvl="3"/>
            <a:r>
              <a:rPr lang="fr-FR" dirty="0">
                <a:solidFill>
                  <a:srgbClr val="374151"/>
                </a:solidFill>
                <a:latin typeface="Söhne"/>
              </a:rPr>
              <a:t>La déclaration d’un </a:t>
            </a:r>
            <a:r>
              <a:rPr lang="fr-FR" dirty="0" err="1">
                <a:solidFill>
                  <a:srgbClr val="374151"/>
                </a:solidFill>
                <a:latin typeface="Söhne"/>
              </a:rPr>
              <a:t>arrayList</a:t>
            </a:r>
            <a:r>
              <a:rPr lang="fr-FR" dirty="0">
                <a:solidFill>
                  <a:srgbClr val="374151"/>
                </a:solidFill>
                <a:latin typeface="Söhne"/>
              </a:rPr>
              <a:t> passe par : </a:t>
            </a:r>
            <a:br>
              <a:rPr lang="fr-FR" dirty="0">
                <a:solidFill>
                  <a:srgbClr val="374151"/>
                </a:solidFill>
                <a:latin typeface="Söhne"/>
              </a:rPr>
            </a:br>
            <a:r>
              <a:rPr lang="fr-FR" i="1" dirty="0">
                <a:solidFill>
                  <a:srgbClr val="374151"/>
                </a:solidFill>
                <a:latin typeface="Söhne"/>
              </a:rPr>
              <a:t>[</a:t>
            </a:r>
            <a:r>
              <a:rPr lang="fr-FR" i="1" dirty="0" err="1">
                <a:solidFill>
                  <a:srgbClr val="374151"/>
                </a:solidFill>
                <a:latin typeface="Söhne"/>
              </a:rPr>
              <a:t>System.Collections.ArrayList</a:t>
            </a:r>
            <a:r>
              <a:rPr lang="fr-FR" i="1" dirty="0">
                <a:solidFill>
                  <a:srgbClr val="374151"/>
                </a:solidFill>
                <a:latin typeface="Söhne"/>
              </a:rPr>
              <a:t>] = @()</a:t>
            </a:r>
          </a:p>
        </p:txBody>
      </p:sp>
    </p:spTree>
    <p:extLst>
      <p:ext uri="{BB962C8B-B14F-4D97-AF65-F5344CB8AC3E}">
        <p14:creationId xmlns:p14="http://schemas.microsoft.com/office/powerpoint/2010/main" val="341001674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re 3">
            <a:extLst>
              <a:ext uri="{FF2B5EF4-FFF2-40B4-BE49-F238E27FC236}">
                <a16:creationId xmlns:a16="http://schemas.microsoft.com/office/drawing/2014/main" id="{2AE6807D-65ED-50DC-E938-01FF9105F0DB}"/>
              </a:ext>
            </a:extLst>
          </p:cNvPr>
          <p:cNvSpPr>
            <a:spLocks noGrp="1"/>
          </p:cNvSpPr>
          <p:nvPr>
            <p:ph type="title"/>
          </p:nvPr>
        </p:nvSpPr>
        <p:spPr>
          <a:xfrm>
            <a:off x="808638" y="386930"/>
            <a:ext cx="9236700" cy="1188950"/>
          </a:xfrm>
        </p:spPr>
        <p:txBody>
          <a:bodyPr anchor="b">
            <a:normAutofit/>
          </a:bodyPr>
          <a:lstStyle/>
          <a:p>
            <a:r>
              <a:rPr lang="fr-FR" sz="4600" b="0" i="0">
                <a:effectLst/>
                <a:latin typeface="Söhne"/>
              </a:rPr>
              <a:t>Les variables et les types de données.</a:t>
            </a:r>
            <a:endParaRPr lang="fr-FR" sz="4600" dirty="0"/>
          </a:p>
        </p:txBody>
      </p:sp>
      <p:grpSp>
        <p:nvGrpSpPr>
          <p:cNvPr id="12" name="Group 11">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3" name="Rectangle 12">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Espace réservé du contenu 4">
            <a:extLst>
              <a:ext uri="{FF2B5EF4-FFF2-40B4-BE49-F238E27FC236}">
                <a16:creationId xmlns:a16="http://schemas.microsoft.com/office/drawing/2014/main" id="{470F463E-7DA0-196F-453C-EBD9147381EC}"/>
              </a:ext>
            </a:extLst>
          </p:cNvPr>
          <p:cNvSpPr>
            <a:spLocks noGrp="1"/>
          </p:cNvSpPr>
          <p:nvPr>
            <p:ph idx="1"/>
          </p:nvPr>
        </p:nvSpPr>
        <p:spPr>
          <a:xfrm>
            <a:off x="793660" y="2599509"/>
            <a:ext cx="10143668" cy="3435531"/>
          </a:xfrm>
        </p:spPr>
        <p:txBody>
          <a:bodyPr anchor="ctr">
            <a:normAutofit/>
          </a:bodyPr>
          <a:lstStyle/>
          <a:p>
            <a:r>
              <a:rPr lang="fr-FR" b="1" i="0" dirty="0">
                <a:solidFill>
                  <a:srgbClr val="374151"/>
                </a:solidFill>
                <a:effectLst/>
                <a:latin typeface="Söhne"/>
              </a:rPr>
              <a:t>Types de données courants en PowerShell : Boolée</a:t>
            </a:r>
            <a:r>
              <a:rPr lang="fr-FR" b="1" dirty="0">
                <a:solidFill>
                  <a:srgbClr val="374151"/>
                </a:solidFill>
                <a:latin typeface="Söhne"/>
              </a:rPr>
              <a:t>n</a:t>
            </a:r>
            <a:endParaRPr lang="fr-FR" b="1" i="0" dirty="0">
              <a:solidFill>
                <a:srgbClr val="374151"/>
              </a:solidFill>
              <a:effectLst/>
              <a:latin typeface="Söhne"/>
            </a:endParaRPr>
          </a:p>
          <a:p>
            <a:pPr lvl="1"/>
            <a:r>
              <a:rPr lang="fr-FR" b="0" i="0" dirty="0">
                <a:solidFill>
                  <a:srgbClr val="374151"/>
                </a:solidFill>
                <a:effectLst/>
                <a:latin typeface="Söhne"/>
              </a:rPr>
              <a:t>Représente une valeur vraie (</a:t>
            </a:r>
            <a:r>
              <a:rPr lang="fr-FR" b="0" i="1" dirty="0" err="1">
                <a:solidFill>
                  <a:srgbClr val="374151"/>
                </a:solidFill>
                <a:effectLst/>
                <a:latin typeface="Söhne"/>
              </a:rPr>
              <a:t>True</a:t>
            </a:r>
            <a:r>
              <a:rPr lang="fr-FR" b="0" i="0" dirty="0">
                <a:solidFill>
                  <a:srgbClr val="374151"/>
                </a:solidFill>
                <a:effectLst/>
                <a:latin typeface="Söhne"/>
              </a:rPr>
              <a:t>) ou fausse (</a:t>
            </a:r>
            <a:r>
              <a:rPr lang="fr-FR" b="0" i="1" dirty="0">
                <a:solidFill>
                  <a:srgbClr val="374151"/>
                </a:solidFill>
                <a:effectLst/>
                <a:latin typeface="Söhne"/>
              </a:rPr>
              <a:t>False</a:t>
            </a:r>
            <a:r>
              <a:rPr lang="fr-FR" b="0" i="0" dirty="0">
                <a:solidFill>
                  <a:srgbClr val="374151"/>
                </a:solidFill>
                <a:effectLst/>
                <a:latin typeface="Söhne"/>
              </a:rPr>
              <a:t>).</a:t>
            </a:r>
          </a:p>
          <a:p>
            <a:pPr lvl="2"/>
            <a:r>
              <a:rPr lang="fr-FR" dirty="0">
                <a:solidFill>
                  <a:srgbClr val="374151"/>
                </a:solidFill>
                <a:latin typeface="Söhne"/>
              </a:rPr>
              <a:t>Peut être représenté par le symbole </a:t>
            </a:r>
            <a:r>
              <a:rPr lang="fr-FR" i="1" dirty="0">
                <a:solidFill>
                  <a:srgbClr val="374151"/>
                </a:solidFill>
                <a:latin typeface="Söhne"/>
              </a:rPr>
              <a:t>[</a:t>
            </a:r>
            <a:r>
              <a:rPr lang="fr-FR" i="1" dirty="0" err="1">
                <a:solidFill>
                  <a:srgbClr val="374151"/>
                </a:solidFill>
                <a:latin typeface="Söhne"/>
              </a:rPr>
              <a:t>bool</a:t>
            </a:r>
            <a:r>
              <a:rPr lang="fr-FR" i="1" dirty="0">
                <a:solidFill>
                  <a:srgbClr val="374151"/>
                </a:solidFill>
                <a:latin typeface="Söhne"/>
              </a:rPr>
              <a:t>]</a:t>
            </a:r>
          </a:p>
          <a:p>
            <a:pPr lvl="2"/>
            <a:r>
              <a:rPr lang="fr-FR" dirty="0">
                <a:solidFill>
                  <a:srgbClr val="374151"/>
                </a:solidFill>
                <a:latin typeface="Söhne"/>
              </a:rPr>
              <a:t>PowerShell est capable de traiter d’autres types (chaînes de caractères, nombres…) comme type booléen</a:t>
            </a:r>
          </a:p>
          <a:p>
            <a:pPr lvl="3"/>
            <a:r>
              <a:rPr lang="fr-FR" dirty="0">
                <a:solidFill>
                  <a:srgbClr val="374151"/>
                </a:solidFill>
                <a:latin typeface="Söhne"/>
              </a:rPr>
              <a:t>Les cas suivants sont considérés comme « False »</a:t>
            </a:r>
          </a:p>
          <a:p>
            <a:pPr lvl="4"/>
            <a:r>
              <a:rPr lang="fr-FR" dirty="0">
                <a:solidFill>
                  <a:srgbClr val="374151"/>
                </a:solidFill>
                <a:latin typeface="Söhne"/>
              </a:rPr>
              <a:t>Chaîne vide ou équivalente à ‘’</a:t>
            </a:r>
          </a:p>
          <a:p>
            <a:pPr lvl="4"/>
            <a:r>
              <a:rPr lang="fr-FR" dirty="0">
                <a:solidFill>
                  <a:srgbClr val="374151"/>
                </a:solidFill>
                <a:latin typeface="Söhne"/>
              </a:rPr>
              <a:t>Valeur </a:t>
            </a:r>
            <a:r>
              <a:rPr lang="fr-FR" dirty="0" err="1">
                <a:solidFill>
                  <a:srgbClr val="374151"/>
                </a:solidFill>
                <a:latin typeface="Söhne"/>
              </a:rPr>
              <a:t>Null</a:t>
            </a:r>
            <a:r>
              <a:rPr lang="fr-FR" dirty="0">
                <a:solidFill>
                  <a:srgbClr val="374151"/>
                </a:solidFill>
                <a:latin typeface="Söhne"/>
              </a:rPr>
              <a:t> </a:t>
            </a:r>
            <a:r>
              <a:rPr lang="fr-FR" i="1" dirty="0">
                <a:solidFill>
                  <a:srgbClr val="374151"/>
                </a:solidFill>
                <a:latin typeface="Söhne"/>
              </a:rPr>
              <a:t>(ou équivalente à la variable $</a:t>
            </a:r>
            <a:r>
              <a:rPr lang="fr-FR" i="1" dirty="0" err="1">
                <a:solidFill>
                  <a:srgbClr val="374151"/>
                </a:solidFill>
                <a:latin typeface="Söhne"/>
              </a:rPr>
              <a:t>null</a:t>
            </a:r>
            <a:r>
              <a:rPr lang="fr-FR" i="1" dirty="0">
                <a:solidFill>
                  <a:srgbClr val="374151"/>
                </a:solidFill>
                <a:latin typeface="Söhne"/>
              </a:rPr>
              <a:t>)</a:t>
            </a:r>
          </a:p>
          <a:p>
            <a:pPr lvl="4"/>
            <a:r>
              <a:rPr lang="fr-FR" dirty="0">
                <a:solidFill>
                  <a:srgbClr val="374151"/>
                </a:solidFill>
                <a:latin typeface="Söhne"/>
              </a:rPr>
              <a:t>Les valeurs numériques égales à 0</a:t>
            </a:r>
          </a:p>
          <a:p>
            <a:pPr lvl="4"/>
            <a:r>
              <a:rPr lang="fr-FR" dirty="0">
                <a:solidFill>
                  <a:srgbClr val="374151"/>
                </a:solidFill>
                <a:latin typeface="Söhne"/>
              </a:rPr>
              <a:t>Les collections vides</a:t>
            </a:r>
          </a:p>
        </p:txBody>
      </p:sp>
    </p:spTree>
    <p:extLst>
      <p:ext uri="{BB962C8B-B14F-4D97-AF65-F5344CB8AC3E}">
        <p14:creationId xmlns:p14="http://schemas.microsoft.com/office/powerpoint/2010/main" val="365768881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re 3">
            <a:extLst>
              <a:ext uri="{FF2B5EF4-FFF2-40B4-BE49-F238E27FC236}">
                <a16:creationId xmlns:a16="http://schemas.microsoft.com/office/drawing/2014/main" id="{2AE6807D-65ED-50DC-E938-01FF9105F0DB}"/>
              </a:ext>
            </a:extLst>
          </p:cNvPr>
          <p:cNvSpPr>
            <a:spLocks noGrp="1"/>
          </p:cNvSpPr>
          <p:nvPr>
            <p:ph type="title"/>
          </p:nvPr>
        </p:nvSpPr>
        <p:spPr>
          <a:xfrm>
            <a:off x="808638" y="386930"/>
            <a:ext cx="9236700" cy="1188950"/>
          </a:xfrm>
        </p:spPr>
        <p:txBody>
          <a:bodyPr anchor="b">
            <a:normAutofit/>
          </a:bodyPr>
          <a:lstStyle/>
          <a:p>
            <a:r>
              <a:rPr lang="fr-FR" sz="4600" b="0" i="0">
                <a:effectLst/>
                <a:latin typeface="Söhne"/>
              </a:rPr>
              <a:t>Les variables et les types de données.</a:t>
            </a:r>
            <a:endParaRPr lang="fr-FR" sz="4600" dirty="0"/>
          </a:p>
        </p:txBody>
      </p:sp>
      <p:grpSp>
        <p:nvGrpSpPr>
          <p:cNvPr id="12" name="Group 11">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3" name="Rectangle 12">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Espace réservé du contenu 4">
            <a:extLst>
              <a:ext uri="{FF2B5EF4-FFF2-40B4-BE49-F238E27FC236}">
                <a16:creationId xmlns:a16="http://schemas.microsoft.com/office/drawing/2014/main" id="{470F463E-7DA0-196F-453C-EBD9147381EC}"/>
              </a:ext>
            </a:extLst>
          </p:cNvPr>
          <p:cNvSpPr>
            <a:spLocks noGrp="1"/>
          </p:cNvSpPr>
          <p:nvPr>
            <p:ph idx="1"/>
          </p:nvPr>
        </p:nvSpPr>
        <p:spPr>
          <a:xfrm>
            <a:off x="793660" y="2599509"/>
            <a:ext cx="10143668" cy="3435531"/>
          </a:xfrm>
        </p:spPr>
        <p:txBody>
          <a:bodyPr anchor="ctr">
            <a:normAutofit/>
          </a:bodyPr>
          <a:lstStyle/>
          <a:p>
            <a:r>
              <a:rPr lang="fr-FR" b="1" i="0" dirty="0">
                <a:solidFill>
                  <a:srgbClr val="374151"/>
                </a:solidFill>
                <a:effectLst/>
                <a:latin typeface="Söhne"/>
              </a:rPr>
              <a:t>Types de données courants en PowerShell : Boolée</a:t>
            </a:r>
            <a:r>
              <a:rPr lang="fr-FR" b="1" dirty="0">
                <a:solidFill>
                  <a:srgbClr val="374151"/>
                </a:solidFill>
                <a:latin typeface="Söhne"/>
              </a:rPr>
              <a:t>n</a:t>
            </a:r>
            <a:endParaRPr lang="fr-FR" b="1" i="0" dirty="0">
              <a:solidFill>
                <a:srgbClr val="374151"/>
              </a:solidFill>
              <a:effectLst/>
              <a:latin typeface="Söhne"/>
            </a:endParaRPr>
          </a:p>
          <a:p>
            <a:pPr lvl="1"/>
            <a:r>
              <a:rPr lang="fr-FR" dirty="0">
                <a:solidFill>
                  <a:srgbClr val="374151"/>
                </a:solidFill>
                <a:latin typeface="Söhne"/>
              </a:rPr>
              <a:t>PowerShell est capable de traiter d’autres types (chaînes de caractères, nombres…) comme type booléen</a:t>
            </a:r>
          </a:p>
          <a:p>
            <a:pPr lvl="2"/>
            <a:r>
              <a:rPr lang="fr-FR" dirty="0">
                <a:solidFill>
                  <a:srgbClr val="374151"/>
                </a:solidFill>
                <a:latin typeface="Söhne"/>
              </a:rPr>
              <a:t>Les cas suivants sont considérés comme « </a:t>
            </a:r>
            <a:r>
              <a:rPr lang="fr-FR" dirty="0" err="1">
                <a:solidFill>
                  <a:srgbClr val="374151"/>
                </a:solidFill>
                <a:latin typeface="Söhne"/>
              </a:rPr>
              <a:t>True</a:t>
            </a:r>
            <a:r>
              <a:rPr lang="fr-FR" dirty="0">
                <a:solidFill>
                  <a:srgbClr val="374151"/>
                </a:solidFill>
                <a:latin typeface="Söhne"/>
              </a:rPr>
              <a:t> »</a:t>
            </a:r>
          </a:p>
          <a:p>
            <a:pPr lvl="3"/>
            <a:r>
              <a:rPr lang="fr-FR" dirty="0">
                <a:solidFill>
                  <a:srgbClr val="374151"/>
                </a:solidFill>
                <a:latin typeface="Söhne"/>
              </a:rPr>
              <a:t>Chaîne non vide</a:t>
            </a:r>
          </a:p>
          <a:p>
            <a:pPr lvl="3"/>
            <a:r>
              <a:rPr lang="fr-FR" dirty="0">
                <a:solidFill>
                  <a:srgbClr val="374151"/>
                </a:solidFill>
                <a:latin typeface="Söhne"/>
              </a:rPr>
              <a:t>Les collections avec au moins un élément</a:t>
            </a:r>
          </a:p>
        </p:txBody>
      </p:sp>
    </p:spTree>
    <p:extLst>
      <p:ext uri="{BB962C8B-B14F-4D97-AF65-F5344CB8AC3E}">
        <p14:creationId xmlns:p14="http://schemas.microsoft.com/office/powerpoint/2010/main" val="7596197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re 3">
            <a:extLst>
              <a:ext uri="{FF2B5EF4-FFF2-40B4-BE49-F238E27FC236}">
                <a16:creationId xmlns:a16="http://schemas.microsoft.com/office/drawing/2014/main" id="{2AE6807D-65ED-50DC-E938-01FF9105F0DB}"/>
              </a:ext>
            </a:extLst>
          </p:cNvPr>
          <p:cNvSpPr>
            <a:spLocks noGrp="1"/>
          </p:cNvSpPr>
          <p:nvPr>
            <p:ph type="title"/>
          </p:nvPr>
        </p:nvSpPr>
        <p:spPr>
          <a:xfrm>
            <a:off x="808638" y="386930"/>
            <a:ext cx="9236700" cy="1188950"/>
          </a:xfrm>
        </p:spPr>
        <p:txBody>
          <a:bodyPr anchor="b">
            <a:normAutofit/>
          </a:bodyPr>
          <a:lstStyle/>
          <a:p>
            <a:r>
              <a:rPr lang="fr-FR" sz="4600" b="0" i="0">
                <a:effectLst/>
                <a:latin typeface="Söhne"/>
              </a:rPr>
              <a:t>Les variables et les types de données.</a:t>
            </a:r>
            <a:endParaRPr lang="fr-FR" sz="4600" dirty="0"/>
          </a:p>
        </p:txBody>
      </p:sp>
      <p:grpSp>
        <p:nvGrpSpPr>
          <p:cNvPr id="12" name="Group 11">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3" name="Rectangle 12">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Espace réservé du contenu 4">
            <a:extLst>
              <a:ext uri="{FF2B5EF4-FFF2-40B4-BE49-F238E27FC236}">
                <a16:creationId xmlns:a16="http://schemas.microsoft.com/office/drawing/2014/main" id="{470F463E-7DA0-196F-453C-EBD9147381EC}"/>
              </a:ext>
            </a:extLst>
          </p:cNvPr>
          <p:cNvSpPr>
            <a:spLocks noGrp="1"/>
          </p:cNvSpPr>
          <p:nvPr>
            <p:ph idx="1"/>
          </p:nvPr>
        </p:nvSpPr>
        <p:spPr>
          <a:xfrm>
            <a:off x="793660" y="2599509"/>
            <a:ext cx="10143668" cy="3435531"/>
          </a:xfrm>
        </p:spPr>
        <p:txBody>
          <a:bodyPr anchor="ctr">
            <a:normAutofit/>
          </a:bodyPr>
          <a:lstStyle/>
          <a:p>
            <a:r>
              <a:rPr lang="fr-FR" b="1" i="0" dirty="0">
                <a:solidFill>
                  <a:srgbClr val="374151"/>
                </a:solidFill>
                <a:effectLst/>
                <a:latin typeface="Söhne"/>
              </a:rPr>
              <a:t>Types de données courants en PowerShell : hashtable</a:t>
            </a:r>
          </a:p>
          <a:p>
            <a:pPr lvl="1"/>
            <a:r>
              <a:rPr lang="fr-FR" dirty="0">
                <a:solidFill>
                  <a:srgbClr val="374151"/>
                </a:solidFill>
                <a:latin typeface="Söhne"/>
              </a:rPr>
              <a:t>S</a:t>
            </a:r>
            <a:r>
              <a:rPr lang="fr-FR" b="0" i="0" dirty="0">
                <a:solidFill>
                  <a:srgbClr val="374151"/>
                </a:solidFill>
                <a:effectLst/>
                <a:latin typeface="Söhne"/>
              </a:rPr>
              <a:t>tructure de données qui stocke des paires clé-valeur.</a:t>
            </a:r>
          </a:p>
          <a:p>
            <a:pPr lvl="2"/>
            <a:r>
              <a:rPr lang="fr-FR" b="0" i="0" dirty="0">
                <a:solidFill>
                  <a:srgbClr val="374151"/>
                </a:solidFill>
                <a:effectLst/>
                <a:latin typeface="Söhne"/>
              </a:rPr>
              <a:t>Chaque élément dans une hashtable est composé d'une clé unique et de sa valeur correspondante.</a:t>
            </a:r>
          </a:p>
          <a:p>
            <a:pPr lvl="2"/>
            <a:r>
              <a:rPr lang="fr-FR" dirty="0">
                <a:solidFill>
                  <a:srgbClr val="374151"/>
                </a:solidFill>
                <a:latin typeface="Söhne"/>
              </a:rPr>
              <a:t>P</a:t>
            </a:r>
            <a:r>
              <a:rPr lang="fr-FR" b="0" i="0" dirty="0">
                <a:solidFill>
                  <a:srgbClr val="374151"/>
                </a:solidFill>
                <a:effectLst/>
                <a:latin typeface="Söhne"/>
              </a:rPr>
              <a:t>ermettent d'associer rapidement une valeur à une clé et de la récupérer efficacement.</a:t>
            </a:r>
          </a:p>
          <a:p>
            <a:pPr lvl="2"/>
            <a:r>
              <a:rPr kumimoji="0" lang="fr-FR" altLang="fr-FR" b="0" i="0" u="none" strike="noStrike" cap="none" normalizeH="0" baseline="0" dirty="0">
                <a:ln>
                  <a:noFill/>
                </a:ln>
                <a:solidFill>
                  <a:srgbClr val="374151"/>
                </a:solidFill>
                <a:effectLst/>
                <a:latin typeface="Söhne"/>
              </a:rPr>
              <a:t>Déclaration d'une hashtable</a:t>
            </a:r>
            <a:endParaRPr lang="fr-FR" altLang="fr-FR" dirty="0">
              <a:solidFill>
                <a:srgbClr val="374151"/>
              </a:solidFill>
              <a:latin typeface="Söhne"/>
            </a:endParaRPr>
          </a:p>
          <a:p>
            <a:pPr lvl="3"/>
            <a:r>
              <a:rPr kumimoji="0" lang="fr-FR" altLang="fr-FR" b="0" i="0" u="none" strike="noStrike" cap="none" normalizeH="0" baseline="0" dirty="0">
                <a:ln>
                  <a:noFill/>
                </a:ln>
                <a:solidFill>
                  <a:srgbClr val="374151"/>
                </a:solidFill>
                <a:effectLst/>
                <a:latin typeface="Söhne"/>
              </a:rPr>
              <a:t>Une hashtable est créée en utilisant l'opérateur </a:t>
            </a:r>
            <a:r>
              <a:rPr kumimoji="0" lang="fr-FR" altLang="fr-FR" b="1" i="0" u="none" strike="noStrike" cap="none" normalizeH="0" baseline="0" dirty="0">
                <a:ln>
                  <a:noFill/>
                </a:ln>
                <a:solidFill>
                  <a:srgbClr val="374151"/>
                </a:solidFill>
                <a:effectLst/>
                <a:latin typeface="Söhne Mono"/>
              </a:rPr>
              <a:t>@{}</a:t>
            </a:r>
            <a:r>
              <a:rPr kumimoji="0" lang="fr-FR" altLang="fr-FR" b="0" i="0" u="none" strike="noStrike" cap="none" normalizeH="0" baseline="0" dirty="0">
                <a:ln>
                  <a:noFill/>
                </a:ln>
                <a:solidFill>
                  <a:srgbClr val="374151"/>
                </a:solidFill>
                <a:effectLst/>
                <a:latin typeface="Söhne"/>
              </a:rPr>
              <a:t>.</a:t>
            </a:r>
          </a:p>
          <a:p>
            <a:pPr lvl="3"/>
            <a:r>
              <a:rPr kumimoji="0" lang="fr-FR" altLang="fr-FR" b="0" i="0" u="none" strike="noStrike" cap="none" normalizeH="0" baseline="0" dirty="0">
                <a:ln>
                  <a:noFill/>
                </a:ln>
                <a:solidFill>
                  <a:srgbClr val="374151"/>
                </a:solidFill>
                <a:effectLst/>
                <a:latin typeface="Söhne"/>
              </a:rPr>
              <a:t>Les paires clé-valeur sont définies à l'intérieur des accolades, séparées par des virgules. </a:t>
            </a:r>
            <a:br>
              <a:rPr kumimoji="0" lang="fr-FR" altLang="fr-FR" b="0" i="0" u="none" strike="noStrike" cap="none" normalizeH="0" baseline="0" dirty="0">
                <a:ln>
                  <a:noFill/>
                </a:ln>
                <a:solidFill>
                  <a:srgbClr val="374151"/>
                </a:solidFill>
                <a:effectLst/>
                <a:latin typeface="Söhne"/>
              </a:rPr>
            </a:br>
            <a:r>
              <a:rPr kumimoji="0" lang="fr-FR" altLang="fr-FR" b="0" i="0" u="none" strike="noStrike" cap="none" normalizeH="0" baseline="0" dirty="0">
                <a:ln>
                  <a:noFill/>
                </a:ln>
                <a:solidFill>
                  <a:srgbClr val="374151"/>
                </a:solidFill>
                <a:effectLst/>
                <a:latin typeface="Söhne"/>
              </a:rPr>
              <a:t>	</a:t>
            </a:r>
            <a:r>
              <a:rPr kumimoji="0" lang="fr-FR" altLang="fr-FR" b="1" i="0" u="none" strike="noStrike" cap="none" normalizeH="0" baseline="0" dirty="0">
                <a:ln>
                  <a:noFill/>
                </a:ln>
                <a:solidFill>
                  <a:srgbClr val="374151"/>
                </a:solidFill>
                <a:effectLst/>
                <a:latin typeface="Söhne Mono"/>
              </a:rPr>
              <a:t>$</a:t>
            </a:r>
            <a:r>
              <a:rPr kumimoji="0" lang="fr-FR" altLang="fr-FR" b="1" i="0" u="none" strike="noStrike" cap="none" normalizeH="0" baseline="0" dirty="0" err="1">
                <a:ln>
                  <a:noFill/>
                </a:ln>
                <a:solidFill>
                  <a:srgbClr val="374151"/>
                </a:solidFill>
                <a:effectLst/>
                <a:latin typeface="Söhne Mono"/>
              </a:rPr>
              <a:t>hashTable</a:t>
            </a:r>
            <a:r>
              <a:rPr kumimoji="0" lang="fr-FR" altLang="fr-FR" b="1" i="0" u="none" strike="noStrike" cap="none" normalizeH="0" baseline="0" dirty="0">
                <a:ln>
                  <a:noFill/>
                </a:ln>
                <a:solidFill>
                  <a:srgbClr val="374151"/>
                </a:solidFill>
                <a:effectLst/>
                <a:latin typeface="Söhne Mono"/>
              </a:rPr>
              <a:t> = @{ "Clé1" = "Valeur1"; "Clé2" = "Valeur2" }</a:t>
            </a:r>
            <a:endParaRPr kumimoji="0" lang="fr-FR" altLang="fr-FR" b="0" i="0" u="none" strike="noStrike" cap="none" normalizeH="0" baseline="0" dirty="0">
              <a:ln>
                <a:noFill/>
              </a:ln>
              <a:solidFill>
                <a:srgbClr val="374151"/>
              </a:solidFill>
              <a:effectLst/>
              <a:latin typeface="Söhne"/>
            </a:endParaRPr>
          </a:p>
          <a:p>
            <a:pPr lvl="1"/>
            <a:endParaRPr lang="fr-FR" b="0" i="0" dirty="0">
              <a:solidFill>
                <a:srgbClr val="374151"/>
              </a:solidFill>
              <a:effectLst/>
              <a:latin typeface="Söhne"/>
            </a:endParaRPr>
          </a:p>
        </p:txBody>
      </p:sp>
    </p:spTree>
    <p:extLst>
      <p:ext uri="{BB962C8B-B14F-4D97-AF65-F5344CB8AC3E}">
        <p14:creationId xmlns:p14="http://schemas.microsoft.com/office/powerpoint/2010/main" val="21233485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16">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991D215D-8677-EF43-9545-A34F832D4C0F}"/>
              </a:ext>
            </a:extLst>
          </p:cNvPr>
          <p:cNvSpPr>
            <a:spLocks noGrp="1"/>
          </p:cNvSpPr>
          <p:nvPr>
            <p:ph type="title"/>
          </p:nvPr>
        </p:nvSpPr>
        <p:spPr>
          <a:xfrm>
            <a:off x="808638" y="386930"/>
            <a:ext cx="9236700" cy="1188950"/>
          </a:xfrm>
        </p:spPr>
        <p:txBody>
          <a:bodyPr anchor="b">
            <a:normAutofit/>
          </a:bodyPr>
          <a:lstStyle/>
          <a:p>
            <a:r>
              <a:rPr lang="fr-FR" sz="5400" b="0" i="0" dirty="0">
                <a:effectLst/>
                <a:latin typeface="Söhne"/>
              </a:rPr>
              <a:t>Planning</a:t>
            </a:r>
            <a:endParaRPr lang="fr-FR" sz="5400" dirty="0"/>
          </a:p>
        </p:txBody>
      </p:sp>
      <p:grpSp>
        <p:nvGrpSpPr>
          <p:cNvPr id="37" name="Group 18">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38" name="Rectangle 19">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9" name="Rectangle 22">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Espace réservé du contenu 2">
            <a:extLst>
              <a:ext uri="{FF2B5EF4-FFF2-40B4-BE49-F238E27FC236}">
                <a16:creationId xmlns:a16="http://schemas.microsoft.com/office/drawing/2014/main" id="{D6AE2248-06BC-4D2E-07A4-68BE6A968179}"/>
              </a:ext>
            </a:extLst>
          </p:cNvPr>
          <p:cNvSpPr>
            <a:spLocks noGrp="1"/>
          </p:cNvSpPr>
          <p:nvPr>
            <p:ph idx="1"/>
          </p:nvPr>
        </p:nvSpPr>
        <p:spPr>
          <a:xfrm>
            <a:off x="793660" y="2599509"/>
            <a:ext cx="10143668" cy="3435531"/>
          </a:xfrm>
        </p:spPr>
        <p:txBody>
          <a:bodyPr anchor="ctr">
            <a:normAutofit/>
          </a:bodyPr>
          <a:lstStyle/>
          <a:p>
            <a:r>
              <a:rPr lang="fr-FR" sz="1900" b="1" i="0" dirty="0">
                <a:effectLst/>
                <a:latin typeface="Söhne"/>
              </a:rPr>
              <a:t>Planning horaire</a:t>
            </a:r>
          </a:p>
          <a:p>
            <a:pPr marL="0" indent="0">
              <a:buNone/>
            </a:pPr>
            <a:endParaRPr lang="fr-FR" sz="1900" dirty="0">
              <a:latin typeface="Söhne"/>
            </a:endParaRPr>
          </a:p>
          <a:p>
            <a:pPr marL="0" indent="0">
              <a:buNone/>
            </a:pPr>
            <a:endParaRPr lang="fr-FR" sz="1900" dirty="0">
              <a:latin typeface="Söhne"/>
            </a:endParaRPr>
          </a:p>
          <a:p>
            <a:pPr marL="0" indent="0">
              <a:buNone/>
            </a:pPr>
            <a:endParaRPr lang="fr-FR" sz="1900" dirty="0">
              <a:latin typeface="Söhne"/>
            </a:endParaRPr>
          </a:p>
          <a:p>
            <a:pPr marL="0" indent="0">
              <a:buNone/>
            </a:pPr>
            <a:endParaRPr lang="fr-FR" sz="1900" dirty="0">
              <a:latin typeface="Söhne"/>
            </a:endParaRPr>
          </a:p>
          <a:p>
            <a:pPr marL="0" indent="0">
              <a:buNone/>
            </a:pPr>
            <a:endParaRPr lang="fr-FR" sz="1900" dirty="0">
              <a:latin typeface="Söhne"/>
            </a:endParaRPr>
          </a:p>
          <a:p>
            <a:pPr marL="0" indent="0">
              <a:buNone/>
            </a:pPr>
            <a:endParaRPr lang="fr-FR" sz="1900" dirty="0">
              <a:latin typeface="Söhne"/>
            </a:endParaRPr>
          </a:p>
          <a:p>
            <a:pPr marL="0" indent="0">
              <a:buNone/>
            </a:pPr>
            <a:endParaRPr lang="fr-FR" sz="1900" dirty="0">
              <a:latin typeface="Söhne"/>
            </a:endParaRPr>
          </a:p>
        </p:txBody>
      </p:sp>
      <p:graphicFrame>
        <p:nvGraphicFramePr>
          <p:cNvPr id="4" name="Tableau 4">
            <a:extLst>
              <a:ext uri="{FF2B5EF4-FFF2-40B4-BE49-F238E27FC236}">
                <a16:creationId xmlns:a16="http://schemas.microsoft.com/office/drawing/2014/main" id="{A5C450AC-5A22-E2D6-F47F-86A132403CB5}"/>
              </a:ext>
            </a:extLst>
          </p:cNvPr>
          <p:cNvGraphicFramePr>
            <a:graphicFrameLocks noGrp="1"/>
          </p:cNvGraphicFramePr>
          <p:nvPr>
            <p:extLst>
              <p:ext uri="{D42A27DB-BD31-4B8C-83A1-F6EECF244321}">
                <p14:modId xmlns:p14="http://schemas.microsoft.com/office/powerpoint/2010/main" val="3599837293"/>
              </p:ext>
            </p:extLst>
          </p:nvPr>
        </p:nvGraphicFramePr>
        <p:xfrm>
          <a:off x="1115238" y="3216766"/>
          <a:ext cx="8128000" cy="2595880"/>
        </p:xfrm>
        <a:graphic>
          <a:graphicData uri="http://schemas.openxmlformats.org/drawingml/2006/table">
            <a:tbl>
              <a:tblPr firstRow="1" bandRow="1">
                <a:tableStyleId>{5940675A-B579-460E-94D1-54222C63F5DA}</a:tableStyleId>
              </a:tblPr>
              <a:tblGrid>
                <a:gridCol w="4064000">
                  <a:extLst>
                    <a:ext uri="{9D8B030D-6E8A-4147-A177-3AD203B41FA5}">
                      <a16:colId xmlns:a16="http://schemas.microsoft.com/office/drawing/2014/main" val="78756806"/>
                    </a:ext>
                  </a:extLst>
                </a:gridCol>
                <a:gridCol w="4064000">
                  <a:extLst>
                    <a:ext uri="{9D8B030D-6E8A-4147-A177-3AD203B41FA5}">
                      <a16:colId xmlns:a16="http://schemas.microsoft.com/office/drawing/2014/main" val="1547651233"/>
                    </a:ext>
                  </a:extLst>
                </a:gridCol>
              </a:tblGrid>
              <a:tr h="370840">
                <a:tc>
                  <a:txBody>
                    <a:bodyPr/>
                    <a:lstStyle/>
                    <a:p>
                      <a:r>
                        <a:rPr lang="fr-FR" dirty="0"/>
                        <a:t>9h-10h30</a:t>
                      </a:r>
                    </a:p>
                  </a:txBody>
                  <a:tcPr/>
                </a:tc>
                <a:tc>
                  <a:txBody>
                    <a:bodyPr/>
                    <a:lstStyle/>
                    <a:p>
                      <a:r>
                        <a:rPr lang="fr-FR" dirty="0"/>
                        <a:t>Cours</a:t>
                      </a:r>
                    </a:p>
                  </a:txBody>
                  <a:tcPr/>
                </a:tc>
                <a:extLst>
                  <a:ext uri="{0D108BD9-81ED-4DB2-BD59-A6C34878D82A}">
                    <a16:rowId xmlns:a16="http://schemas.microsoft.com/office/drawing/2014/main" val="2779146376"/>
                  </a:ext>
                </a:extLst>
              </a:tr>
              <a:tr h="370840">
                <a:tc>
                  <a:txBody>
                    <a:bodyPr/>
                    <a:lstStyle/>
                    <a:p>
                      <a:r>
                        <a:rPr lang="fr-FR" dirty="0"/>
                        <a:t>10h30-10h45</a:t>
                      </a:r>
                    </a:p>
                  </a:txBody>
                  <a:tcPr/>
                </a:tc>
                <a:tc>
                  <a:txBody>
                    <a:bodyPr/>
                    <a:lstStyle/>
                    <a:p>
                      <a:r>
                        <a:rPr lang="fr-FR" dirty="0"/>
                        <a:t>Pause</a:t>
                      </a:r>
                    </a:p>
                  </a:txBody>
                  <a:tcPr/>
                </a:tc>
                <a:extLst>
                  <a:ext uri="{0D108BD9-81ED-4DB2-BD59-A6C34878D82A}">
                    <a16:rowId xmlns:a16="http://schemas.microsoft.com/office/drawing/2014/main" val="564919118"/>
                  </a:ext>
                </a:extLst>
              </a:tr>
              <a:tr h="370840">
                <a:tc>
                  <a:txBody>
                    <a:bodyPr/>
                    <a:lstStyle/>
                    <a:p>
                      <a:r>
                        <a:rPr lang="fr-FR" dirty="0"/>
                        <a:t>10h45-12h</a:t>
                      </a:r>
                    </a:p>
                  </a:txBody>
                  <a:tcPr/>
                </a:tc>
                <a:tc>
                  <a:txBody>
                    <a:bodyPr/>
                    <a:lstStyle/>
                    <a:p>
                      <a:r>
                        <a:rPr lang="fr-FR" dirty="0"/>
                        <a:t>Cours</a:t>
                      </a:r>
                    </a:p>
                  </a:txBody>
                  <a:tcPr/>
                </a:tc>
                <a:extLst>
                  <a:ext uri="{0D108BD9-81ED-4DB2-BD59-A6C34878D82A}">
                    <a16:rowId xmlns:a16="http://schemas.microsoft.com/office/drawing/2014/main" val="3060848522"/>
                  </a:ext>
                </a:extLst>
              </a:tr>
              <a:tr h="370840">
                <a:tc>
                  <a:txBody>
                    <a:bodyPr/>
                    <a:lstStyle/>
                    <a:p>
                      <a:r>
                        <a:rPr lang="fr-FR" dirty="0"/>
                        <a:t>12h-13h</a:t>
                      </a:r>
                    </a:p>
                  </a:txBody>
                  <a:tcPr/>
                </a:tc>
                <a:tc>
                  <a:txBody>
                    <a:bodyPr/>
                    <a:lstStyle/>
                    <a:p>
                      <a:r>
                        <a:rPr lang="fr-FR" dirty="0"/>
                        <a:t>Pause déjeuner</a:t>
                      </a:r>
                    </a:p>
                  </a:txBody>
                  <a:tcPr/>
                </a:tc>
                <a:extLst>
                  <a:ext uri="{0D108BD9-81ED-4DB2-BD59-A6C34878D82A}">
                    <a16:rowId xmlns:a16="http://schemas.microsoft.com/office/drawing/2014/main" val="3646182955"/>
                  </a:ext>
                </a:extLst>
              </a:tr>
              <a:tr h="370840">
                <a:tc>
                  <a:txBody>
                    <a:bodyPr/>
                    <a:lstStyle/>
                    <a:p>
                      <a:r>
                        <a:rPr lang="fr-FR" dirty="0"/>
                        <a:t>13h-15h</a:t>
                      </a:r>
                    </a:p>
                  </a:txBody>
                  <a:tcPr/>
                </a:tc>
                <a:tc>
                  <a:txBody>
                    <a:bodyPr/>
                    <a:lstStyle/>
                    <a:p>
                      <a:r>
                        <a:rPr lang="fr-FR" dirty="0"/>
                        <a:t>Cours</a:t>
                      </a:r>
                    </a:p>
                  </a:txBody>
                  <a:tcPr/>
                </a:tc>
                <a:extLst>
                  <a:ext uri="{0D108BD9-81ED-4DB2-BD59-A6C34878D82A}">
                    <a16:rowId xmlns:a16="http://schemas.microsoft.com/office/drawing/2014/main" val="1434609740"/>
                  </a:ext>
                </a:extLst>
              </a:tr>
              <a:tr h="370840">
                <a:tc>
                  <a:txBody>
                    <a:bodyPr/>
                    <a:lstStyle/>
                    <a:p>
                      <a:r>
                        <a:rPr lang="fr-FR" dirty="0"/>
                        <a:t>15h-15h15</a:t>
                      </a:r>
                    </a:p>
                  </a:txBody>
                  <a:tcPr/>
                </a:tc>
                <a:tc>
                  <a:txBody>
                    <a:bodyPr/>
                    <a:lstStyle/>
                    <a:p>
                      <a:r>
                        <a:rPr lang="fr-FR" dirty="0"/>
                        <a:t>Pause</a:t>
                      </a:r>
                    </a:p>
                  </a:txBody>
                  <a:tcPr/>
                </a:tc>
                <a:extLst>
                  <a:ext uri="{0D108BD9-81ED-4DB2-BD59-A6C34878D82A}">
                    <a16:rowId xmlns:a16="http://schemas.microsoft.com/office/drawing/2014/main" val="3642644090"/>
                  </a:ext>
                </a:extLst>
              </a:tr>
              <a:tr h="370840">
                <a:tc>
                  <a:txBody>
                    <a:bodyPr/>
                    <a:lstStyle/>
                    <a:p>
                      <a:r>
                        <a:rPr lang="fr-FR" dirty="0"/>
                        <a:t>15h15-17h / 17h30</a:t>
                      </a:r>
                    </a:p>
                  </a:txBody>
                  <a:tcPr/>
                </a:tc>
                <a:tc>
                  <a:txBody>
                    <a:bodyPr/>
                    <a:lstStyle/>
                    <a:p>
                      <a:r>
                        <a:rPr lang="fr-FR" dirty="0"/>
                        <a:t>Cours</a:t>
                      </a:r>
                    </a:p>
                  </a:txBody>
                  <a:tcPr/>
                </a:tc>
                <a:extLst>
                  <a:ext uri="{0D108BD9-81ED-4DB2-BD59-A6C34878D82A}">
                    <a16:rowId xmlns:a16="http://schemas.microsoft.com/office/drawing/2014/main" val="448569024"/>
                  </a:ext>
                </a:extLst>
              </a:tr>
            </a:tbl>
          </a:graphicData>
        </a:graphic>
      </p:graphicFrame>
    </p:spTree>
    <p:extLst>
      <p:ext uri="{BB962C8B-B14F-4D97-AF65-F5344CB8AC3E}">
        <p14:creationId xmlns:p14="http://schemas.microsoft.com/office/powerpoint/2010/main" val="132055205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re 3">
            <a:extLst>
              <a:ext uri="{FF2B5EF4-FFF2-40B4-BE49-F238E27FC236}">
                <a16:creationId xmlns:a16="http://schemas.microsoft.com/office/drawing/2014/main" id="{2AE6807D-65ED-50DC-E938-01FF9105F0DB}"/>
              </a:ext>
            </a:extLst>
          </p:cNvPr>
          <p:cNvSpPr>
            <a:spLocks noGrp="1"/>
          </p:cNvSpPr>
          <p:nvPr>
            <p:ph type="title"/>
          </p:nvPr>
        </p:nvSpPr>
        <p:spPr>
          <a:xfrm>
            <a:off x="808638" y="386930"/>
            <a:ext cx="9236700" cy="1188950"/>
          </a:xfrm>
        </p:spPr>
        <p:txBody>
          <a:bodyPr anchor="b">
            <a:normAutofit/>
          </a:bodyPr>
          <a:lstStyle/>
          <a:p>
            <a:r>
              <a:rPr lang="fr-FR" sz="4600" b="0" i="0">
                <a:effectLst/>
                <a:latin typeface="Söhne"/>
              </a:rPr>
              <a:t>Les variables et les types de données.</a:t>
            </a:r>
            <a:endParaRPr lang="fr-FR" sz="4600" dirty="0"/>
          </a:p>
        </p:txBody>
      </p:sp>
      <p:grpSp>
        <p:nvGrpSpPr>
          <p:cNvPr id="12" name="Group 11">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3" name="Rectangle 12">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Espace réservé du contenu 4">
            <a:extLst>
              <a:ext uri="{FF2B5EF4-FFF2-40B4-BE49-F238E27FC236}">
                <a16:creationId xmlns:a16="http://schemas.microsoft.com/office/drawing/2014/main" id="{470F463E-7DA0-196F-453C-EBD9147381EC}"/>
              </a:ext>
            </a:extLst>
          </p:cNvPr>
          <p:cNvSpPr>
            <a:spLocks noGrp="1"/>
          </p:cNvSpPr>
          <p:nvPr>
            <p:ph idx="1"/>
          </p:nvPr>
        </p:nvSpPr>
        <p:spPr>
          <a:xfrm>
            <a:off x="793660" y="2599509"/>
            <a:ext cx="10143668" cy="3435531"/>
          </a:xfrm>
        </p:spPr>
        <p:txBody>
          <a:bodyPr anchor="ctr">
            <a:normAutofit/>
          </a:bodyPr>
          <a:lstStyle/>
          <a:p>
            <a:r>
              <a:rPr lang="fr-FR" b="1" i="0" dirty="0">
                <a:solidFill>
                  <a:srgbClr val="374151"/>
                </a:solidFill>
                <a:effectLst/>
                <a:latin typeface="Söhne"/>
              </a:rPr>
              <a:t>Types de données courants en PowerShell : hashtable</a:t>
            </a:r>
          </a:p>
          <a:p>
            <a:pPr lvl="1"/>
            <a:r>
              <a:rPr lang="fr-FR" b="0" i="0" dirty="0">
                <a:solidFill>
                  <a:srgbClr val="374151"/>
                </a:solidFill>
                <a:effectLst/>
                <a:latin typeface="Söhne"/>
              </a:rPr>
              <a:t>Ajout, mise à jour et suppression d'éléments dans une hashtable</a:t>
            </a:r>
          </a:p>
          <a:p>
            <a:pPr lvl="2"/>
            <a:r>
              <a:rPr kumimoji="0" lang="fr-FR" altLang="fr-FR" b="0" i="0" u="none" strike="noStrike" cap="none" normalizeH="0" baseline="0" dirty="0">
                <a:ln>
                  <a:noFill/>
                </a:ln>
                <a:solidFill>
                  <a:srgbClr val="374151"/>
                </a:solidFill>
                <a:effectLst/>
                <a:latin typeface="Söhne"/>
              </a:rPr>
              <a:t>Pour ajouter un nouvel élément : </a:t>
            </a:r>
            <a:r>
              <a:rPr kumimoji="0" lang="fr-FR" altLang="fr-FR" b="1" i="0" u="none" strike="noStrike" cap="none" normalizeH="0" baseline="0" dirty="0">
                <a:ln>
                  <a:noFill/>
                </a:ln>
                <a:solidFill>
                  <a:srgbClr val="374151"/>
                </a:solidFill>
                <a:effectLst/>
                <a:latin typeface="Söhne Mono"/>
              </a:rPr>
              <a:t>$</a:t>
            </a:r>
            <a:r>
              <a:rPr kumimoji="0" lang="fr-FR" altLang="fr-FR" b="1" i="0" u="none" strike="noStrike" cap="none" normalizeH="0" baseline="0" dirty="0" err="1">
                <a:ln>
                  <a:noFill/>
                </a:ln>
                <a:solidFill>
                  <a:srgbClr val="374151"/>
                </a:solidFill>
                <a:effectLst/>
                <a:latin typeface="Söhne Mono"/>
              </a:rPr>
              <a:t>hashTable</a:t>
            </a:r>
            <a:r>
              <a:rPr kumimoji="0" lang="fr-FR" altLang="fr-FR" b="1" i="0" u="none" strike="noStrike" cap="none" normalizeH="0" baseline="0" dirty="0">
                <a:ln>
                  <a:noFill/>
                </a:ln>
                <a:solidFill>
                  <a:srgbClr val="374151"/>
                </a:solidFill>
                <a:effectLst/>
                <a:latin typeface="Söhne Mono"/>
              </a:rPr>
              <a:t>["</a:t>
            </a:r>
            <a:r>
              <a:rPr kumimoji="0" lang="fr-FR" altLang="fr-FR" b="1" i="0" u="none" strike="noStrike" cap="none" normalizeH="0" baseline="0" dirty="0" err="1">
                <a:ln>
                  <a:noFill/>
                </a:ln>
                <a:solidFill>
                  <a:srgbClr val="374151"/>
                </a:solidFill>
                <a:effectLst/>
                <a:latin typeface="Söhne Mono"/>
              </a:rPr>
              <a:t>NouvelleClé</a:t>
            </a:r>
            <a:r>
              <a:rPr kumimoji="0" lang="fr-FR" altLang="fr-FR" b="1" i="0" u="none" strike="noStrike" cap="none" normalizeH="0" baseline="0" dirty="0">
                <a:ln>
                  <a:noFill/>
                </a:ln>
                <a:solidFill>
                  <a:srgbClr val="374151"/>
                </a:solidFill>
                <a:effectLst/>
                <a:latin typeface="Söhne Mono"/>
              </a:rPr>
              <a:t>"] = "</a:t>
            </a:r>
            <a:r>
              <a:rPr kumimoji="0" lang="fr-FR" altLang="fr-FR" b="1" i="0" u="none" strike="noStrike" cap="none" normalizeH="0" baseline="0" dirty="0" err="1">
                <a:ln>
                  <a:noFill/>
                </a:ln>
                <a:solidFill>
                  <a:srgbClr val="374151"/>
                </a:solidFill>
                <a:effectLst/>
                <a:latin typeface="Söhne Mono"/>
              </a:rPr>
              <a:t>NouvelleValeur</a:t>
            </a:r>
            <a:r>
              <a:rPr kumimoji="0" lang="fr-FR" altLang="fr-FR" b="1" i="0" u="none" strike="noStrike" cap="none" normalizeH="0" baseline="0" dirty="0">
                <a:ln>
                  <a:noFill/>
                </a:ln>
                <a:solidFill>
                  <a:srgbClr val="374151"/>
                </a:solidFill>
                <a:effectLst/>
                <a:latin typeface="Söhne Mono"/>
              </a:rPr>
              <a:t>"</a:t>
            </a:r>
            <a:r>
              <a:rPr kumimoji="0" lang="fr-FR" altLang="fr-FR" b="0" i="0" u="none" strike="noStrike" cap="none" normalizeH="0" baseline="0" dirty="0">
                <a:ln>
                  <a:noFill/>
                </a:ln>
                <a:solidFill>
                  <a:srgbClr val="374151"/>
                </a:solidFill>
                <a:effectLst/>
                <a:latin typeface="Söhne"/>
              </a:rPr>
              <a:t>.</a:t>
            </a:r>
            <a:br>
              <a:rPr kumimoji="0" lang="fr-FR" altLang="fr-FR" b="0" i="0" u="none" strike="noStrike" cap="none" normalizeH="0" baseline="0" dirty="0">
                <a:ln>
                  <a:noFill/>
                </a:ln>
                <a:solidFill>
                  <a:srgbClr val="374151"/>
                </a:solidFill>
                <a:effectLst/>
                <a:latin typeface="Söhne"/>
              </a:rPr>
            </a:br>
            <a:endParaRPr kumimoji="0" lang="fr-FR" altLang="fr-FR" b="0" i="0" u="none" strike="noStrike" cap="none" normalizeH="0" baseline="0" dirty="0">
              <a:ln>
                <a:noFill/>
              </a:ln>
              <a:solidFill>
                <a:srgbClr val="374151"/>
              </a:solidFill>
              <a:effectLst/>
              <a:latin typeface="Söhne"/>
            </a:endParaRPr>
          </a:p>
          <a:p>
            <a:pPr lvl="2"/>
            <a:r>
              <a:rPr kumimoji="0" lang="fr-FR" altLang="fr-FR" b="0" i="0" u="none" strike="noStrike" cap="none" normalizeH="0" baseline="0" dirty="0">
                <a:ln>
                  <a:noFill/>
                </a:ln>
                <a:solidFill>
                  <a:srgbClr val="374151"/>
                </a:solidFill>
                <a:effectLst/>
                <a:latin typeface="Söhne"/>
              </a:rPr>
              <a:t>Pour mettre à jour une valeur existante, vous pouvez simplement réaffecter une nouvelle valeur à la clé correspondante.</a:t>
            </a:r>
            <a:br>
              <a:rPr kumimoji="0" lang="fr-FR" altLang="fr-FR" b="0" i="0" u="none" strike="noStrike" cap="none" normalizeH="0" baseline="0" dirty="0">
                <a:ln>
                  <a:noFill/>
                </a:ln>
                <a:solidFill>
                  <a:srgbClr val="374151"/>
                </a:solidFill>
                <a:effectLst/>
                <a:latin typeface="Söhne"/>
              </a:rPr>
            </a:br>
            <a:endParaRPr kumimoji="0" lang="fr-FR" altLang="fr-FR" b="0" i="0" u="none" strike="noStrike" cap="none" normalizeH="0" baseline="0" dirty="0">
              <a:ln>
                <a:noFill/>
              </a:ln>
              <a:solidFill>
                <a:srgbClr val="374151"/>
              </a:solidFill>
              <a:effectLst/>
              <a:latin typeface="Söhne"/>
            </a:endParaRPr>
          </a:p>
          <a:p>
            <a:pPr lvl="2"/>
            <a:r>
              <a:rPr kumimoji="0" lang="fr-FR" altLang="fr-FR" b="0" i="0" u="none" strike="noStrike" cap="none" normalizeH="0" baseline="0" dirty="0">
                <a:ln>
                  <a:noFill/>
                </a:ln>
                <a:solidFill>
                  <a:srgbClr val="374151"/>
                </a:solidFill>
                <a:effectLst/>
                <a:latin typeface="Söhne"/>
              </a:rPr>
              <a:t>Pour supprimer un élément, vous pouvez utiliser la commande </a:t>
            </a:r>
            <a:r>
              <a:rPr kumimoji="0" lang="fr-FR" altLang="fr-FR" b="1" i="0" u="none" strike="noStrike" cap="none" normalizeH="0" baseline="0" dirty="0" err="1">
                <a:ln>
                  <a:noFill/>
                </a:ln>
                <a:solidFill>
                  <a:srgbClr val="374151"/>
                </a:solidFill>
                <a:effectLst/>
                <a:latin typeface="Söhne Mono"/>
              </a:rPr>
              <a:t>Remove</a:t>
            </a:r>
            <a:r>
              <a:rPr kumimoji="0" lang="fr-FR" altLang="fr-FR" b="1" i="0" u="none" strike="noStrike" cap="none" normalizeH="0" baseline="0" dirty="0">
                <a:ln>
                  <a:noFill/>
                </a:ln>
                <a:solidFill>
                  <a:srgbClr val="374151"/>
                </a:solidFill>
                <a:effectLst/>
                <a:latin typeface="Söhne Mono"/>
              </a:rPr>
              <a:t>-Item</a:t>
            </a:r>
            <a:r>
              <a:rPr kumimoji="0" lang="fr-FR" altLang="fr-FR" b="0" i="0" u="none" strike="noStrike" cap="none" normalizeH="0" baseline="0" dirty="0">
                <a:ln>
                  <a:noFill/>
                </a:ln>
                <a:solidFill>
                  <a:srgbClr val="374151"/>
                </a:solidFill>
                <a:effectLst/>
                <a:latin typeface="Söhne"/>
              </a:rPr>
              <a:t> ou l'opérateur </a:t>
            </a:r>
            <a:r>
              <a:rPr kumimoji="0" lang="fr-FR" altLang="fr-FR" b="1" i="0" u="none" strike="noStrike" cap="none" normalizeH="0" baseline="0" dirty="0" err="1">
                <a:ln>
                  <a:noFill/>
                </a:ln>
                <a:solidFill>
                  <a:srgbClr val="374151"/>
                </a:solidFill>
                <a:effectLst/>
                <a:latin typeface="Söhne Mono"/>
              </a:rPr>
              <a:t>Remove</a:t>
            </a:r>
            <a:r>
              <a:rPr kumimoji="0" lang="fr-FR" altLang="fr-FR" b="0" i="0" u="none" strike="noStrike" cap="none" normalizeH="0" baseline="0" dirty="0">
                <a:ln>
                  <a:noFill/>
                </a:ln>
                <a:solidFill>
                  <a:srgbClr val="374151"/>
                </a:solidFill>
                <a:effectLst/>
                <a:latin typeface="Söhne"/>
              </a:rPr>
              <a:t> avec la clé spécifiée.</a:t>
            </a:r>
          </a:p>
        </p:txBody>
      </p:sp>
    </p:spTree>
    <p:extLst>
      <p:ext uri="{BB962C8B-B14F-4D97-AF65-F5344CB8AC3E}">
        <p14:creationId xmlns:p14="http://schemas.microsoft.com/office/powerpoint/2010/main" val="373376882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re 3">
            <a:extLst>
              <a:ext uri="{FF2B5EF4-FFF2-40B4-BE49-F238E27FC236}">
                <a16:creationId xmlns:a16="http://schemas.microsoft.com/office/drawing/2014/main" id="{2AE6807D-65ED-50DC-E938-01FF9105F0DB}"/>
              </a:ext>
            </a:extLst>
          </p:cNvPr>
          <p:cNvSpPr>
            <a:spLocks noGrp="1"/>
          </p:cNvSpPr>
          <p:nvPr>
            <p:ph type="title"/>
          </p:nvPr>
        </p:nvSpPr>
        <p:spPr>
          <a:xfrm>
            <a:off x="808638" y="386930"/>
            <a:ext cx="9236700" cy="1188950"/>
          </a:xfrm>
        </p:spPr>
        <p:txBody>
          <a:bodyPr anchor="b">
            <a:normAutofit/>
          </a:bodyPr>
          <a:lstStyle/>
          <a:p>
            <a:r>
              <a:rPr lang="fr-FR" sz="4600" b="0" i="0">
                <a:effectLst/>
                <a:latin typeface="Söhne"/>
              </a:rPr>
              <a:t>Les variables et les types de données.</a:t>
            </a:r>
            <a:endParaRPr lang="fr-FR" sz="4600" dirty="0"/>
          </a:p>
        </p:txBody>
      </p:sp>
      <p:grpSp>
        <p:nvGrpSpPr>
          <p:cNvPr id="12" name="Group 11">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3" name="Rectangle 12">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Espace réservé du contenu 4">
            <a:extLst>
              <a:ext uri="{FF2B5EF4-FFF2-40B4-BE49-F238E27FC236}">
                <a16:creationId xmlns:a16="http://schemas.microsoft.com/office/drawing/2014/main" id="{470F463E-7DA0-196F-453C-EBD9147381EC}"/>
              </a:ext>
            </a:extLst>
          </p:cNvPr>
          <p:cNvSpPr>
            <a:spLocks noGrp="1"/>
          </p:cNvSpPr>
          <p:nvPr>
            <p:ph idx="1"/>
          </p:nvPr>
        </p:nvSpPr>
        <p:spPr>
          <a:xfrm>
            <a:off x="793660" y="2599509"/>
            <a:ext cx="10143668" cy="3435531"/>
          </a:xfrm>
        </p:spPr>
        <p:txBody>
          <a:bodyPr anchor="ctr">
            <a:normAutofit/>
          </a:bodyPr>
          <a:lstStyle/>
          <a:p>
            <a:r>
              <a:rPr lang="fr-FR" b="1" i="0" dirty="0">
                <a:solidFill>
                  <a:srgbClr val="374151"/>
                </a:solidFill>
                <a:effectLst/>
                <a:latin typeface="Söhne"/>
              </a:rPr>
              <a:t>Types de données courants en PowerShell : les objets</a:t>
            </a:r>
          </a:p>
          <a:p>
            <a:pPr lvl="1"/>
            <a:r>
              <a:rPr lang="fr-FR" dirty="0">
                <a:solidFill>
                  <a:srgbClr val="374151"/>
                </a:solidFill>
                <a:latin typeface="Söhne"/>
              </a:rPr>
              <a:t>R</a:t>
            </a:r>
            <a:r>
              <a:rPr lang="fr-FR" b="0" i="0" dirty="0">
                <a:solidFill>
                  <a:srgbClr val="374151"/>
                </a:solidFill>
                <a:effectLst/>
                <a:latin typeface="Söhne"/>
              </a:rPr>
              <a:t>eprésente une instance d'un objet, qui peut avoir des propriétés et des méthodes</a:t>
            </a:r>
          </a:p>
          <a:p>
            <a:pPr lvl="1"/>
            <a:r>
              <a:rPr lang="fr-FR" dirty="0">
                <a:solidFill>
                  <a:srgbClr val="374151"/>
                </a:solidFill>
                <a:latin typeface="Söhne"/>
              </a:rPr>
              <a:t>Il est possible de procéder à l’initialisation d’un objet à partir d’une « classe » déjà existante</a:t>
            </a:r>
          </a:p>
          <a:p>
            <a:pPr lvl="1"/>
            <a:r>
              <a:rPr lang="fr-FR" dirty="0">
                <a:solidFill>
                  <a:srgbClr val="374151"/>
                </a:solidFill>
                <a:latin typeface="Söhne"/>
              </a:rPr>
              <a:t>Il est possible de générer un type d’objet « custom (</a:t>
            </a:r>
            <a:r>
              <a:rPr lang="fr-FR" dirty="0" err="1">
                <a:solidFill>
                  <a:srgbClr val="374151"/>
                </a:solidFill>
                <a:latin typeface="Söhne"/>
              </a:rPr>
              <a:t>PSCustomObject</a:t>
            </a:r>
            <a:r>
              <a:rPr lang="fr-FR" dirty="0">
                <a:solidFill>
                  <a:srgbClr val="374151"/>
                </a:solidFill>
                <a:latin typeface="Söhne"/>
              </a:rPr>
              <a:t>) », sur lequel vous allez ajouter vos propres propriétés</a:t>
            </a:r>
          </a:p>
          <a:p>
            <a:pPr lvl="1"/>
            <a:r>
              <a:rPr lang="fr-FR" dirty="0">
                <a:solidFill>
                  <a:srgbClr val="374151"/>
                </a:solidFill>
                <a:latin typeface="Söhne"/>
              </a:rPr>
              <a:t>Un objet est un élément de base retournée par l’ensemble des commandes powershell</a:t>
            </a:r>
          </a:p>
        </p:txBody>
      </p:sp>
    </p:spTree>
    <p:extLst>
      <p:ext uri="{BB962C8B-B14F-4D97-AF65-F5344CB8AC3E}">
        <p14:creationId xmlns:p14="http://schemas.microsoft.com/office/powerpoint/2010/main" val="364290545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re 3">
            <a:extLst>
              <a:ext uri="{FF2B5EF4-FFF2-40B4-BE49-F238E27FC236}">
                <a16:creationId xmlns:a16="http://schemas.microsoft.com/office/drawing/2014/main" id="{2AE6807D-65ED-50DC-E938-01FF9105F0DB}"/>
              </a:ext>
            </a:extLst>
          </p:cNvPr>
          <p:cNvSpPr>
            <a:spLocks noGrp="1"/>
          </p:cNvSpPr>
          <p:nvPr>
            <p:ph type="title"/>
          </p:nvPr>
        </p:nvSpPr>
        <p:spPr>
          <a:xfrm>
            <a:off x="808638" y="386930"/>
            <a:ext cx="9236700" cy="1188950"/>
          </a:xfrm>
        </p:spPr>
        <p:txBody>
          <a:bodyPr anchor="b">
            <a:normAutofit/>
          </a:bodyPr>
          <a:lstStyle/>
          <a:p>
            <a:r>
              <a:rPr lang="fr-FR" sz="4600" b="0" i="0" dirty="0">
                <a:effectLst/>
                <a:latin typeface="Söhne"/>
              </a:rPr>
              <a:t>Les opérateurs de comparaison</a:t>
            </a:r>
            <a:endParaRPr lang="fr-FR" sz="4600" dirty="0"/>
          </a:p>
        </p:txBody>
      </p:sp>
      <p:grpSp>
        <p:nvGrpSpPr>
          <p:cNvPr id="12" name="Group 11">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3" name="Rectangle 12">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Espace réservé du contenu 4">
            <a:extLst>
              <a:ext uri="{FF2B5EF4-FFF2-40B4-BE49-F238E27FC236}">
                <a16:creationId xmlns:a16="http://schemas.microsoft.com/office/drawing/2014/main" id="{470F463E-7DA0-196F-453C-EBD9147381EC}"/>
              </a:ext>
            </a:extLst>
          </p:cNvPr>
          <p:cNvSpPr>
            <a:spLocks noGrp="1"/>
          </p:cNvSpPr>
          <p:nvPr>
            <p:ph idx="1"/>
          </p:nvPr>
        </p:nvSpPr>
        <p:spPr>
          <a:xfrm>
            <a:off x="793660" y="2599509"/>
            <a:ext cx="10143668" cy="3435531"/>
          </a:xfrm>
        </p:spPr>
        <p:txBody>
          <a:bodyPr anchor="ctr">
            <a:normAutofit/>
          </a:bodyPr>
          <a:lstStyle/>
          <a:p>
            <a:r>
              <a:rPr lang="fr-FR" b="1" i="0" dirty="0">
                <a:solidFill>
                  <a:srgbClr val="374151"/>
                </a:solidFill>
                <a:effectLst/>
                <a:latin typeface="Söhne"/>
              </a:rPr>
              <a:t>Il existe différents types de comparateur</a:t>
            </a:r>
          </a:p>
          <a:p>
            <a:pPr lvl="1"/>
            <a:r>
              <a:rPr lang="fr-FR" b="1" dirty="0">
                <a:solidFill>
                  <a:srgbClr val="374151"/>
                </a:solidFill>
                <a:latin typeface="Söhne"/>
              </a:rPr>
              <a:t>Egalité </a:t>
            </a:r>
            <a:r>
              <a:rPr lang="fr-FR" dirty="0">
                <a:solidFill>
                  <a:srgbClr val="374151"/>
                </a:solidFill>
                <a:latin typeface="Söhne"/>
              </a:rPr>
              <a:t>: généralement dédié aux comparaisons numériques</a:t>
            </a:r>
          </a:p>
          <a:p>
            <a:pPr lvl="1"/>
            <a:r>
              <a:rPr lang="fr-FR" b="1" dirty="0">
                <a:solidFill>
                  <a:srgbClr val="374151"/>
                </a:solidFill>
                <a:latin typeface="Söhne"/>
              </a:rPr>
              <a:t>Correspondance </a:t>
            </a:r>
            <a:r>
              <a:rPr lang="fr-FR" dirty="0">
                <a:solidFill>
                  <a:srgbClr val="374151"/>
                </a:solidFill>
                <a:latin typeface="Söhne"/>
              </a:rPr>
              <a:t>: généralement dédié aux comparaisons de chaînes</a:t>
            </a:r>
          </a:p>
          <a:p>
            <a:pPr lvl="1"/>
            <a:r>
              <a:rPr lang="fr-FR" b="1" dirty="0">
                <a:solidFill>
                  <a:srgbClr val="374151"/>
                </a:solidFill>
                <a:latin typeface="Söhne"/>
              </a:rPr>
              <a:t>Collection </a:t>
            </a:r>
            <a:r>
              <a:rPr lang="fr-FR" dirty="0">
                <a:solidFill>
                  <a:srgbClr val="374151"/>
                </a:solidFill>
                <a:latin typeface="Söhne"/>
              </a:rPr>
              <a:t>: permet de vérifier la présence d’un élément dans une collection</a:t>
            </a:r>
          </a:p>
          <a:p>
            <a:pPr lvl="1"/>
            <a:r>
              <a:rPr lang="fr-FR" b="1" dirty="0">
                <a:solidFill>
                  <a:srgbClr val="374151"/>
                </a:solidFill>
                <a:latin typeface="Söhne"/>
              </a:rPr>
              <a:t>Type </a:t>
            </a:r>
            <a:r>
              <a:rPr lang="fr-FR" dirty="0">
                <a:solidFill>
                  <a:srgbClr val="374151"/>
                </a:solidFill>
                <a:latin typeface="Söhne"/>
              </a:rPr>
              <a:t>: permet de vérifier le type d’une variable</a:t>
            </a:r>
          </a:p>
          <a:p>
            <a:pPr lvl="1"/>
            <a:endParaRPr lang="fr-FR" dirty="0">
              <a:solidFill>
                <a:srgbClr val="374151"/>
              </a:solidFill>
              <a:latin typeface="Söhne"/>
            </a:endParaRPr>
          </a:p>
        </p:txBody>
      </p:sp>
    </p:spTree>
    <p:extLst>
      <p:ext uri="{BB962C8B-B14F-4D97-AF65-F5344CB8AC3E}">
        <p14:creationId xmlns:p14="http://schemas.microsoft.com/office/powerpoint/2010/main" val="384095105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re 3">
            <a:extLst>
              <a:ext uri="{FF2B5EF4-FFF2-40B4-BE49-F238E27FC236}">
                <a16:creationId xmlns:a16="http://schemas.microsoft.com/office/drawing/2014/main" id="{2AE6807D-65ED-50DC-E938-01FF9105F0DB}"/>
              </a:ext>
            </a:extLst>
          </p:cNvPr>
          <p:cNvSpPr>
            <a:spLocks noGrp="1"/>
          </p:cNvSpPr>
          <p:nvPr>
            <p:ph type="title"/>
          </p:nvPr>
        </p:nvSpPr>
        <p:spPr>
          <a:xfrm>
            <a:off x="808638" y="386930"/>
            <a:ext cx="9236700" cy="1188950"/>
          </a:xfrm>
        </p:spPr>
        <p:txBody>
          <a:bodyPr anchor="b">
            <a:normAutofit/>
          </a:bodyPr>
          <a:lstStyle/>
          <a:p>
            <a:r>
              <a:rPr lang="fr-FR" sz="4600" b="0" i="0" dirty="0">
                <a:effectLst/>
                <a:latin typeface="Söhne"/>
              </a:rPr>
              <a:t>Les opérateurs de comparaison</a:t>
            </a:r>
            <a:endParaRPr lang="fr-FR" sz="4600" dirty="0"/>
          </a:p>
        </p:txBody>
      </p:sp>
      <p:grpSp>
        <p:nvGrpSpPr>
          <p:cNvPr id="12" name="Group 11">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3" name="Rectangle 12">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Espace réservé du contenu 4">
            <a:extLst>
              <a:ext uri="{FF2B5EF4-FFF2-40B4-BE49-F238E27FC236}">
                <a16:creationId xmlns:a16="http://schemas.microsoft.com/office/drawing/2014/main" id="{470F463E-7DA0-196F-453C-EBD9147381EC}"/>
              </a:ext>
            </a:extLst>
          </p:cNvPr>
          <p:cNvSpPr>
            <a:spLocks noGrp="1"/>
          </p:cNvSpPr>
          <p:nvPr>
            <p:ph idx="1"/>
          </p:nvPr>
        </p:nvSpPr>
        <p:spPr>
          <a:xfrm>
            <a:off x="793660" y="2599509"/>
            <a:ext cx="10143668" cy="3435531"/>
          </a:xfrm>
        </p:spPr>
        <p:txBody>
          <a:bodyPr anchor="ctr">
            <a:normAutofit/>
          </a:bodyPr>
          <a:lstStyle/>
          <a:p>
            <a:r>
              <a:rPr lang="fr-FR" b="1" i="0" dirty="0">
                <a:solidFill>
                  <a:srgbClr val="374151"/>
                </a:solidFill>
                <a:effectLst/>
                <a:latin typeface="Söhne"/>
              </a:rPr>
              <a:t>Egalité</a:t>
            </a:r>
          </a:p>
          <a:p>
            <a:pPr marL="457200" lvl="1" indent="0" eaLnBrk="0" fontAlgn="base" hangingPunct="0">
              <a:lnSpc>
                <a:spcPct val="100000"/>
              </a:lnSpc>
              <a:spcBef>
                <a:spcPct val="0"/>
              </a:spcBef>
              <a:spcAft>
                <a:spcPct val="0"/>
              </a:spcAft>
              <a:buFontTx/>
              <a:buChar char="•"/>
            </a:pPr>
            <a:r>
              <a:rPr kumimoji="0" lang="fr-FR" altLang="fr-FR" sz="2000" b="0" i="0" u="none" strike="noStrike" cap="none" normalizeH="0" baseline="0" dirty="0">
                <a:ln>
                  <a:noFill/>
                </a:ln>
                <a:solidFill>
                  <a:srgbClr val="161616"/>
                </a:solidFill>
                <a:effectLst/>
                <a:latin typeface="SFMono-Regular"/>
                <a:cs typeface="Segoe UI" panose="020B0502040204020203" pitchFamily="34" charset="0"/>
              </a:rPr>
              <a:t>-eq</a:t>
            </a:r>
            <a:r>
              <a:rPr kumimoji="0" lang="fr-FR" altLang="fr-FR" sz="2000" b="0" i="0" u="none" strike="noStrike" cap="none" normalizeH="0" baseline="0" dirty="0">
                <a:ln>
                  <a:noFill/>
                </a:ln>
                <a:solidFill>
                  <a:srgbClr val="161616"/>
                </a:solidFill>
                <a:effectLst/>
                <a:latin typeface="Segoe UI" panose="020B0502040204020203" pitchFamily="34" charset="0"/>
                <a:cs typeface="Segoe UI" panose="020B0502040204020203" pitchFamily="34" charset="0"/>
              </a:rPr>
              <a:t>, </a:t>
            </a:r>
            <a:r>
              <a:rPr kumimoji="0" lang="fr-FR" altLang="fr-FR" sz="2000" b="0" i="0" u="none" strike="noStrike" cap="none" normalizeH="0" baseline="0" dirty="0">
                <a:ln>
                  <a:noFill/>
                </a:ln>
                <a:solidFill>
                  <a:srgbClr val="161616"/>
                </a:solidFill>
                <a:effectLst/>
                <a:latin typeface="SFMono-Regular"/>
                <a:cs typeface="Segoe UI" panose="020B0502040204020203" pitchFamily="34" charset="0"/>
              </a:rPr>
              <a:t>-</a:t>
            </a:r>
            <a:r>
              <a:rPr kumimoji="0" lang="fr-FR" altLang="fr-FR" sz="2000" b="0" i="0" u="none" strike="noStrike" cap="none" normalizeH="0" baseline="0" dirty="0" err="1">
                <a:ln>
                  <a:noFill/>
                </a:ln>
                <a:solidFill>
                  <a:srgbClr val="161616"/>
                </a:solidFill>
                <a:effectLst/>
                <a:latin typeface="SFMono-Regular"/>
                <a:cs typeface="Segoe UI" panose="020B0502040204020203" pitchFamily="34" charset="0"/>
              </a:rPr>
              <a:t>ieq</a:t>
            </a:r>
            <a:r>
              <a:rPr kumimoji="0" lang="fr-FR" altLang="fr-FR" sz="2000" b="0" i="0" u="none" strike="noStrike" cap="none" normalizeH="0" baseline="0" dirty="0">
                <a:ln>
                  <a:noFill/>
                </a:ln>
                <a:solidFill>
                  <a:srgbClr val="161616"/>
                </a:solidFill>
                <a:effectLst/>
                <a:latin typeface="Segoe UI" panose="020B0502040204020203" pitchFamily="34" charset="0"/>
                <a:cs typeface="Segoe UI" panose="020B0502040204020203" pitchFamily="34" charset="0"/>
              </a:rPr>
              <a:t>, </a:t>
            </a:r>
            <a:r>
              <a:rPr kumimoji="0" lang="fr-FR" altLang="fr-FR" sz="2000" b="0" i="0" u="none" strike="noStrike" cap="none" normalizeH="0" baseline="0" dirty="0">
                <a:ln>
                  <a:noFill/>
                </a:ln>
                <a:solidFill>
                  <a:srgbClr val="161616"/>
                </a:solidFill>
                <a:effectLst/>
                <a:latin typeface="SFMono-Regular"/>
                <a:cs typeface="Segoe UI" panose="020B0502040204020203" pitchFamily="34" charset="0"/>
              </a:rPr>
              <a:t>-</a:t>
            </a:r>
            <a:r>
              <a:rPr kumimoji="0" lang="fr-FR" altLang="fr-FR" sz="2000" b="0" i="0" u="none" strike="noStrike" cap="none" normalizeH="0" baseline="0" dirty="0" err="1">
                <a:ln>
                  <a:noFill/>
                </a:ln>
                <a:solidFill>
                  <a:srgbClr val="161616"/>
                </a:solidFill>
                <a:effectLst/>
                <a:latin typeface="SFMono-Regular"/>
                <a:cs typeface="Segoe UI" panose="020B0502040204020203" pitchFamily="34" charset="0"/>
              </a:rPr>
              <a:t>ceq</a:t>
            </a:r>
            <a:r>
              <a:rPr kumimoji="0" lang="fr-FR" altLang="fr-FR" sz="2000" b="0" i="0" u="none" strike="noStrike" cap="none" normalizeH="0" baseline="0" dirty="0">
                <a:ln>
                  <a:noFill/>
                </a:ln>
                <a:solidFill>
                  <a:srgbClr val="161616"/>
                </a:solidFill>
                <a:effectLst/>
                <a:latin typeface="Segoe UI" panose="020B0502040204020203" pitchFamily="34" charset="0"/>
                <a:cs typeface="Segoe UI" panose="020B0502040204020203" pitchFamily="34" charset="0"/>
              </a:rPr>
              <a:t> - égale à</a:t>
            </a:r>
          </a:p>
          <a:p>
            <a:pPr marL="457200" lvl="1" indent="0" eaLnBrk="0" fontAlgn="base" hangingPunct="0">
              <a:lnSpc>
                <a:spcPct val="100000"/>
              </a:lnSpc>
              <a:spcBef>
                <a:spcPct val="0"/>
              </a:spcBef>
              <a:spcAft>
                <a:spcPct val="0"/>
              </a:spcAft>
              <a:buFontTx/>
              <a:buChar char="•"/>
            </a:pPr>
            <a:r>
              <a:rPr kumimoji="0" lang="fr-FR" altLang="fr-FR" sz="2000" b="0" i="0" u="none" strike="noStrike" cap="none" normalizeH="0" baseline="0" dirty="0">
                <a:ln>
                  <a:noFill/>
                </a:ln>
                <a:solidFill>
                  <a:srgbClr val="161616"/>
                </a:solidFill>
                <a:effectLst/>
                <a:latin typeface="SFMono-Regular"/>
                <a:cs typeface="Segoe UI" panose="020B0502040204020203" pitchFamily="34" charset="0"/>
              </a:rPr>
              <a:t>-ne</a:t>
            </a:r>
            <a:r>
              <a:rPr kumimoji="0" lang="fr-FR" altLang="fr-FR" sz="2000" b="0" i="0" u="none" strike="noStrike" cap="none" normalizeH="0" baseline="0" dirty="0">
                <a:ln>
                  <a:noFill/>
                </a:ln>
                <a:solidFill>
                  <a:srgbClr val="161616"/>
                </a:solidFill>
                <a:effectLst/>
                <a:latin typeface="Segoe UI" panose="020B0502040204020203" pitchFamily="34" charset="0"/>
                <a:cs typeface="Segoe UI" panose="020B0502040204020203" pitchFamily="34" charset="0"/>
              </a:rPr>
              <a:t>, </a:t>
            </a:r>
            <a:r>
              <a:rPr kumimoji="0" lang="fr-FR" altLang="fr-FR" sz="2000" b="0" i="0" u="none" strike="noStrike" cap="none" normalizeH="0" baseline="0" dirty="0">
                <a:ln>
                  <a:noFill/>
                </a:ln>
                <a:solidFill>
                  <a:srgbClr val="161616"/>
                </a:solidFill>
                <a:effectLst/>
                <a:latin typeface="SFMono-Regular"/>
                <a:cs typeface="Segoe UI" panose="020B0502040204020203" pitchFamily="34" charset="0"/>
              </a:rPr>
              <a:t>-</a:t>
            </a:r>
            <a:r>
              <a:rPr kumimoji="0" lang="fr-FR" altLang="fr-FR" sz="2000" b="0" i="0" u="none" strike="noStrike" cap="none" normalizeH="0" baseline="0" dirty="0" err="1">
                <a:ln>
                  <a:noFill/>
                </a:ln>
                <a:solidFill>
                  <a:srgbClr val="161616"/>
                </a:solidFill>
                <a:effectLst/>
                <a:latin typeface="SFMono-Regular"/>
                <a:cs typeface="Segoe UI" panose="020B0502040204020203" pitchFamily="34" charset="0"/>
              </a:rPr>
              <a:t>ine</a:t>
            </a:r>
            <a:r>
              <a:rPr kumimoji="0" lang="fr-FR" altLang="fr-FR" sz="2000" b="0" i="0" u="none" strike="noStrike" cap="none" normalizeH="0" baseline="0" dirty="0">
                <a:ln>
                  <a:noFill/>
                </a:ln>
                <a:solidFill>
                  <a:srgbClr val="161616"/>
                </a:solidFill>
                <a:effectLst/>
                <a:latin typeface="Segoe UI" panose="020B0502040204020203" pitchFamily="34" charset="0"/>
                <a:cs typeface="Segoe UI" panose="020B0502040204020203" pitchFamily="34" charset="0"/>
              </a:rPr>
              <a:t>, </a:t>
            </a:r>
            <a:r>
              <a:rPr kumimoji="0" lang="fr-FR" altLang="fr-FR" sz="2000" b="0" i="0" u="none" strike="noStrike" cap="none" normalizeH="0" baseline="0" dirty="0">
                <a:ln>
                  <a:noFill/>
                </a:ln>
                <a:solidFill>
                  <a:srgbClr val="161616"/>
                </a:solidFill>
                <a:effectLst/>
                <a:latin typeface="SFMono-Regular"/>
                <a:cs typeface="Segoe UI" panose="020B0502040204020203" pitchFamily="34" charset="0"/>
              </a:rPr>
              <a:t>-</a:t>
            </a:r>
            <a:r>
              <a:rPr kumimoji="0" lang="fr-FR" altLang="fr-FR" sz="2000" b="0" i="0" u="none" strike="noStrike" cap="none" normalizeH="0" baseline="0" dirty="0" err="1">
                <a:ln>
                  <a:noFill/>
                </a:ln>
                <a:solidFill>
                  <a:srgbClr val="161616"/>
                </a:solidFill>
                <a:effectLst/>
                <a:latin typeface="SFMono-Regular"/>
                <a:cs typeface="Segoe UI" panose="020B0502040204020203" pitchFamily="34" charset="0"/>
              </a:rPr>
              <a:t>cne</a:t>
            </a:r>
            <a:r>
              <a:rPr kumimoji="0" lang="fr-FR" altLang="fr-FR" sz="2000" b="0" i="0" u="none" strike="noStrike" cap="none" normalizeH="0" baseline="0" dirty="0">
                <a:ln>
                  <a:noFill/>
                </a:ln>
                <a:solidFill>
                  <a:srgbClr val="161616"/>
                </a:solidFill>
                <a:effectLst/>
                <a:latin typeface="Segoe UI" panose="020B0502040204020203" pitchFamily="34" charset="0"/>
                <a:cs typeface="Segoe UI" panose="020B0502040204020203" pitchFamily="34" charset="0"/>
              </a:rPr>
              <a:t> - différent de </a:t>
            </a:r>
          </a:p>
          <a:p>
            <a:pPr marL="457200" lvl="1" indent="0" eaLnBrk="0" fontAlgn="base" hangingPunct="0">
              <a:lnSpc>
                <a:spcPct val="100000"/>
              </a:lnSpc>
              <a:spcBef>
                <a:spcPct val="0"/>
              </a:spcBef>
              <a:spcAft>
                <a:spcPct val="0"/>
              </a:spcAft>
              <a:buFontTx/>
              <a:buChar char="•"/>
            </a:pPr>
            <a:r>
              <a:rPr kumimoji="0" lang="fr-FR" altLang="fr-FR" sz="2000" b="0" i="0" u="none" strike="noStrike" cap="none" normalizeH="0" baseline="0" dirty="0">
                <a:ln>
                  <a:noFill/>
                </a:ln>
                <a:solidFill>
                  <a:srgbClr val="161616"/>
                </a:solidFill>
                <a:effectLst/>
                <a:latin typeface="SFMono-Regular"/>
                <a:cs typeface="Segoe UI" panose="020B0502040204020203" pitchFamily="34" charset="0"/>
              </a:rPr>
              <a:t>-gt</a:t>
            </a:r>
            <a:r>
              <a:rPr kumimoji="0" lang="fr-FR" altLang="fr-FR" sz="2000" b="0" i="0" u="none" strike="noStrike" cap="none" normalizeH="0" baseline="0" dirty="0">
                <a:ln>
                  <a:noFill/>
                </a:ln>
                <a:solidFill>
                  <a:srgbClr val="161616"/>
                </a:solidFill>
                <a:effectLst/>
                <a:latin typeface="Segoe UI" panose="020B0502040204020203" pitchFamily="34" charset="0"/>
                <a:cs typeface="Segoe UI" panose="020B0502040204020203" pitchFamily="34" charset="0"/>
              </a:rPr>
              <a:t>, </a:t>
            </a:r>
            <a:r>
              <a:rPr kumimoji="0" lang="fr-FR" altLang="fr-FR" sz="2000" b="0" i="0" u="none" strike="noStrike" cap="none" normalizeH="0" baseline="0" dirty="0">
                <a:ln>
                  <a:noFill/>
                </a:ln>
                <a:solidFill>
                  <a:srgbClr val="161616"/>
                </a:solidFill>
                <a:effectLst/>
                <a:latin typeface="SFMono-Regular"/>
                <a:cs typeface="Segoe UI" panose="020B0502040204020203" pitchFamily="34" charset="0"/>
              </a:rPr>
              <a:t>-</a:t>
            </a:r>
            <a:r>
              <a:rPr kumimoji="0" lang="fr-FR" altLang="fr-FR" sz="2000" b="0" i="0" u="none" strike="noStrike" cap="none" normalizeH="0" baseline="0" dirty="0" err="1">
                <a:ln>
                  <a:noFill/>
                </a:ln>
                <a:solidFill>
                  <a:srgbClr val="161616"/>
                </a:solidFill>
                <a:effectLst/>
                <a:latin typeface="SFMono-Regular"/>
                <a:cs typeface="Segoe UI" panose="020B0502040204020203" pitchFamily="34" charset="0"/>
              </a:rPr>
              <a:t>igt</a:t>
            </a:r>
            <a:r>
              <a:rPr kumimoji="0" lang="fr-FR" altLang="fr-FR" sz="2000" b="0" i="0" u="none" strike="noStrike" cap="none" normalizeH="0" baseline="0" dirty="0">
                <a:ln>
                  <a:noFill/>
                </a:ln>
                <a:solidFill>
                  <a:srgbClr val="161616"/>
                </a:solidFill>
                <a:effectLst/>
                <a:latin typeface="Segoe UI" panose="020B0502040204020203" pitchFamily="34" charset="0"/>
                <a:cs typeface="Segoe UI" panose="020B0502040204020203" pitchFamily="34" charset="0"/>
              </a:rPr>
              <a:t>, </a:t>
            </a:r>
            <a:r>
              <a:rPr kumimoji="0" lang="fr-FR" altLang="fr-FR" sz="2000" b="0" i="0" u="none" strike="noStrike" cap="none" normalizeH="0" baseline="0" dirty="0">
                <a:ln>
                  <a:noFill/>
                </a:ln>
                <a:solidFill>
                  <a:srgbClr val="161616"/>
                </a:solidFill>
                <a:effectLst/>
                <a:latin typeface="SFMono-Regular"/>
                <a:cs typeface="Segoe UI" panose="020B0502040204020203" pitchFamily="34" charset="0"/>
              </a:rPr>
              <a:t>-</a:t>
            </a:r>
            <a:r>
              <a:rPr kumimoji="0" lang="fr-FR" altLang="fr-FR" sz="2000" b="0" i="0" u="none" strike="noStrike" cap="none" normalizeH="0" baseline="0" dirty="0" err="1">
                <a:ln>
                  <a:noFill/>
                </a:ln>
                <a:solidFill>
                  <a:srgbClr val="161616"/>
                </a:solidFill>
                <a:effectLst/>
                <a:latin typeface="SFMono-Regular"/>
                <a:cs typeface="Segoe UI" panose="020B0502040204020203" pitchFamily="34" charset="0"/>
              </a:rPr>
              <a:t>cgt</a:t>
            </a:r>
            <a:r>
              <a:rPr kumimoji="0" lang="fr-FR" altLang="fr-FR" sz="2000" b="0" i="0" u="none" strike="noStrike" cap="none" normalizeH="0" baseline="0" dirty="0">
                <a:ln>
                  <a:noFill/>
                </a:ln>
                <a:solidFill>
                  <a:srgbClr val="161616"/>
                </a:solidFill>
                <a:effectLst/>
                <a:latin typeface="Segoe UI" panose="020B0502040204020203" pitchFamily="34" charset="0"/>
                <a:cs typeface="Segoe UI" panose="020B0502040204020203" pitchFamily="34" charset="0"/>
              </a:rPr>
              <a:t> - strictement supérieur à</a:t>
            </a:r>
          </a:p>
          <a:p>
            <a:pPr marL="457200" lvl="1" indent="0" eaLnBrk="0" fontAlgn="base" hangingPunct="0">
              <a:lnSpc>
                <a:spcPct val="100000"/>
              </a:lnSpc>
              <a:spcBef>
                <a:spcPct val="0"/>
              </a:spcBef>
              <a:spcAft>
                <a:spcPct val="0"/>
              </a:spcAft>
              <a:buFontTx/>
              <a:buChar char="•"/>
            </a:pPr>
            <a:r>
              <a:rPr kumimoji="0" lang="fr-FR" altLang="fr-FR" sz="2000" b="0" i="0" u="none" strike="noStrike" cap="none" normalizeH="0" baseline="0" dirty="0">
                <a:ln>
                  <a:noFill/>
                </a:ln>
                <a:solidFill>
                  <a:srgbClr val="161616"/>
                </a:solidFill>
                <a:effectLst/>
                <a:latin typeface="SFMono-Regular"/>
                <a:cs typeface="Segoe UI" panose="020B0502040204020203" pitchFamily="34" charset="0"/>
              </a:rPr>
              <a:t>-</a:t>
            </a:r>
            <a:r>
              <a:rPr kumimoji="0" lang="fr-FR" altLang="fr-FR" sz="2000" b="0" i="0" u="none" strike="noStrike" cap="none" normalizeH="0" baseline="0" dirty="0" err="1">
                <a:ln>
                  <a:noFill/>
                </a:ln>
                <a:solidFill>
                  <a:srgbClr val="161616"/>
                </a:solidFill>
                <a:effectLst/>
                <a:latin typeface="SFMono-Regular"/>
                <a:cs typeface="Segoe UI" panose="020B0502040204020203" pitchFamily="34" charset="0"/>
              </a:rPr>
              <a:t>ge</a:t>
            </a:r>
            <a:r>
              <a:rPr kumimoji="0" lang="fr-FR" altLang="fr-FR" sz="2000" b="0" i="0" u="none" strike="noStrike" cap="none" normalizeH="0" baseline="0" dirty="0">
                <a:ln>
                  <a:noFill/>
                </a:ln>
                <a:solidFill>
                  <a:srgbClr val="161616"/>
                </a:solidFill>
                <a:effectLst/>
                <a:latin typeface="Segoe UI" panose="020B0502040204020203" pitchFamily="34" charset="0"/>
                <a:cs typeface="Segoe UI" panose="020B0502040204020203" pitchFamily="34" charset="0"/>
              </a:rPr>
              <a:t>, </a:t>
            </a:r>
            <a:r>
              <a:rPr kumimoji="0" lang="fr-FR" altLang="fr-FR" sz="2000" b="0" i="0" u="none" strike="noStrike" cap="none" normalizeH="0" baseline="0" dirty="0">
                <a:ln>
                  <a:noFill/>
                </a:ln>
                <a:solidFill>
                  <a:srgbClr val="161616"/>
                </a:solidFill>
                <a:effectLst/>
                <a:latin typeface="SFMono-Regular"/>
                <a:cs typeface="Segoe UI" panose="020B0502040204020203" pitchFamily="34" charset="0"/>
              </a:rPr>
              <a:t>-</a:t>
            </a:r>
            <a:r>
              <a:rPr kumimoji="0" lang="fr-FR" altLang="fr-FR" sz="2000" b="0" i="0" u="none" strike="noStrike" cap="none" normalizeH="0" baseline="0" dirty="0" err="1">
                <a:ln>
                  <a:noFill/>
                </a:ln>
                <a:solidFill>
                  <a:srgbClr val="161616"/>
                </a:solidFill>
                <a:effectLst/>
                <a:latin typeface="SFMono-Regular"/>
                <a:cs typeface="Segoe UI" panose="020B0502040204020203" pitchFamily="34" charset="0"/>
              </a:rPr>
              <a:t>ige</a:t>
            </a:r>
            <a:r>
              <a:rPr kumimoji="0" lang="fr-FR" altLang="fr-FR" sz="2000" b="0" i="0" u="none" strike="noStrike" cap="none" normalizeH="0" baseline="0" dirty="0">
                <a:ln>
                  <a:noFill/>
                </a:ln>
                <a:solidFill>
                  <a:srgbClr val="161616"/>
                </a:solidFill>
                <a:effectLst/>
                <a:latin typeface="Segoe UI" panose="020B0502040204020203" pitchFamily="34" charset="0"/>
                <a:cs typeface="Segoe UI" panose="020B0502040204020203" pitchFamily="34" charset="0"/>
              </a:rPr>
              <a:t>, </a:t>
            </a:r>
            <a:r>
              <a:rPr kumimoji="0" lang="fr-FR" altLang="fr-FR" sz="2000" b="0" i="0" u="none" strike="noStrike" cap="none" normalizeH="0" baseline="0" dirty="0">
                <a:ln>
                  <a:noFill/>
                </a:ln>
                <a:solidFill>
                  <a:srgbClr val="161616"/>
                </a:solidFill>
                <a:effectLst/>
                <a:latin typeface="SFMono-Regular"/>
                <a:cs typeface="Segoe UI" panose="020B0502040204020203" pitchFamily="34" charset="0"/>
              </a:rPr>
              <a:t>-</a:t>
            </a:r>
            <a:r>
              <a:rPr kumimoji="0" lang="fr-FR" altLang="fr-FR" sz="2000" b="0" i="0" u="none" strike="noStrike" cap="none" normalizeH="0" baseline="0" dirty="0" err="1">
                <a:ln>
                  <a:noFill/>
                </a:ln>
                <a:solidFill>
                  <a:srgbClr val="161616"/>
                </a:solidFill>
                <a:effectLst/>
                <a:latin typeface="SFMono-Regular"/>
                <a:cs typeface="Segoe UI" panose="020B0502040204020203" pitchFamily="34" charset="0"/>
              </a:rPr>
              <a:t>cge</a:t>
            </a:r>
            <a:r>
              <a:rPr kumimoji="0" lang="fr-FR" altLang="fr-FR" sz="2000" b="0" i="0" u="none" strike="noStrike" cap="none" normalizeH="0" baseline="0" dirty="0">
                <a:ln>
                  <a:noFill/>
                </a:ln>
                <a:solidFill>
                  <a:srgbClr val="161616"/>
                </a:solidFill>
                <a:effectLst/>
                <a:latin typeface="Segoe UI" panose="020B0502040204020203" pitchFamily="34" charset="0"/>
                <a:cs typeface="Segoe UI" panose="020B0502040204020203" pitchFamily="34" charset="0"/>
              </a:rPr>
              <a:t> - supérieur ou égal à</a:t>
            </a:r>
          </a:p>
          <a:p>
            <a:pPr marL="457200" lvl="1" indent="0" eaLnBrk="0" fontAlgn="base" hangingPunct="0">
              <a:lnSpc>
                <a:spcPct val="100000"/>
              </a:lnSpc>
              <a:spcBef>
                <a:spcPct val="0"/>
              </a:spcBef>
              <a:spcAft>
                <a:spcPct val="0"/>
              </a:spcAft>
              <a:buFontTx/>
              <a:buChar char="•"/>
            </a:pPr>
            <a:r>
              <a:rPr kumimoji="0" lang="fr-FR" altLang="fr-FR" sz="2000" b="0" i="0" u="none" strike="noStrike" cap="none" normalizeH="0" baseline="0" dirty="0">
                <a:ln>
                  <a:noFill/>
                </a:ln>
                <a:solidFill>
                  <a:srgbClr val="161616"/>
                </a:solidFill>
                <a:effectLst/>
                <a:latin typeface="SFMono-Regular"/>
                <a:cs typeface="Segoe UI" panose="020B0502040204020203" pitchFamily="34" charset="0"/>
              </a:rPr>
              <a:t>-</a:t>
            </a:r>
            <a:r>
              <a:rPr kumimoji="0" lang="fr-FR" altLang="fr-FR" sz="2000" b="0" i="0" u="none" strike="noStrike" cap="none" normalizeH="0" baseline="0" dirty="0" err="1">
                <a:ln>
                  <a:noFill/>
                </a:ln>
                <a:solidFill>
                  <a:srgbClr val="161616"/>
                </a:solidFill>
                <a:effectLst/>
                <a:latin typeface="SFMono-Regular"/>
                <a:cs typeface="Segoe UI" panose="020B0502040204020203" pitchFamily="34" charset="0"/>
              </a:rPr>
              <a:t>lt</a:t>
            </a:r>
            <a:r>
              <a:rPr kumimoji="0" lang="fr-FR" altLang="fr-FR" sz="2000" b="0" i="0" u="none" strike="noStrike" cap="none" normalizeH="0" baseline="0" dirty="0">
                <a:ln>
                  <a:noFill/>
                </a:ln>
                <a:solidFill>
                  <a:srgbClr val="161616"/>
                </a:solidFill>
                <a:effectLst/>
                <a:latin typeface="Segoe UI" panose="020B0502040204020203" pitchFamily="34" charset="0"/>
                <a:cs typeface="Segoe UI" panose="020B0502040204020203" pitchFamily="34" charset="0"/>
              </a:rPr>
              <a:t>, </a:t>
            </a:r>
            <a:r>
              <a:rPr kumimoji="0" lang="fr-FR" altLang="fr-FR" sz="2000" b="0" i="0" u="none" strike="noStrike" cap="none" normalizeH="0" baseline="0" dirty="0">
                <a:ln>
                  <a:noFill/>
                </a:ln>
                <a:solidFill>
                  <a:srgbClr val="161616"/>
                </a:solidFill>
                <a:effectLst/>
                <a:latin typeface="SFMono-Regular"/>
                <a:cs typeface="Segoe UI" panose="020B0502040204020203" pitchFamily="34" charset="0"/>
              </a:rPr>
              <a:t>-</a:t>
            </a:r>
            <a:r>
              <a:rPr kumimoji="0" lang="fr-FR" altLang="fr-FR" sz="2000" b="0" i="0" u="none" strike="noStrike" cap="none" normalizeH="0" baseline="0" dirty="0" err="1">
                <a:ln>
                  <a:noFill/>
                </a:ln>
                <a:solidFill>
                  <a:srgbClr val="161616"/>
                </a:solidFill>
                <a:effectLst/>
                <a:latin typeface="SFMono-Regular"/>
                <a:cs typeface="Segoe UI" panose="020B0502040204020203" pitchFamily="34" charset="0"/>
              </a:rPr>
              <a:t>ilt</a:t>
            </a:r>
            <a:r>
              <a:rPr kumimoji="0" lang="fr-FR" altLang="fr-FR" sz="2000" b="0" i="0" u="none" strike="noStrike" cap="none" normalizeH="0" baseline="0" dirty="0">
                <a:ln>
                  <a:noFill/>
                </a:ln>
                <a:solidFill>
                  <a:srgbClr val="161616"/>
                </a:solidFill>
                <a:effectLst/>
                <a:latin typeface="Segoe UI" panose="020B0502040204020203" pitchFamily="34" charset="0"/>
                <a:cs typeface="Segoe UI" panose="020B0502040204020203" pitchFamily="34" charset="0"/>
              </a:rPr>
              <a:t>, </a:t>
            </a:r>
            <a:r>
              <a:rPr kumimoji="0" lang="fr-FR" altLang="fr-FR" sz="2000" b="0" i="0" u="none" strike="noStrike" cap="none" normalizeH="0" baseline="0" dirty="0">
                <a:ln>
                  <a:noFill/>
                </a:ln>
                <a:solidFill>
                  <a:srgbClr val="161616"/>
                </a:solidFill>
                <a:effectLst/>
                <a:latin typeface="SFMono-Regular"/>
                <a:cs typeface="Segoe UI" panose="020B0502040204020203" pitchFamily="34" charset="0"/>
              </a:rPr>
              <a:t>-</a:t>
            </a:r>
            <a:r>
              <a:rPr kumimoji="0" lang="fr-FR" altLang="fr-FR" sz="2000" b="0" i="0" u="none" strike="noStrike" cap="none" normalizeH="0" baseline="0" dirty="0" err="1">
                <a:ln>
                  <a:noFill/>
                </a:ln>
                <a:solidFill>
                  <a:srgbClr val="161616"/>
                </a:solidFill>
                <a:effectLst/>
                <a:latin typeface="SFMono-Regular"/>
                <a:cs typeface="Segoe UI" panose="020B0502040204020203" pitchFamily="34" charset="0"/>
              </a:rPr>
              <a:t>clt</a:t>
            </a:r>
            <a:r>
              <a:rPr kumimoji="0" lang="fr-FR" altLang="fr-FR" sz="2000" b="0" i="0" u="none" strike="noStrike" cap="none" normalizeH="0" baseline="0" dirty="0">
                <a:ln>
                  <a:noFill/>
                </a:ln>
                <a:solidFill>
                  <a:srgbClr val="161616"/>
                </a:solidFill>
                <a:effectLst/>
                <a:latin typeface="Segoe UI" panose="020B0502040204020203" pitchFamily="34" charset="0"/>
                <a:cs typeface="Segoe UI" panose="020B0502040204020203" pitchFamily="34" charset="0"/>
              </a:rPr>
              <a:t> - strictement inférieur à</a:t>
            </a:r>
          </a:p>
          <a:p>
            <a:pPr marL="457200" lvl="1" indent="0" eaLnBrk="0" fontAlgn="base" hangingPunct="0">
              <a:lnSpc>
                <a:spcPct val="100000"/>
              </a:lnSpc>
              <a:spcBef>
                <a:spcPct val="0"/>
              </a:spcBef>
              <a:spcAft>
                <a:spcPct val="0"/>
              </a:spcAft>
              <a:buFontTx/>
              <a:buChar char="•"/>
            </a:pPr>
            <a:r>
              <a:rPr kumimoji="0" lang="fr-FR" altLang="fr-FR" sz="2000" b="0" i="0" u="none" strike="noStrike" cap="none" normalizeH="0" baseline="0" dirty="0">
                <a:ln>
                  <a:noFill/>
                </a:ln>
                <a:solidFill>
                  <a:srgbClr val="161616"/>
                </a:solidFill>
                <a:effectLst/>
                <a:latin typeface="SFMono-Regular"/>
                <a:cs typeface="Segoe UI" panose="020B0502040204020203" pitchFamily="34" charset="0"/>
              </a:rPr>
              <a:t>-le</a:t>
            </a:r>
            <a:r>
              <a:rPr kumimoji="0" lang="fr-FR" altLang="fr-FR" sz="2000" b="0" i="0" u="none" strike="noStrike" cap="none" normalizeH="0" baseline="0" dirty="0">
                <a:ln>
                  <a:noFill/>
                </a:ln>
                <a:solidFill>
                  <a:srgbClr val="161616"/>
                </a:solidFill>
                <a:effectLst/>
                <a:latin typeface="Segoe UI" panose="020B0502040204020203" pitchFamily="34" charset="0"/>
                <a:cs typeface="Segoe UI" panose="020B0502040204020203" pitchFamily="34" charset="0"/>
              </a:rPr>
              <a:t>, </a:t>
            </a:r>
            <a:r>
              <a:rPr kumimoji="0" lang="fr-FR" altLang="fr-FR" sz="2000" b="0" i="0" u="none" strike="noStrike" cap="none" normalizeH="0" baseline="0" dirty="0">
                <a:ln>
                  <a:noFill/>
                </a:ln>
                <a:solidFill>
                  <a:srgbClr val="161616"/>
                </a:solidFill>
                <a:effectLst/>
                <a:latin typeface="SFMono-Regular"/>
                <a:cs typeface="Segoe UI" panose="020B0502040204020203" pitchFamily="34" charset="0"/>
              </a:rPr>
              <a:t>-ile</a:t>
            </a:r>
            <a:r>
              <a:rPr kumimoji="0" lang="fr-FR" altLang="fr-FR" sz="2000" b="0" i="0" u="none" strike="noStrike" cap="none" normalizeH="0" baseline="0" dirty="0">
                <a:ln>
                  <a:noFill/>
                </a:ln>
                <a:solidFill>
                  <a:srgbClr val="161616"/>
                </a:solidFill>
                <a:effectLst/>
                <a:latin typeface="Segoe UI" panose="020B0502040204020203" pitchFamily="34" charset="0"/>
                <a:cs typeface="Segoe UI" panose="020B0502040204020203" pitchFamily="34" charset="0"/>
              </a:rPr>
              <a:t>, </a:t>
            </a:r>
            <a:r>
              <a:rPr kumimoji="0" lang="fr-FR" altLang="fr-FR" sz="2000" b="0" i="0" u="none" strike="noStrike" cap="none" normalizeH="0" baseline="0" dirty="0">
                <a:ln>
                  <a:noFill/>
                </a:ln>
                <a:solidFill>
                  <a:srgbClr val="161616"/>
                </a:solidFill>
                <a:effectLst/>
                <a:latin typeface="SFMono-Regular"/>
                <a:cs typeface="Segoe UI" panose="020B0502040204020203" pitchFamily="34" charset="0"/>
              </a:rPr>
              <a:t>-</a:t>
            </a:r>
            <a:r>
              <a:rPr kumimoji="0" lang="fr-FR" altLang="fr-FR" sz="2000" b="0" i="0" u="none" strike="noStrike" cap="none" normalizeH="0" baseline="0" dirty="0" err="1">
                <a:ln>
                  <a:noFill/>
                </a:ln>
                <a:solidFill>
                  <a:srgbClr val="161616"/>
                </a:solidFill>
                <a:effectLst/>
                <a:latin typeface="SFMono-Regular"/>
                <a:cs typeface="Segoe UI" panose="020B0502040204020203" pitchFamily="34" charset="0"/>
              </a:rPr>
              <a:t>cle</a:t>
            </a:r>
            <a:r>
              <a:rPr kumimoji="0" lang="fr-FR" altLang="fr-FR" sz="2000" b="0" i="0" u="none" strike="noStrike" cap="none" normalizeH="0" baseline="0" dirty="0">
                <a:ln>
                  <a:noFill/>
                </a:ln>
                <a:solidFill>
                  <a:srgbClr val="161616"/>
                </a:solidFill>
                <a:effectLst/>
                <a:latin typeface="Segoe UI" panose="020B0502040204020203" pitchFamily="34" charset="0"/>
                <a:cs typeface="Segoe UI" panose="020B0502040204020203" pitchFamily="34" charset="0"/>
              </a:rPr>
              <a:t> - inférieur ou égal à</a:t>
            </a:r>
          </a:p>
        </p:txBody>
      </p:sp>
      <p:pic>
        <p:nvPicPr>
          <p:cNvPr id="7" name="Image 6">
            <a:extLst>
              <a:ext uri="{FF2B5EF4-FFF2-40B4-BE49-F238E27FC236}">
                <a16:creationId xmlns:a16="http://schemas.microsoft.com/office/drawing/2014/main" id="{EBBC4AAF-D100-D507-BBCE-4DB3A3615A06}"/>
              </a:ext>
            </a:extLst>
          </p:cNvPr>
          <p:cNvPicPr>
            <a:picLocks noChangeAspect="1"/>
          </p:cNvPicPr>
          <p:nvPr/>
        </p:nvPicPr>
        <p:blipFill>
          <a:blip r:embed="rId2"/>
          <a:stretch>
            <a:fillRect/>
          </a:stretch>
        </p:blipFill>
        <p:spPr>
          <a:xfrm>
            <a:off x="6095999" y="3162420"/>
            <a:ext cx="5134692" cy="2229161"/>
          </a:xfrm>
          <a:prstGeom prst="rect">
            <a:avLst/>
          </a:prstGeom>
        </p:spPr>
      </p:pic>
    </p:spTree>
    <p:extLst>
      <p:ext uri="{BB962C8B-B14F-4D97-AF65-F5344CB8AC3E}">
        <p14:creationId xmlns:p14="http://schemas.microsoft.com/office/powerpoint/2010/main" val="124273508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re 3">
            <a:extLst>
              <a:ext uri="{FF2B5EF4-FFF2-40B4-BE49-F238E27FC236}">
                <a16:creationId xmlns:a16="http://schemas.microsoft.com/office/drawing/2014/main" id="{2AE6807D-65ED-50DC-E938-01FF9105F0DB}"/>
              </a:ext>
            </a:extLst>
          </p:cNvPr>
          <p:cNvSpPr>
            <a:spLocks noGrp="1"/>
          </p:cNvSpPr>
          <p:nvPr>
            <p:ph type="title"/>
          </p:nvPr>
        </p:nvSpPr>
        <p:spPr>
          <a:xfrm>
            <a:off x="808638" y="386930"/>
            <a:ext cx="9236700" cy="1188950"/>
          </a:xfrm>
        </p:spPr>
        <p:txBody>
          <a:bodyPr anchor="b">
            <a:normAutofit/>
          </a:bodyPr>
          <a:lstStyle/>
          <a:p>
            <a:r>
              <a:rPr lang="fr-FR" sz="4600" b="0" i="0" dirty="0">
                <a:effectLst/>
                <a:latin typeface="Söhne"/>
              </a:rPr>
              <a:t>Les opérateurs de comparaison</a:t>
            </a:r>
            <a:endParaRPr lang="fr-FR" sz="4600" dirty="0"/>
          </a:p>
        </p:txBody>
      </p:sp>
      <p:grpSp>
        <p:nvGrpSpPr>
          <p:cNvPr id="12" name="Group 11">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3" name="Rectangle 12">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Espace réservé du contenu 4">
            <a:extLst>
              <a:ext uri="{FF2B5EF4-FFF2-40B4-BE49-F238E27FC236}">
                <a16:creationId xmlns:a16="http://schemas.microsoft.com/office/drawing/2014/main" id="{470F463E-7DA0-196F-453C-EBD9147381EC}"/>
              </a:ext>
            </a:extLst>
          </p:cNvPr>
          <p:cNvSpPr>
            <a:spLocks noGrp="1"/>
          </p:cNvSpPr>
          <p:nvPr>
            <p:ph idx="1"/>
          </p:nvPr>
        </p:nvSpPr>
        <p:spPr>
          <a:xfrm>
            <a:off x="793660" y="2599509"/>
            <a:ext cx="10143668" cy="3435531"/>
          </a:xfrm>
        </p:spPr>
        <p:txBody>
          <a:bodyPr anchor="ctr">
            <a:normAutofit/>
          </a:bodyPr>
          <a:lstStyle/>
          <a:p>
            <a:r>
              <a:rPr lang="fr-FR" b="1" i="0" dirty="0">
                <a:solidFill>
                  <a:srgbClr val="374151"/>
                </a:solidFill>
                <a:effectLst/>
                <a:latin typeface="Söhne"/>
              </a:rPr>
              <a:t>Correspondance</a:t>
            </a:r>
            <a:endParaRPr kumimoji="0" lang="fr-FR" altLang="fr-FR" sz="2000" b="0" i="0" u="none" strike="noStrike" cap="none" normalizeH="0" baseline="0" dirty="0">
              <a:ln>
                <a:noFill/>
              </a:ln>
              <a:solidFill>
                <a:srgbClr val="161616"/>
              </a:solidFill>
              <a:effectLst/>
              <a:latin typeface="SFMono-Regular"/>
              <a:cs typeface="Segoe UI" panose="020B0502040204020203" pitchFamily="34" charset="0"/>
            </a:endParaRPr>
          </a:p>
          <a:p>
            <a:pPr marL="457200" lvl="1" indent="0" eaLnBrk="0" fontAlgn="base" hangingPunct="0">
              <a:lnSpc>
                <a:spcPct val="100000"/>
              </a:lnSpc>
              <a:spcBef>
                <a:spcPct val="0"/>
              </a:spcBef>
              <a:spcAft>
                <a:spcPct val="0"/>
              </a:spcAft>
              <a:buFontTx/>
              <a:buChar char="•"/>
            </a:pPr>
            <a:r>
              <a:rPr kumimoji="0" lang="fr-FR" altLang="fr-FR" b="0" i="0" u="none" strike="noStrike" cap="none" normalizeH="0" baseline="0" dirty="0">
                <a:ln>
                  <a:noFill/>
                </a:ln>
                <a:solidFill>
                  <a:srgbClr val="161616"/>
                </a:solidFill>
                <a:effectLst/>
                <a:latin typeface="SFMono-Regular"/>
                <a:cs typeface="Segoe UI" panose="020B0502040204020203" pitchFamily="34" charset="0"/>
              </a:rPr>
              <a:t>-like, -like, -</a:t>
            </a:r>
            <a:r>
              <a:rPr kumimoji="0" lang="fr-FR" altLang="fr-FR" b="0" i="0" u="none" strike="noStrike" cap="none" normalizeH="0" baseline="0" dirty="0" err="1">
                <a:ln>
                  <a:noFill/>
                </a:ln>
                <a:solidFill>
                  <a:srgbClr val="161616"/>
                </a:solidFill>
                <a:effectLst/>
                <a:latin typeface="SFMono-Regular"/>
                <a:cs typeface="Segoe UI" panose="020B0502040204020203" pitchFamily="34" charset="0"/>
              </a:rPr>
              <a:t>clike</a:t>
            </a:r>
            <a:r>
              <a:rPr kumimoji="0" lang="fr-FR" altLang="fr-FR" b="0" i="0" u="none" strike="noStrike" cap="none" normalizeH="0" baseline="0" dirty="0">
                <a:ln>
                  <a:noFill/>
                </a:ln>
                <a:solidFill>
                  <a:srgbClr val="161616"/>
                </a:solidFill>
                <a:effectLst/>
                <a:latin typeface="SFMono-Regular"/>
                <a:cs typeface="Segoe UI" panose="020B0502040204020203" pitchFamily="34" charset="0"/>
              </a:rPr>
              <a:t> / -</a:t>
            </a:r>
            <a:r>
              <a:rPr kumimoji="0" lang="fr-FR" altLang="fr-FR" b="0" i="0" u="none" strike="noStrike" cap="none" normalizeH="0" baseline="0" dirty="0" err="1">
                <a:ln>
                  <a:noFill/>
                </a:ln>
                <a:solidFill>
                  <a:srgbClr val="161616"/>
                </a:solidFill>
                <a:effectLst/>
                <a:latin typeface="SFMono-Regular"/>
                <a:cs typeface="Segoe UI" panose="020B0502040204020203" pitchFamily="34" charset="0"/>
              </a:rPr>
              <a:t>notlike</a:t>
            </a:r>
            <a:r>
              <a:rPr kumimoji="0" lang="fr-FR" altLang="fr-FR" b="0" i="0" u="none" strike="noStrike" cap="none" normalizeH="0" baseline="0" dirty="0">
                <a:ln>
                  <a:noFill/>
                </a:ln>
                <a:solidFill>
                  <a:srgbClr val="161616"/>
                </a:solidFill>
                <a:effectLst/>
                <a:latin typeface="SFMono-Regular"/>
                <a:cs typeface="Segoe UI" panose="020B0502040204020203" pitchFamily="34" charset="0"/>
              </a:rPr>
              <a:t>, </a:t>
            </a:r>
            <a:r>
              <a:rPr kumimoji="0" lang="fr-FR" altLang="fr-FR" b="0" i="0" u="none" strike="noStrike" cap="none" normalizeH="0" baseline="0" dirty="0" err="1">
                <a:ln>
                  <a:noFill/>
                </a:ln>
                <a:solidFill>
                  <a:srgbClr val="161616"/>
                </a:solidFill>
                <a:effectLst/>
                <a:latin typeface="SFMono-Regular"/>
                <a:cs typeface="Segoe UI" panose="020B0502040204020203" pitchFamily="34" charset="0"/>
              </a:rPr>
              <a:t>inotlike</a:t>
            </a:r>
            <a:r>
              <a:rPr kumimoji="0" lang="fr-FR" altLang="fr-FR" b="0" i="0" u="none" strike="noStrike" cap="none" normalizeH="0" baseline="0" dirty="0">
                <a:ln>
                  <a:noFill/>
                </a:ln>
                <a:solidFill>
                  <a:srgbClr val="161616"/>
                </a:solidFill>
                <a:effectLst/>
                <a:latin typeface="SFMono-Regular"/>
                <a:cs typeface="Segoe UI" panose="020B0502040204020203" pitchFamily="34" charset="0"/>
              </a:rPr>
              <a:t>, -</a:t>
            </a:r>
            <a:r>
              <a:rPr kumimoji="0" lang="fr-FR" altLang="fr-FR" b="0" i="0" u="none" strike="noStrike" cap="none" normalizeH="0" baseline="0" dirty="0" err="1">
                <a:ln>
                  <a:noFill/>
                </a:ln>
                <a:solidFill>
                  <a:srgbClr val="161616"/>
                </a:solidFill>
                <a:effectLst/>
                <a:latin typeface="SFMono-Regular"/>
                <a:cs typeface="Segoe UI" panose="020B0502040204020203" pitchFamily="34" charset="0"/>
              </a:rPr>
              <a:t>cnotlike</a:t>
            </a:r>
            <a:r>
              <a:rPr kumimoji="0" lang="fr-FR" altLang="fr-FR" b="0" i="0" u="none" strike="noStrike" cap="none" normalizeH="0" baseline="0" dirty="0">
                <a:ln>
                  <a:noFill/>
                </a:ln>
                <a:solidFill>
                  <a:srgbClr val="161616"/>
                </a:solidFill>
                <a:effectLst/>
                <a:latin typeface="SFMono-Regular"/>
                <a:cs typeface="Segoe UI" panose="020B0502040204020203" pitchFamily="34" charset="0"/>
              </a:rPr>
              <a:t> </a:t>
            </a:r>
          </a:p>
          <a:p>
            <a:pPr lvl="2"/>
            <a:r>
              <a:rPr lang="fr-FR" dirty="0"/>
              <a:t>Comparaison de chaînes de caractère</a:t>
            </a:r>
          </a:p>
          <a:p>
            <a:pPr lvl="2"/>
            <a:r>
              <a:rPr lang="fr-FR" dirty="0"/>
              <a:t>Prends en charge les wildcardmask (*)</a:t>
            </a:r>
          </a:p>
          <a:p>
            <a:pPr lvl="2"/>
            <a:r>
              <a:rPr lang="fr-FR" dirty="0"/>
              <a:t>Ne fonctionne pas avec les regex</a:t>
            </a:r>
          </a:p>
          <a:p>
            <a:pPr marL="457200" lvl="1" indent="0" eaLnBrk="0" fontAlgn="base" hangingPunct="0">
              <a:lnSpc>
                <a:spcPct val="100000"/>
              </a:lnSpc>
              <a:spcBef>
                <a:spcPct val="0"/>
              </a:spcBef>
              <a:spcAft>
                <a:spcPct val="0"/>
              </a:spcAft>
              <a:buFontTx/>
              <a:buChar char="•"/>
            </a:pPr>
            <a:endParaRPr kumimoji="0" lang="fr-FR" altLang="fr-FR" sz="2000" b="0" i="0" u="none" strike="noStrike" cap="none" normalizeH="0" baseline="0" dirty="0">
              <a:ln>
                <a:noFill/>
              </a:ln>
              <a:solidFill>
                <a:srgbClr val="161616"/>
              </a:solidFill>
              <a:effectLst/>
              <a:latin typeface="SFMono-Regular"/>
              <a:cs typeface="Segoe UI" panose="020B0502040204020203" pitchFamily="34" charset="0"/>
            </a:endParaRPr>
          </a:p>
        </p:txBody>
      </p:sp>
      <p:pic>
        <p:nvPicPr>
          <p:cNvPr id="8" name="Image 7">
            <a:extLst>
              <a:ext uri="{FF2B5EF4-FFF2-40B4-BE49-F238E27FC236}">
                <a16:creationId xmlns:a16="http://schemas.microsoft.com/office/drawing/2014/main" id="{75F03389-8A48-225A-AB42-1FE3842AB289}"/>
              </a:ext>
            </a:extLst>
          </p:cNvPr>
          <p:cNvPicPr>
            <a:picLocks noChangeAspect="1"/>
          </p:cNvPicPr>
          <p:nvPr/>
        </p:nvPicPr>
        <p:blipFill>
          <a:blip r:embed="rId2"/>
          <a:stretch>
            <a:fillRect/>
          </a:stretch>
        </p:blipFill>
        <p:spPr>
          <a:xfrm>
            <a:off x="1951076" y="5141388"/>
            <a:ext cx="6139513" cy="1015935"/>
          </a:xfrm>
          <a:prstGeom prst="rect">
            <a:avLst/>
          </a:prstGeom>
        </p:spPr>
      </p:pic>
    </p:spTree>
    <p:extLst>
      <p:ext uri="{BB962C8B-B14F-4D97-AF65-F5344CB8AC3E}">
        <p14:creationId xmlns:p14="http://schemas.microsoft.com/office/powerpoint/2010/main" val="243853928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re 3">
            <a:extLst>
              <a:ext uri="{FF2B5EF4-FFF2-40B4-BE49-F238E27FC236}">
                <a16:creationId xmlns:a16="http://schemas.microsoft.com/office/drawing/2014/main" id="{2AE6807D-65ED-50DC-E938-01FF9105F0DB}"/>
              </a:ext>
            </a:extLst>
          </p:cNvPr>
          <p:cNvSpPr>
            <a:spLocks noGrp="1"/>
          </p:cNvSpPr>
          <p:nvPr>
            <p:ph type="title"/>
          </p:nvPr>
        </p:nvSpPr>
        <p:spPr>
          <a:xfrm>
            <a:off x="808638" y="386930"/>
            <a:ext cx="9236700" cy="1188950"/>
          </a:xfrm>
        </p:spPr>
        <p:txBody>
          <a:bodyPr anchor="b">
            <a:normAutofit/>
          </a:bodyPr>
          <a:lstStyle/>
          <a:p>
            <a:r>
              <a:rPr lang="fr-FR" sz="4600" b="0" i="0" dirty="0">
                <a:effectLst/>
                <a:latin typeface="Söhne"/>
              </a:rPr>
              <a:t>Les opérateurs de comparaison</a:t>
            </a:r>
            <a:endParaRPr lang="fr-FR" sz="4600" dirty="0"/>
          </a:p>
        </p:txBody>
      </p:sp>
      <p:grpSp>
        <p:nvGrpSpPr>
          <p:cNvPr id="12" name="Group 11">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3" name="Rectangle 12">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Espace réservé du contenu 4">
            <a:extLst>
              <a:ext uri="{FF2B5EF4-FFF2-40B4-BE49-F238E27FC236}">
                <a16:creationId xmlns:a16="http://schemas.microsoft.com/office/drawing/2014/main" id="{470F463E-7DA0-196F-453C-EBD9147381EC}"/>
              </a:ext>
            </a:extLst>
          </p:cNvPr>
          <p:cNvSpPr>
            <a:spLocks noGrp="1"/>
          </p:cNvSpPr>
          <p:nvPr>
            <p:ph idx="1"/>
          </p:nvPr>
        </p:nvSpPr>
        <p:spPr>
          <a:xfrm>
            <a:off x="793660" y="2599509"/>
            <a:ext cx="10143668" cy="3435531"/>
          </a:xfrm>
        </p:spPr>
        <p:txBody>
          <a:bodyPr anchor="ctr">
            <a:normAutofit/>
          </a:bodyPr>
          <a:lstStyle/>
          <a:p>
            <a:r>
              <a:rPr lang="fr-FR" b="1" dirty="0">
                <a:solidFill>
                  <a:srgbClr val="374151"/>
                </a:solidFill>
                <a:latin typeface="Söhne"/>
              </a:rPr>
              <a:t>Correspondance</a:t>
            </a:r>
          </a:p>
          <a:p>
            <a:pPr lvl="1"/>
            <a:r>
              <a:rPr lang="fr-FR" b="1" dirty="0"/>
              <a:t>-match, -</a:t>
            </a:r>
            <a:r>
              <a:rPr lang="fr-FR" b="1" dirty="0" err="1"/>
              <a:t>cmatch</a:t>
            </a:r>
            <a:r>
              <a:rPr lang="fr-FR" b="1" dirty="0"/>
              <a:t> / notmatch, </a:t>
            </a:r>
            <a:r>
              <a:rPr lang="fr-FR" b="1" dirty="0" err="1"/>
              <a:t>notcmatch</a:t>
            </a:r>
            <a:endParaRPr lang="fr-FR" b="1" dirty="0"/>
          </a:p>
          <a:p>
            <a:pPr lvl="1"/>
            <a:r>
              <a:rPr lang="fr-FR" dirty="0"/>
              <a:t>Comparaison de chaînes de caractère</a:t>
            </a:r>
          </a:p>
          <a:p>
            <a:pPr lvl="1"/>
            <a:r>
              <a:rPr lang="fr-FR" dirty="0"/>
              <a:t>Prends en charge les regex</a:t>
            </a:r>
          </a:p>
          <a:p>
            <a:pPr lvl="1"/>
            <a:endParaRPr lang="fr-FR" dirty="0">
              <a:solidFill>
                <a:srgbClr val="374151"/>
              </a:solidFill>
              <a:latin typeface="Söhne"/>
            </a:endParaRPr>
          </a:p>
          <a:p>
            <a:pPr lvl="1"/>
            <a:endParaRPr lang="fr-FR" dirty="0">
              <a:solidFill>
                <a:srgbClr val="374151"/>
              </a:solidFill>
              <a:latin typeface="Söhne"/>
            </a:endParaRPr>
          </a:p>
        </p:txBody>
      </p:sp>
      <p:pic>
        <p:nvPicPr>
          <p:cNvPr id="3" name="Image 2">
            <a:extLst>
              <a:ext uri="{FF2B5EF4-FFF2-40B4-BE49-F238E27FC236}">
                <a16:creationId xmlns:a16="http://schemas.microsoft.com/office/drawing/2014/main" id="{6FD7899E-8E1B-A0C6-8723-5ADBD6431ADA}"/>
              </a:ext>
            </a:extLst>
          </p:cNvPr>
          <p:cNvPicPr>
            <a:picLocks noChangeAspect="1"/>
          </p:cNvPicPr>
          <p:nvPr/>
        </p:nvPicPr>
        <p:blipFill>
          <a:blip r:embed="rId2"/>
          <a:stretch>
            <a:fillRect/>
          </a:stretch>
        </p:blipFill>
        <p:spPr>
          <a:xfrm>
            <a:off x="1598846" y="4779389"/>
            <a:ext cx="8255656" cy="1255651"/>
          </a:xfrm>
          <a:prstGeom prst="rect">
            <a:avLst/>
          </a:prstGeom>
        </p:spPr>
      </p:pic>
    </p:spTree>
    <p:extLst>
      <p:ext uri="{BB962C8B-B14F-4D97-AF65-F5344CB8AC3E}">
        <p14:creationId xmlns:p14="http://schemas.microsoft.com/office/powerpoint/2010/main" val="51667230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re 3">
            <a:extLst>
              <a:ext uri="{FF2B5EF4-FFF2-40B4-BE49-F238E27FC236}">
                <a16:creationId xmlns:a16="http://schemas.microsoft.com/office/drawing/2014/main" id="{2AE6807D-65ED-50DC-E938-01FF9105F0DB}"/>
              </a:ext>
            </a:extLst>
          </p:cNvPr>
          <p:cNvSpPr>
            <a:spLocks noGrp="1"/>
          </p:cNvSpPr>
          <p:nvPr>
            <p:ph type="title"/>
          </p:nvPr>
        </p:nvSpPr>
        <p:spPr>
          <a:xfrm>
            <a:off x="808638" y="386930"/>
            <a:ext cx="9236700" cy="1188950"/>
          </a:xfrm>
        </p:spPr>
        <p:txBody>
          <a:bodyPr anchor="b">
            <a:normAutofit/>
          </a:bodyPr>
          <a:lstStyle/>
          <a:p>
            <a:r>
              <a:rPr lang="fr-FR" sz="4600" b="0" i="0" dirty="0">
                <a:effectLst/>
                <a:latin typeface="Söhne"/>
              </a:rPr>
              <a:t>Les opérateurs de comparaison</a:t>
            </a:r>
            <a:endParaRPr lang="fr-FR" sz="4600" dirty="0"/>
          </a:p>
        </p:txBody>
      </p:sp>
      <p:grpSp>
        <p:nvGrpSpPr>
          <p:cNvPr id="12" name="Group 11">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3" name="Rectangle 12">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Espace réservé du contenu 4">
            <a:extLst>
              <a:ext uri="{FF2B5EF4-FFF2-40B4-BE49-F238E27FC236}">
                <a16:creationId xmlns:a16="http://schemas.microsoft.com/office/drawing/2014/main" id="{470F463E-7DA0-196F-453C-EBD9147381EC}"/>
              </a:ext>
            </a:extLst>
          </p:cNvPr>
          <p:cNvSpPr>
            <a:spLocks noGrp="1"/>
          </p:cNvSpPr>
          <p:nvPr>
            <p:ph idx="1"/>
          </p:nvPr>
        </p:nvSpPr>
        <p:spPr>
          <a:xfrm>
            <a:off x="793660" y="2599509"/>
            <a:ext cx="10143668" cy="3435531"/>
          </a:xfrm>
        </p:spPr>
        <p:txBody>
          <a:bodyPr anchor="ctr">
            <a:normAutofit/>
          </a:bodyPr>
          <a:lstStyle/>
          <a:p>
            <a:r>
              <a:rPr lang="fr-FR" b="1" dirty="0">
                <a:latin typeface="Söhne"/>
              </a:rPr>
              <a:t>Type</a:t>
            </a:r>
          </a:p>
          <a:p>
            <a:pPr lvl="1"/>
            <a:r>
              <a:rPr lang="fr-FR" b="1" dirty="0">
                <a:latin typeface="Söhne"/>
              </a:rPr>
              <a:t>-</a:t>
            </a:r>
            <a:r>
              <a:rPr lang="fr-FR" b="1" dirty="0" err="1">
                <a:latin typeface="Söhne"/>
              </a:rPr>
              <a:t>is</a:t>
            </a:r>
            <a:r>
              <a:rPr lang="fr-FR" b="1" dirty="0">
                <a:latin typeface="Söhne"/>
              </a:rPr>
              <a:t> / -</a:t>
            </a:r>
            <a:r>
              <a:rPr lang="fr-FR" b="1" dirty="0" err="1">
                <a:latin typeface="Söhne"/>
              </a:rPr>
              <a:t>isnot</a:t>
            </a:r>
            <a:r>
              <a:rPr lang="fr-FR" b="1" dirty="0">
                <a:latin typeface="Söhne"/>
              </a:rPr>
              <a:t> </a:t>
            </a:r>
            <a:endParaRPr lang="fr-FR" b="1" dirty="0"/>
          </a:p>
          <a:p>
            <a:pPr lvl="1"/>
            <a:r>
              <a:rPr lang="fr-FR" dirty="0"/>
              <a:t>Permet de vérifier si l’objet correspond à un type</a:t>
            </a:r>
          </a:p>
          <a:p>
            <a:pPr lvl="2"/>
            <a:r>
              <a:rPr lang="fr-FR" dirty="0"/>
              <a:t>Peut être utile dans certain cas où on souhaite faire appel à des méthodes associée à une classe d’objet ou réaliser une opération précise avec la donnée.</a:t>
            </a:r>
          </a:p>
          <a:p>
            <a:pPr lvl="1"/>
            <a:endParaRPr lang="fr-FR" dirty="0">
              <a:solidFill>
                <a:srgbClr val="374151"/>
              </a:solidFill>
              <a:latin typeface="Söhne"/>
            </a:endParaRPr>
          </a:p>
          <a:p>
            <a:pPr lvl="1"/>
            <a:endParaRPr lang="fr-FR" dirty="0">
              <a:solidFill>
                <a:srgbClr val="374151"/>
              </a:solidFill>
              <a:latin typeface="Söhne"/>
            </a:endParaRPr>
          </a:p>
        </p:txBody>
      </p:sp>
      <p:pic>
        <p:nvPicPr>
          <p:cNvPr id="8" name="Image 7">
            <a:extLst>
              <a:ext uri="{FF2B5EF4-FFF2-40B4-BE49-F238E27FC236}">
                <a16:creationId xmlns:a16="http://schemas.microsoft.com/office/drawing/2014/main" id="{F918B6E5-2F88-DAA7-58F5-B4EA42E6D6FE}"/>
              </a:ext>
            </a:extLst>
          </p:cNvPr>
          <p:cNvPicPr>
            <a:picLocks noChangeAspect="1"/>
          </p:cNvPicPr>
          <p:nvPr/>
        </p:nvPicPr>
        <p:blipFill>
          <a:blip r:embed="rId2"/>
          <a:stretch>
            <a:fillRect/>
          </a:stretch>
        </p:blipFill>
        <p:spPr>
          <a:xfrm>
            <a:off x="2203892" y="4901407"/>
            <a:ext cx="6268325" cy="1133633"/>
          </a:xfrm>
          <a:prstGeom prst="rect">
            <a:avLst/>
          </a:prstGeom>
        </p:spPr>
      </p:pic>
    </p:spTree>
    <p:extLst>
      <p:ext uri="{BB962C8B-B14F-4D97-AF65-F5344CB8AC3E}">
        <p14:creationId xmlns:p14="http://schemas.microsoft.com/office/powerpoint/2010/main" val="374099472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re 3">
            <a:extLst>
              <a:ext uri="{FF2B5EF4-FFF2-40B4-BE49-F238E27FC236}">
                <a16:creationId xmlns:a16="http://schemas.microsoft.com/office/drawing/2014/main" id="{2AE6807D-65ED-50DC-E938-01FF9105F0DB}"/>
              </a:ext>
            </a:extLst>
          </p:cNvPr>
          <p:cNvSpPr>
            <a:spLocks noGrp="1"/>
          </p:cNvSpPr>
          <p:nvPr>
            <p:ph type="title"/>
          </p:nvPr>
        </p:nvSpPr>
        <p:spPr>
          <a:xfrm>
            <a:off x="808638" y="386930"/>
            <a:ext cx="9236700" cy="1188950"/>
          </a:xfrm>
        </p:spPr>
        <p:txBody>
          <a:bodyPr anchor="b">
            <a:normAutofit/>
          </a:bodyPr>
          <a:lstStyle/>
          <a:p>
            <a:r>
              <a:rPr lang="fr-FR" sz="4600" b="0" i="0" dirty="0">
                <a:effectLst/>
                <a:latin typeface="Söhne"/>
              </a:rPr>
              <a:t>Les opérateurs de comparaison</a:t>
            </a:r>
            <a:endParaRPr lang="fr-FR" sz="4600" dirty="0"/>
          </a:p>
        </p:txBody>
      </p:sp>
      <p:grpSp>
        <p:nvGrpSpPr>
          <p:cNvPr id="12" name="Group 11">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3" name="Rectangle 12">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Espace réservé du contenu 4">
            <a:extLst>
              <a:ext uri="{FF2B5EF4-FFF2-40B4-BE49-F238E27FC236}">
                <a16:creationId xmlns:a16="http://schemas.microsoft.com/office/drawing/2014/main" id="{470F463E-7DA0-196F-453C-EBD9147381EC}"/>
              </a:ext>
            </a:extLst>
          </p:cNvPr>
          <p:cNvSpPr>
            <a:spLocks noGrp="1"/>
          </p:cNvSpPr>
          <p:nvPr>
            <p:ph idx="1"/>
          </p:nvPr>
        </p:nvSpPr>
        <p:spPr>
          <a:xfrm>
            <a:off x="793660" y="2599509"/>
            <a:ext cx="10143668" cy="3435531"/>
          </a:xfrm>
        </p:spPr>
        <p:txBody>
          <a:bodyPr anchor="ctr">
            <a:normAutofit/>
          </a:bodyPr>
          <a:lstStyle/>
          <a:p>
            <a:r>
              <a:rPr lang="fr-FR" b="1" dirty="0">
                <a:latin typeface="Söhne"/>
              </a:rPr>
              <a:t>Type</a:t>
            </a:r>
          </a:p>
          <a:p>
            <a:pPr lvl="1"/>
            <a:r>
              <a:rPr lang="fr-FR" b="1" dirty="0">
                <a:latin typeface="Söhne"/>
              </a:rPr>
              <a:t>-as </a:t>
            </a:r>
            <a:endParaRPr lang="fr-FR" b="1" dirty="0"/>
          </a:p>
          <a:p>
            <a:pPr lvl="1"/>
            <a:r>
              <a:rPr lang="fr-FR" dirty="0"/>
              <a:t>Permet de convertir un objet vers un autre type d’objet si compatible</a:t>
            </a:r>
          </a:p>
          <a:p>
            <a:pPr lvl="2"/>
            <a:r>
              <a:rPr lang="fr-FR" dirty="0"/>
              <a:t>Peut être utile dans certain cas où on souhaite faire appel à des méthodes associée à une classe d’objet ou réaliser une opération précise avec la donnée.</a:t>
            </a:r>
          </a:p>
          <a:p>
            <a:pPr lvl="1"/>
            <a:endParaRPr lang="fr-FR" dirty="0">
              <a:solidFill>
                <a:srgbClr val="374151"/>
              </a:solidFill>
              <a:latin typeface="Söhne"/>
            </a:endParaRPr>
          </a:p>
          <a:p>
            <a:pPr lvl="1"/>
            <a:endParaRPr lang="fr-FR" dirty="0">
              <a:solidFill>
                <a:srgbClr val="374151"/>
              </a:solidFill>
              <a:latin typeface="Söhne"/>
            </a:endParaRPr>
          </a:p>
        </p:txBody>
      </p:sp>
      <p:pic>
        <p:nvPicPr>
          <p:cNvPr id="3" name="Image 2">
            <a:extLst>
              <a:ext uri="{FF2B5EF4-FFF2-40B4-BE49-F238E27FC236}">
                <a16:creationId xmlns:a16="http://schemas.microsoft.com/office/drawing/2014/main" id="{8EFEAA27-4FB5-DC3C-09A6-B5A4F22EAAC7}"/>
              </a:ext>
            </a:extLst>
          </p:cNvPr>
          <p:cNvPicPr>
            <a:picLocks noChangeAspect="1"/>
          </p:cNvPicPr>
          <p:nvPr/>
        </p:nvPicPr>
        <p:blipFill>
          <a:blip r:embed="rId2"/>
          <a:stretch>
            <a:fillRect/>
          </a:stretch>
        </p:blipFill>
        <p:spPr>
          <a:xfrm>
            <a:off x="1593407" y="4933903"/>
            <a:ext cx="8598690" cy="781699"/>
          </a:xfrm>
          <a:prstGeom prst="rect">
            <a:avLst/>
          </a:prstGeom>
        </p:spPr>
      </p:pic>
    </p:spTree>
    <p:extLst>
      <p:ext uri="{BB962C8B-B14F-4D97-AF65-F5344CB8AC3E}">
        <p14:creationId xmlns:p14="http://schemas.microsoft.com/office/powerpoint/2010/main" val="385679300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9C3A6DBF-4B2E-814C-9A68-55EAC29235A9}"/>
              </a:ext>
            </a:extLst>
          </p:cNvPr>
          <p:cNvSpPr>
            <a:spLocks noGrp="1"/>
          </p:cNvSpPr>
          <p:nvPr>
            <p:ph type="title"/>
          </p:nvPr>
        </p:nvSpPr>
        <p:spPr>
          <a:xfrm>
            <a:off x="808638" y="386930"/>
            <a:ext cx="9236700" cy="1188950"/>
          </a:xfrm>
        </p:spPr>
        <p:txBody>
          <a:bodyPr anchor="b">
            <a:normAutofit/>
          </a:bodyPr>
          <a:lstStyle/>
          <a:p>
            <a:r>
              <a:rPr lang="fr-FR" sz="4200" b="0" i="0">
                <a:effectLst/>
                <a:latin typeface="Söhne"/>
              </a:rPr>
              <a:t>Les boucles et les structures de contrôle.</a:t>
            </a:r>
            <a:endParaRPr lang="fr-FR" sz="4200"/>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Espace réservé du contenu 2">
            <a:extLst>
              <a:ext uri="{FF2B5EF4-FFF2-40B4-BE49-F238E27FC236}">
                <a16:creationId xmlns:a16="http://schemas.microsoft.com/office/drawing/2014/main" id="{E2B3AE7A-8C33-F0FE-8DA4-92F7F35B4FA8}"/>
              </a:ext>
            </a:extLst>
          </p:cNvPr>
          <p:cNvSpPr>
            <a:spLocks noGrp="1"/>
          </p:cNvSpPr>
          <p:nvPr>
            <p:ph idx="1"/>
          </p:nvPr>
        </p:nvSpPr>
        <p:spPr>
          <a:xfrm>
            <a:off x="793660" y="2599509"/>
            <a:ext cx="10143668" cy="3435531"/>
          </a:xfrm>
        </p:spPr>
        <p:txBody>
          <a:bodyPr anchor="ctr">
            <a:normAutofit fontScale="55000" lnSpcReduction="20000"/>
          </a:bodyPr>
          <a:lstStyle/>
          <a:p>
            <a:r>
              <a:rPr lang="fr-FR" sz="3400" b="1" dirty="0"/>
              <a:t>Les structures de contrôle conditionnelles</a:t>
            </a:r>
          </a:p>
          <a:p>
            <a:pPr lvl="1"/>
            <a:endParaRPr lang="fr-FR" sz="1900" dirty="0"/>
          </a:p>
          <a:p>
            <a:pPr lvl="1"/>
            <a:r>
              <a:rPr lang="fr-FR" sz="3100" dirty="0"/>
              <a:t>Les structures de contrôle conditionnelles permettent d'exécuter des blocs de code en fonction de conditions spécifiques.</a:t>
            </a:r>
          </a:p>
          <a:p>
            <a:pPr lvl="1"/>
            <a:endParaRPr lang="fr-FR" sz="3100" dirty="0"/>
          </a:p>
          <a:p>
            <a:pPr lvl="1"/>
            <a:r>
              <a:rPr lang="fr-FR" sz="3100" dirty="0"/>
              <a:t>PowerShell propose les structures de contrôle conditionnelles suivantes :</a:t>
            </a:r>
          </a:p>
          <a:p>
            <a:pPr lvl="1"/>
            <a:endParaRPr lang="fr-FR" sz="2300" dirty="0"/>
          </a:p>
          <a:p>
            <a:pPr lvl="2"/>
            <a:r>
              <a:rPr lang="fr-FR" sz="2900" b="1" dirty="0"/>
              <a:t>If </a:t>
            </a:r>
            <a:r>
              <a:rPr lang="fr-FR" sz="2900" dirty="0"/>
              <a:t>: Exécute un bloc de code si une condition spécifiée est vraie.</a:t>
            </a:r>
          </a:p>
          <a:p>
            <a:pPr lvl="2"/>
            <a:r>
              <a:rPr lang="fr-FR" sz="2900" b="1" dirty="0" err="1"/>
              <a:t>Else</a:t>
            </a:r>
            <a:r>
              <a:rPr lang="fr-FR" sz="2900" b="1" dirty="0"/>
              <a:t> </a:t>
            </a:r>
            <a:r>
              <a:rPr lang="fr-FR" sz="2900" dirty="0"/>
              <a:t>: Exécute un bloc de code alternatif si la condition spécifiée dans l'instruction if est fausse</a:t>
            </a:r>
          </a:p>
          <a:p>
            <a:pPr lvl="2"/>
            <a:r>
              <a:rPr lang="fr-FR" sz="2900" b="1" dirty="0" err="1"/>
              <a:t>Elseif</a:t>
            </a:r>
            <a:r>
              <a:rPr lang="fr-FR" sz="2900" b="1" dirty="0"/>
              <a:t> </a:t>
            </a:r>
            <a:r>
              <a:rPr lang="fr-FR" sz="2900" dirty="0"/>
              <a:t>: Permet de spécifier des conditions alternatives supplémentaires à vérifier après l'instruction if</a:t>
            </a:r>
          </a:p>
          <a:p>
            <a:pPr lvl="2"/>
            <a:endParaRPr lang="fr-FR" sz="2900" dirty="0"/>
          </a:p>
          <a:p>
            <a:pPr lvl="2"/>
            <a:r>
              <a:rPr lang="fr-FR" sz="2900" b="1" dirty="0"/>
              <a:t>Switch </a:t>
            </a:r>
            <a:r>
              <a:rPr lang="fr-FR" sz="2900" dirty="0"/>
              <a:t>: Effectue une sélection parmi plusieurs alternatives basées sur des valeurs spécifiées.</a:t>
            </a:r>
          </a:p>
          <a:p>
            <a:pPr lvl="2"/>
            <a:endParaRPr lang="fr-FR" sz="2900" dirty="0"/>
          </a:p>
          <a:p>
            <a:r>
              <a:rPr lang="fr-FR" sz="3700" b="1" u="sng" dirty="0"/>
              <a:t>LAB : Usage de structures conditionnelles</a:t>
            </a:r>
          </a:p>
        </p:txBody>
      </p:sp>
    </p:spTree>
    <p:extLst>
      <p:ext uri="{BB962C8B-B14F-4D97-AF65-F5344CB8AC3E}">
        <p14:creationId xmlns:p14="http://schemas.microsoft.com/office/powerpoint/2010/main" val="5056286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9C3A6DBF-4B2E-814C-9A68-55EAC29235A9}"/>
              </a:ext>
            </a:extLst>
          </p:cNvPr>
          <p:cNvSpPr>
            <a:spLocks noGrp="1"/>
          </p:cNvSpPr>
          <p:nvPr>
            <p:ph type="title"/>
          </p:nvPr>
        </p:nvSpPr>
        <p:spPr>
          <a:xfrm>
            <a:off x="808638" y="386930"/>
            <a:ext cx="9236700" cy="1188950"/>
          </a:xfrm>
        </p:spPr>
        <p:txBody>
          <a:bodyPr anchor="b">
            <a:normAutofit/>
          </a:bodyPr>
          <a:lstStyle/>
          <a:p>
            <a:r>
              <a:rPr lang="fr-FR" sz="4200" b="0" i="0">
                <a:effectLst/>
                <a:latin typeface="Söhne"/>
              </a:rPr>
              <a:t>Les boucles et les structures de contrôle.</a:t>
            </a:r>
            <a:endParaRPr lang="fr-FR" sz="4200"/>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Espace réservé du contenu 2">
            <a:extLst>
              <a:ext uri="{FF2B5EF4-FFF2-40B4-BE49-F238E27FC236}">
                <a16:creationId xmlns:a16="http://schemas.microsoft.com/office/drawing/2014/main" id="{E2B3AE7A-8C33-F0FE-8DA4-92F7F35B4FA8}"/>
              </a:ext>
            </a:extLst>
          </p:cNvPr>
          <p:cNvSpPr>
            <a:spLocks noGrp="1"/>
          </p:cNvSpPr>
          <p:nvPr>
            <p:ph idx="1"/>
          </p:nvPr>
        </p:nvSpPr>
        <p:spPr>
          <a:xfrm>
            <a:off x="793660" y="2599509"/>
            <a:ext cx="10143668" cy="3435531"/>
          </a:xfrm>
        </p:spPr>
        <p:txBody>
          <a:bodyPr anchor="ctr">
            <a:normAutofit fontScale="77500" lnSpcReduction="20000"/>
          </a:bodyPr>
          <a:lstStyle/>
          <a:p>
            <a:r>
              <a:rPr lang="fr-FR" sz="3100" b="1" dirty="0"/>
              <a:t>Les boucles </a:t>
            </a:r>
          </a:p>
          <a:p>
            <a:pPr lvl="1"/>
            <a:r>
              <a:rPr lang="fr-FR" sz="2800" dirty="0"/>
              <a:t>Permettent de répéter des blocs de code jusqu'à ce qu'une condition spécifique soit atteinte.</a:t>
            </a:r>
          </a:p>
          <a:p>
            <a:pPr lvl="1"/>
            <a:r>
              <a:rPr lang="fr-FR" sz="2800" dirty="0"/>
              <a:t>PowerShell prend en charge les boucles suivantes</a:t>
            </a:r>
          </a:p>
          <a:p>
            <a:pPr lvl="2"/>
            <a:r>
              <a:rPr lang="fr-FR" sz="2200" b="1" dirty="0"/>
              <a:t>For</a:t>
            </a:r>
            <a:r>
              <a:rPr lang="fr-FR" sz="2200" dirty="0"/>
              <a:t> : Répète un bloc de code un nombre fixe de fois en spécifiant une condition initiale, une condition de continuation et une expression de mise à jour.</a:t>
            </a:r>
          </a:p>
          <a:p>
            <a:pPr lvl="2"/>
            <a:r>
              <a:rPr lang="fr-FR" sz="2200" b="1" dirty="0" err="1"/>
              <a:t>Foreach</a:t>
            </a:r>
            <a:r>
              <a:rPr lang="fr-FR" sz="2200" b="1" dirty="0"/>
              <a:t> </a:t>
            </a:r>
            <a:r>
              <a:rPr lang="fr-FR" sz="2200" dirty="0"/>
              <a:t>: Parcourt les éléments d'une collection (tableau, liste, hashtable) et exécute un bloc de code pour chaque élément.</a:t>
            </a:r>
          </a:p>
          <a:p>
            <a:pPr lvl="2"/>
            <a:r>
              <a:rPr lang="fr-FR" sz="2200" b="1" dirty="0" err="1"/>
              <a:t>While</a:t>
            </a:r>
            <a:r>
              <a:rPr lang="fr-FR" sz="2200" b="1" dirty="0"/>
              <a:t> </a:t>
            </a:r>
            <a:r>
              <a:rPr lang="fr-FR" sz="2200" dirty="0"/>
              <a:t>: Répète un bloc de code tant que la condition spécifiée est vraie.</a:t>
            </a:r>
          </a:p>
          <a:p>
            <a:pPr lvl="2"/>
            <a:r>
              <a:rPr lang="fr-FR" sz="2200" b="1" dirty="0" err="1"/>
              <a:t>Until</a:t>
            </a:r>
            <a:r>
              <a:rPr lang="fr-FR" sz="2200" dirty="0"/>
              <a:t> : Répète un bloc de code jusqu’à ce que la condition spécifiée soit vraie.</a:t>
            </a:r>
          </a:p>
          <a:p>
            <a:pPr lvl="2"/>
            <a:r>
              <a:rPr lang="fr-FR" sz="2200" b="1" dirty="0"/>
              <a:t>Do-</a:t>
            </a:r>
            <a:r>
              <a:rPr lang="fr-FR" sz="2200" b="1" dirty="0" err="1"/>
              <a:t>while</a:t>
            </a:r>
            <a:r>
              <a:rPr lang="fr-FR" sz="2200" dirty="0"/>
              <a:t> : Répète un bloc de code au moins une fois, puis continue à le répéter tant que la condition spécifiée est vraie.</a:t>
            </a:r>
            <a:endParaRPr lang="fr-FR" sz="2200" b="1" dirty="0"/>
          </a:p>
          <a:p>
            <a:pPr lvl="2"/>
            <a:r>
              <a:rPr lang="fr-FR" sz="2200" b="1" dirty="0"/>
              <a:t>Do-</a:t>
            </a:r>
            <a:r>
              <a:rPr lang="fr-FR" sz="2200" b="1" dirty="0" err="1"/>
              <a:t>Until</a:t>
            </a:r>
            <a:r>
              <a:rPr lang="fr-FR" sz="2200" dirty="0"/>
              <a:t> : Répète un bloc de code au moins une fois, puis continue à le répéter jusqu’à ce que la condition spécifiée soit vraie.</a:t>
            </a:r>
          </a:p>
        </p:txBody>
      </p:sp>
    </p:spTree>
    <p:extLst>
      <p:ext uri="{BB962C8B-B14F-4D97-AF65-F5344CB8AC3E}">
        <p14:creationId xmlns:p14="http://schemas.microsoft.com/office/powerpoint/2010/main" val="6891426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16">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991D215D-8677-EF43-9545-A34F832D4C0F}"/>
              </a:ext>
            </a:extLst>
          </p:cNvPr>
          <p:cNvSpPr>
            <a:spLocks noGrp="1"/>
          </p:cNvSpPr>
          <p:nvPr>
            <p:ph type="title"/>
          </p:nvPr>
        </p:nvSpPr>
        <p:spPr>
          <a:xfrm>
            <a:off x="808638" y="386930"/>
            <a:ext cx="9236700" cy="1188950"/>
          </a:xfrm>
        </p:spPr>
        <p:txBody>
          <a:bodyPr anchor="b">
            <a:normAutofit/>
          </a:bodyPr>
          <a:lstStyle/>
          <a:p>
            <a:r>
              <a:rPr lang="fr-FR" sz="5400" b="0" i="0" dirty="0">
                <a:effectLst/>
                <a:latin typeface="Söhne"/>
              </a:rPr>
              <a:t>Introduction</a:t>
            </a:r>
            <a:endParaRPr lang="fr-FR" sz="5400" dirty="0"/>
          </a:p>
        </p:txBody>
      </p:sp>
      <p:grpSp>
        <p:nvGrpSpPr>
          <p:cNvPr id="37" name="Group 18">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38" name="Rectangle 19">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9" name="Rectangle 22">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Espace réservé du contenu 2">
            <a:extLst>
              <a:ext uri="{FF2B5EF4-FFF2-40B4-BE49-F238E27FC236}">
                <a16:creationId xmlns:a16="http://schemas.microsoft.com/office/drawing/2014/main" id="{D6AE2248-06BC-4D2E-07A4-68BE6A968179}"/>
              </a:ext>
            </a:extLst>
          </p:cNvPr>
          <p:cNvSpPr>
            <a:spLocks noGrp="1"/>
          </p:cNvSpPr>
          <p:nvPr>
            <p:ph idx="1"/>
          </p:nvPr>
        </p:nvSpPr>
        <p:spPr>
          <a:xfrm>
            <a:off x="793660" y="2599509"/>
            <a:ext cx="10143668" cy="3435531"/>
          </a:xfrm>
        </p:spPr>
        <p:txBody>
          <a:bodyPr anchor="ctr">
            <a:normAutofit/>
          </a:bodyPr>
          <a:lstStyle/>
          <a:p>
            <a:r>
              <a:rPr lang="fr-FR" sz="1900" dirty="0">
                <a:latin typeface="Söhne"/>
              </a:rPr>
              <a:t>Présentation</a:t>
            </a:r>
          </a:p>
          <a:p>
            <a:endParaRPr lang="fr-FR" sz="1900" dirty="0">
              <a:latin typeface="Söhne"/>
            </a:endParaRPr>
          </a:p>
          <a:p>
            <a:r>
              <a:rPr lang="fr-FR" sz="1900" dirty="0">
                <a:latin typeface="Söhne"/>
              </a:rPr>
              <a:t>Tour de table</a:t>
            </a:r>
          </a:p>
          <a:p>
            <a:pPr lvl="1"/>
            <a:r>
              <a:rPr lang="fr-FR" sz="1500" dirty="0">
                <a:latin typeface="Söhne"/>
              </a:rPr>
              <a:t>Quelles sont vos attentes de la formation</a:t>
            </a:r>
          </a:p>
          <a:p>
            <a:pPr lvl="1"/>
            <a:r>
              <a:rPr lang="fr-FR" sz="1500" dirty="0">
                <a:latin typeface="Söhne"/>
              </a:rPr>
              <a:t>Quelles interactions avez-vous au quotidien avec PowerShell?</a:t>
            </a:r>
          </a:p>
          <a:p>
            <a:pPr lvl="1"/>
            <a:r>
              <a:rPr lang="fr-FR" sz="1500" dirty="0">
                <a:latin typeface="Söhne"/>
              </a:rPr>
              <a:t>Où en êtes-vous avec PowerShell?</a:t>
            </a:r>
          </a:p>
          <a:p>
            <a:pPr lvl="1"/>
            <a:endParaRPr lang="fr-FR" sz="1500" dirty="0">
              <a:latin typeface="Söhne"/>
            </a:endParaRPr>
          </a:p>
          <a:p>
            <a:pPr lvl="1"/>
            <a:endParaRPr lang="fr-FR" sz="1500" dirty="0">
              <a:latin typeface="Söhne"/>
            </a:endParaRPr>
          </a:p>
          <a:p>
            <a:pPr lvl="1"/>
            <a:endParaRPr lang="fr-FR" sz="1500" dirty="0">
              <a:latin typeface="Söhne"/>
            </a:endParaRPr>
          </a:p>
          <a:p>
            <a:pPr lvl="1"/>
            <a:endParaRPr lang="fr-FR" sz="1500" dirty="0">
              <a:latin typeface="Söhne"/>
            </a:endParaRPr>
          </a:p>
          <a:p>
            <a:pPr lvl="1"/>
            <a:endParaRPr lang="fr-FR" sz="1500" dirty="0">
              <a:latin typeface="Söhne"/>
            </a:endParaRPr>
          </a:p>
        </p:txBody>
      </p:sp>
    </p:spTree>
    <p:extLst>
      <p:ext uri="{BB962C8B-B14F-4D97-AF65-F5344CB8AC3E}">
        <p14:creationId xmlns:p14="http://schemas.microsoft.com/office/powerpoint/2010/main" val="128139168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9C3A6DBF-4B2E-814C-9A68-55EAC29235A9}"/>
              </a:ext>
            </a:extLst>
          </p:cNvPr>
          <p:cNvSpPr>
            <a:spLocks noGrp="1"/>
          </p:cNvSpPr>
          <p:nvPr>
            <p:ph type="title"/>
          </p:nvPr>
        </p:nvSpPr>
        <p:spPr>
          <a:xfrm>
            <a:off x="808638" y="386930"/>
            <a:ext cx="9236700" cy="1188950"/>
          </a:xfrm>
        </p:spPr>
        <p:txBody>
          <a:bodyPr anchor="b">
            <a:normAutofit/>
          </a:bodyPr>
          <a:lstStyle/>
          <a:p>
            <a:r>
              <a:rPr lang="fr-FR" sz="4200" b="0" i="0">
                <a:effectLst/>
                <a:latin typeface="Söhne"/>
              </a:rPr>
              <a:t>Les boucles et les structures de contrôle.</a:t>
            </a:r>
            <a:endParaRPr lang="fr-FR" sz="4200"/>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Espace réservé du contenu 2">
            <a:extLst>
              <a:ext uri="{FF2B5EF4-FFF2-40B4-BE49-F238E27FC236}">
                <a16:creationId xmlns:a16="http://schemas.microsoft.com/office/drawing/2014/main" id="{E2B3AE7A-8C33-F0FE-8DA4-92F7F35B4FA8}"/>
              </a:ext>
            </a:extLst>
          </p:cNvPr>
          <p:cNvSpPr>
            <a:spLocks noGrp="1"/>
          </p:cNvSpPr>
          <p:nvPr>
            <p:ph idx="1"/>
          </p:nvPr>
        </p:nvSpPr>
        <p:spPr>
          <a:xfrm>
            <a:off x="793660" y="2599509"/>
            <a:ext cx="10143668" cy="3435531"/>
          </a:xfrm>
        </p:spPr>
        <p:txBody>
          <a:bodyPr anchor="ctr">
            <a:normAutofit fontScale="85000" lnSpcReduction="20000"/>
          </a:bodyPr>
          <a:lstStyle/>
          <a:p>
            <a:r>
              <a:rPr lang="fr-FR" sz="3100" b="1" dirty="0"/>
              <a:t>For</a:t>
            </a:r>
          </a:p>
          <a:p>
            <a:pPr lvl="1"/>
            <a:r>
              <a:rPr lang="fr-FR" sz="2700" dirty="0"/>
              <a:t>Permet de réaliser une boucle sur un nombre d’occurrence déterminée</a:t>
            </a:r>
          </a:p>
          <a:p>
            <a:pPr lvl="1"/>
            <a:r>
              <a:rPr lang="fr-FR" sz="2700" dirty="0"/>
              <a:t>La boucle for se déclare de la manière suivante :</a:t>
            </a:r>
            <a:br>
              <a:rPr lang="fr-FR" sz="2700" dirty="0"/>
            </a:br>
            <a:r>
              <a:rPr lang="fr-FR" sz="2000" b="0" i="0" dirty="0">
                <a:solidFill>
                  <a:srgbClr val="161616"/>
                </a:solidFill>
                <a:effectLst/>
                <a:latin typeface="SFMono-Regular"/>
              </a:rPr>
              <a:t>for (&lt;</a:t>
            </a:r>
            <a:r>
              <a:rPr lang="fr-FR" sz="2000" b="0" i="1" dirty="0" err="1">
                <a:solidFill>
                  <a:srgbClr val="161616"/>
                </a:solidFill>
                <a:effectLst/>
                <a:latin typeface="SFMono-Regular"/>
              </a:rPr>
              <a:t>Initinitalisation</a:t>
            </a:r>
            <a:r>
              <a:rPr lang="fr-FR" sz="2000" b="0" i="0" dirty="0">
                <a:solidFill>
                  <a:srgbClr val="161616"/>
                </a:solidFill>
                <a:effectLst/>
                <a:latin typeface="SFMono-Regular"/>
              </a:rPr>
              <a:t>&gt;; &lt;</a:t>
            </a:r>
            <a:r>
              <a:rPr lang="fr-FR" sz="2000" b="0" i="1" dirty="0">
                <a:solidFill>
                  <a:srgbClr val="161616"/>
                </a:solidFill>
                <a:effectLst/>
                <a:latin typeface="SFMono-Regular"/>
              </a:rPr>
              <a:t>Condition</a:t>
            </a:r>
            <a:r>
              <a:rPr lang="fr-FR" sz="2000" b="0" i="0" dirty="0">
                <a:solidFill>
                  <a:srgbClr val="161616"/>
                </a:solidFill>
                <a:effectLst/>
                <a:latin typeface="SFMono-Regular"/>
              </a:rPr>
              <a:t>&gt;; &lt;</a:t>
            </a:r>
            <a:r>
              <a:rPr lang="fr-FR" sz="2000" b="0" i="1" dirty="0">
                <a:solidFill>
                  <a:srgbClr val="161616"/>
                </a:solidFill>
                <a:effectLst/>
                <a:latin typeface="SFMono-Regular"/>
              </a:rPr>
              <a:t>Opération de répétition</a:t>
            </a:r>
            <a:r>
              <a:rPr lang="fr-FR" sz="2000" b="0" i="0" dirty="0">
                <a:solidFill>
                  <a:srgbClr val="161616"/>
                </a:solidFill>
                <a:effectLst/>
                <a:latin typeface="SFMono-Regular"/>
              </a:rPr>
              <a:t>&gt;) { &lt;Bloc d’opérations&gt; }</a:t>
            </a:r>
          </a:p>
          <a:p>
            <a:pPr lvl="2"/>
            <a:r>
              <a:rPr lang="fr-FR" sz="2300" b="1" dirty="0">
                <a:solidFill>
                  <a:srgbClr val="161616"/>
                </a:solidFill>
                <a:latin typeface="SFMono-Regular"/>
              </a:rPr>
              <a:t>Initialisation</a:t>
            </a:r>
            <a:r>
              <a:rPr lang="fr-FR" sz="2300" dirty="0">
                <a:solidFill>
                  <a:srgbClr val="161616"/>
                </a:solidFill>
                <a:latin typeface="SFMono-Regular"/>
              </a:rPr>
              <a:t> : généralement variable de démarrage de boucle (par exemple : $i = 0)</a:t>
            </a:r>
          </a:p>
          <a:p>
            <a:pPr lvl="2"/>
            <a:r>
              <a:rPr lang="fr-FR" sz="2300" b="1" dirty="0">
                <a:solidFill>
                  <a:srgbClr val="161616"/>
                </a:solidFill>
                <a:latin typeface="SFMono-Regular"/>
              </a:rPr>
              <a:t>Condition</a:t>
            </a:r>
            <a:r>
              <a:rPr lang="fr-FR" sz="2300" dirty="0">
                <a:solidFill>
                  <a:srgbClr val="161616"/>
                </a:solidFill>
                <a:latin typeface="SFMono-Regular"/>
              </a:rPr>
              <a:t> : condition pour boucler</a:t>
            </a:r>
          </a:p>
          <a:p>
            <a:pPr lvl="2"/>
            <a:r>
              <a:rPr lang="fr-FR" sz="2300" b="1" dirty="0"/>
              <a:t>Opération de répétition </a:t>
            </a:r>
            <a:r>
              <a:rPr lang="fr-FR" sz="2300" dirty="0"/>
              <a:t>: opération réalisée à chaque pas de la boucle (dédiée à la sortie de boucle)</a:t>
            </a:r>
          </a:p>
          <a:p>
            <a:pPr lvl="2"/>
            <a:r>
              <a:rPr lang="fr-FR" sz="2300" b="1" dirty="0"/>
              <a:t>Bloc d’opération </a:t>
            </a:r>
            <a:r>
              <a:rPr lang="fr-FR" sz="2300" dirty="0"/>
              <a:t>: ensemble de code à exécuter à chaque itération de la boucle</a:t>
            </a:r>
          </a:p>
          <a:p>
            <a:pPr lvl="2"/>
            <a:endParaRPr lang="fr-FR" sz="2300" dirty="0"/>
          </a:p>
          <a:p>
            <a:r>
              <a:rPr lang="fr-FR" sz="3200" b="1" u="sng" dirty="0"/>
              <a:t>LAB : Usage de la boucle for</a:t>
            </a:r>
            <a:endParaRPr lang="fr-FR" sz="3100" dirty="0"/>
          </a:p>
        </p:txBody>
      </p:sp>
    </p:spTree>
    <p:extLst>
      <p:ext uri="{BB962C8B-B14F-4D97-AF65-F5344CB8AC3E}">
        <p14:creationId xmlns:p14="http://schemas.microsoft.com/office/powerpoint/2010/main" val="287781346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9C3A6DBF-4B2E-814C-9A68-55EAC29235A9}"/>
              </a:ext>
            </a:extLst>
          </p:cNvPr>
          <p:cNvSpPr>
            <a:spLocks noGrp="1"/>
          </p:cNvSpPr>
          <p:nvPr>
            <p:ph type="title"/>
          </p:nvPr>
        </p:nvSpPr>
        <p:spPr>
          <a:xfrm>
            <a:off x="808638" y="386930"/>
            <a:ext cx="9236700" cy="1188950"/>
          </a:xfrm>
        </p:spPr>
        <p:txBody>
          <a:bodyPr anchor="b">
            <a:normAutofit/>
          </a:bodyPr>
          <a:lstStyle/>
          <a:p>
            <a:r>
              <a:rPr lang="fr-FR" sz="4200" b="0" i="0">
                <a:effectLst/>
                <a:latin typeface="Söhne"/>
              </a:rPr>
              <a:t>Les boucles et les structures de contrôle.</a:t>
            </a:r>
            <a:endParaRPr lang="fr-FR" sz="4200"/>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Espace réservé du contenu 2">
            <a:extLst>
              <a:ext uri="{FF2B5EF4-FFF2-40B4-BE49-F238E27FC236}">
                <a16:creationId xmlns:a16="http://schemas.microsoft.com/office/drawing/2014/main" id="{E2B3AE7A-8C33-F0FE-8DA4-92F7F35B4FA8}"/>
              </a:ext>
            </a:extLst>
          </p:cNvPr>
          <p:cNvSpPr>
            <a:spLocks noGrp="1"/>
          </p:cNvSpPr>
          <p:nvPr>
            <p:ph idx="1"/>
          </p:nvPr>
        </p:nvSpPr>
        <p:spPr>
          <a:xfrm>
            <a:off x="793660" y="2599509"/>
            <a:ext cx="10143668" cy="3435531"/>
          </a:xfrm>
        </p:spPr>
        <p:txBody>
          <a:bodyPr anchor="ctr">
            <a:normAutofit fontScale="85000" lnSpcReduction="20000"/>
          </a:bodyPr>
          <a:lstStyle/>
          <a:p>
            <a:r>
              <a:rPr lang="fr-FR" sz="3100" b="1" dirty="0"/>
              <a:t>For</a:t>
            </a:r>
          </a:p>
          <a:p>
            <a:pPr lvl="1"/>
            <a:r>
              <a:rPr lang="fr-FR" sz="2700" dirty="0"/>
              <a:t>Permet de réaliser une boucle sur un nombre d’occurrence déterminée</a:t>
            </a:r>
          </a:p>
          <a:p>
            <a:pPr lvl="1"/>
            <a:r>
              <a:rPr lang="fr-FR" sz="2700" dirty="0"/>
              <a:t>La boucle for se déclare de la manière suivante :</a:t>
            </a:r>
            <a:br>
              <a:rPr lang="fr-FR" sz="2700" dirty="0"/>
            </a:br>
            <a:r>
              <a:rPr lang="fr-FR" sz="2000" b="0" i="0" dirty="0">
                <a:solidFill>
                  <a:srgbClr val="161616"/>
                </a:solidFill>
                <a:effectLst/>
                <a:latin typeface="SFMono-Regular"/>
              </a:rPr>
              <a:t>for (&lt;</a:t>
            </a:r>
            <a:r>
              <a:rPr lang="fr-FR" sz="2000" b="0" i="1" dirty="0" err="1">
                <a:solidFill>
                  <a:srgbClr val="161616"/>
                </a:solidFill>
                <a:effectLst/>
                <a:latin typeface="SFMono-Regular"/>
              </a:rPr>
              <a:t>Initinitalisation</a:t>
            </a:r>
            <a:r>
              <a:rPr lang="fr-FR" sz="2000" b="0" i="0" dirty="0">
                <a:solidFill>
                  <a:srgbClr val="161616"/>
                </a:solidFill>
                <a:effectLst/>
                <a:latin typeface="SFMono-Regular"/>
              </a:rPr>
              <a:t>&gt;; &lt;</a:t>
            </a:r>
            <a:r>
              <a:rPr lang="fr-FR" sz="2000" b="0" i="1" dirty="0">
                <a:solidFill>
                  <a:srgbClr val="161616"/>
                </a:solidFill>
                <a:effectLst/>
                <a:latin typeface="SFMono-Regular"/>
              </a:rPr>
              <a:t>Condition</a:t>
            </a:r>
            <a:r>
              <a:rPr lang="fr-FR" sz="2000" b="0" i="0" dirty="0">
                <a:solidFill>
                  <a:srgbClr val="161616"/>
                </a:solidFill>
                <a:effectLst/>
                <a:latin typeface="SFMono-Regular"/>
              </a:rPr>
              <a:t>&gt;; &lt;</a:t>
            </a:r>
            <a:r>
              <a:rPr lang="fr-FR" sz="2000" b="0" i="1" dirty="0">
                <a:solidFill>
                  <a:srgbClr val="161616"/>
                </a:solidFill>
                <a:effectLst/>
                <a:latin typeface="SFMono-Regular"/>
              </a:rPr>
              <a:t>Opération de répétition</a:t>
            </a:r>
            <a:r>
              <a:rPr lang="fr-FR" sz="2000" b="0" i="0" dirty="0">
                <a:solidFill>
                  <a:srgbClr val="161616"/>
                </a:solidFill>
                <a:effectLst/>
                <a:latin typeface="SFMono-Regular"/>
              </a:rPr>
              <a:t>&gt;) { &lt;Bloc d’opérations&gt; }</a:t>
            </a:r>
          </a:p>
          <a:p>
            <a:pPr lvl="2"/>
            <a:r>
              <a:rPr lang="fr-FR" sz="2300" b="1" dirty="0">
                <a:solidFill>
                  <a:srgbClr val="161616"/>
                </a:solidFill>
                <a:latin typeface="SFMono-Regular"/>
              </a:rPr>
              <a:t>Initialisation</a:t>
            </a:r>
            <a:r>
              <a:rPr lang="fr-FR" sz="2300" dirty="0">
                <a:solidFill>
                  <a:srgbClr val="161616"/>
                </a:solidFill>
                <a:latin typeface="SFMono-Regular"/>
              </a:rPr>
              <a:t> : généralement variable de démarrage de boucle (par exemple : $i = 0)</a:t>
            </a:r>
          </a:p>
          <a:p>
            <a:pPr lvl="2"/>
            <a:r>
              <a:rPr lang="fr-FR" sz="2300" b="1" dirty="0">
                <a:solidFill>
                  <a:srgbClr val="161616"/>
                </a:solidFill>
                <a:latin typeface="SFMono-Regular"/>
              </a:rPr>
              <a:t>Condition</a:t>
            </a:r>
            <a:r>
              <a:rPr lang="fr-FR" sz="2300" dirty="0">
                <a:solidFill>
                  <a:srgbClr val="161616"/>
                </a:solidFill>
                <a:latin typeface="SFMono-Regular"/>
              </a:rPr>
              <a:t> : condition pour boucler</a:t>
            </a:r>
          </a:p>
          <a:p>
            <a:pPr lvl="2"/>
            <a:r>
              <a:rPr lang="fr-FR" sz="2300" b="1" dirty="0"/>
              <a:t>Opération de répétition </a:t>
            </a:r>
            <a:r>
              <a:rPr lang="fr-FR" sz="2300" dirty="0"/>
              <a:t>: opération réalisée à chaque pas de la boucle (dédiée à la sortie de boucle)</a:t>
            </a:r>
          </a:p>
          <a:p>
            <a:pPr lvl="2"/>
            <a:r>
              <a:rPr lang="fr-FR" sz="2300" b="1" dirty="0"/>
              <a:t>Bloc d’opération </a:t>
            </a:r>
            <a:r>
              <a:rPr lang="fr-FR" sz="2300" dirty="0"/>
              <a:t>: ensemble de code à exécuter à chaque itération de la boucle</a:t>
            </a:r>
          </a:p>
          <a:p>
            <a:pPr lvl="2"/>
            <a:endParaRPr lang="fr-FR" sz="2300" dirty="0"/>
          </a:p>
          <a:p>
            <a:r>
              <a:rPr lang="fr-FR" sz="3200" b="1" u="sng" dirty="0"/>
              <a:t>LAB : Usage de la boucle for</a:t>
            </a:r>
            <a:endParaRPr lang="fr-FR" sz="3100" dirty="0"/>
          </a:p>
        </p:txBody>
      </p:sp>
    </p:spTree>
    <p:extLst>
      <p:ext uri="{BB962C8B-B14F-4D97-AF65-F5344CB8AC3E}">
        <p14:creationId xmlns:p14="http://schemas.microsoft.com/office/powerpoint/2010/main" val="126028929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9C3A6DBF-4B2E-814C-9A68-55EAC29235A9}"/>
              </a:ext>
            </a:extLst>
          </p:cNvPr>
          <p:cNvSpPr>
            <a:spLocks noGrp="1"/>
          </p:cNvSpPr>
          <p:nvPr>
            <p:ph type="title"/>
          </p:nvPr>
        </p:nvSpPr>
        <p:spPr>
          <a:xfrm>
            <a:off x="808638" y="386930"/>
            <a:ext cx="9236700" cy="1188950"/>
          </a:xfrm>
        </p:spPr>
        <p:txBody>
          <a:bodyPr anchor="b">
            <a:normAutofit/>
          </a:bodyPr>
          <a:lstStyle/>
          <a:p>
            <a:r>
              <a:rPr lang="fr-FR" sz="4200" b="0" i="0">
                <a:effectLst/>
                <a:latin typeface="Söhne"/>
              </a:rPr>
              <a:t>Les boucles et les structures de contrôle.</a:t>
            </a:r>
            <a:endParaRPr lang="fr-FR" sz="4200"/>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Espace réservé du contenu 2">
            <a:extLst>
              <a:ext uri="{FF2B5EF4-FFF2-40B4-BE49-F238E27FC236}">
                <a16:creationId xmlns:a16="http://schemas.microsoft.com/office/drawing/2014/main" id="{E2B3AE7A-8C33-F0FE-8DA4-92F7F35B4FA8}"/>
              </a:ext>
            </a:extLst>
          </p:cNvPr>
          <p:cNvSpPr>
            <a:spLocks noGrp="1"/>
          </p:cNvSpPr>
          <p:nvPr>
            <p:ph idx="1"/>
          </p:nvPr>
        </p:nvSpPr>
        <p:spPr>
          <a:xfrm>
            <a:off x="793660" y="2599509"/>
            <a:ext cx="10143668" cy="3435531"/>
          </a:xfrm>
        </p:spPr>
        <p:txBody>
          <a:bodyPr anchor="ctr">
            <a:normAutofit/>
          </a:bodyPr>
          <a:lstStyle/>
          <a:p>
            <a:r>
              <a:rPr lang="fr-FR" sz="3100" b="1" dirty="0" err="1"/>
              <a:t>While</a:t>
            </a:r>
            <a:r>
              <a:rPr lang="fr-FR" sz="3100" b="1" dirty="0"/>
              <a:t> / Do </a:t>
            </a:r>
            <a:r>
              <a:rPr lang="fr-FR" sz="3100" b="1" dirty="0" err="1"/>
              <a:t>While</a:t>
            </a:r>
            <a:r>
              <a:rPr lang="fr-FR" sz="3100" b="1" dirty="0"/>
              <a:t> / </a:t>
            </a:r>
            <a:r>
              <a:rPr lang="fr-FR" sz="3100" b="1" dirty="0" err="1"/>
              <a:t>Until</a:t>
            </a:r>
            <a:r>
              <a:rPr lang="fr-FR" sz="3100" b="1" dirty="0"/>
              <a:t> / Do </a:t>
            </a:r>
            <a:r>
              <a:rPr lang="fr-FR" sz="3100" b="1" dirty="0" err="1"/>
              <a:t>Until</a:t>
            </a:r>
            <a:endParaRPr lang="fr-FR" sz="3100" b="1" dirty="0"/>
          </a:p>
          <a:p>
            <a:pPr lvl="1"/>
            <a:r>
              <a:rPr lang="fr-FR" sz="2700" dirty="0"/>
              <a:t>Permet de réaliser une boucle selon une condition exprimée (soit tant qu’elle est respectée, soit jusqu’elle le soit)</a:t>
            </a:r>
          </a:p>
          <a:p>
            <a:pPr lvl="1"/>
            <a:r>
              <a:rPr lang="fr-FR" sz="2700" dirty="0"/>
              <a:t>« Do » permet au moins une exécution de la boucle</a:t>
            </a:r>
            <a:endParaRPr lang="fr-FR" sz="2300" dirty="0"/>
          </a:p>
          <a:p>
            <a:pPr lvl="2"/>
            <a:endParaRPr lang="fr-FR" sz="2300" dirty="0"/>
          </a:p>
          <a:p>
            <a:r>
              <a:rPr lang="fr-FR" sz="3200" b="1" u="sng" dirty="0"/>
              <a:t>LAB : Usage des boucles</a:t>
            </a:r>
            <a:endParaRPr lang="fr-FR" sz="3100" dirty="0"/>
          </a:p>
        </p:txBody>
      </p:sp>
    </p:spTree>
    <p:extLst>
      <p:ext uri="{BB962C8B-B14F-4D97-AF65-F5344CB8AC3E}">
        <p14:creationId xmlns:p14="http://schemas.microsoft.com/office/powerpoint/2010/main" val="394095762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9C3A6DBF-4B2E-814C-9A68-55EAC29235A9}"/>
              </a:ext>
            </a:extLst>
          </p:cNvPr>
          <p:cNvSpPr>
            <a:spLocks noGrp="1"/>
          </p:cNvSpPr>
          <p:nvPr>
            <p:ph type="title"/>
          </p:nvPr>
        </p:nvSpPr>
        <p:spPr>
          <a:xfrm>
            <a:off x="808638" y="386930"/>
            <a:ext cx="9236700" cy="1188950"/>
          </a:xfrm>
        </p:spPr>
        <p:txBody>
          <a:bodyPr anchor="b">
            <a:normAutofit/>
          </a:bodyPr>
          <a:lstStyle/>
          <a:p>
            <a:r>
              <a:rPr lang="fr-FR" sz="4200" b="0" i="0" dirty="0">
                <a:effectLst/>
                <a:latin typeface="Söhne"/>
              </a:rPr>
              <a:t>L’utilisation des fichiers de script</a:t>
            </a:r>
            <a:endParaRPr lang="fr-FR" sz="4200" dirty="0"/>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Espace réservé du contenu 2">
            <a:extLst>
              <a:ext uri="{FF2B5EF4-FFF2-40B4-BE49-F238E27FC236}">
                <a16:creationId xmlns:a16="http://schemas.microsoft.com/office/drawing/2014/main" id="{E2B3AE7A-8C33-F0FE-8DA4-92F7F35B4FA8}"/>
              </a:ext>
            </a:extLst>
          </p:cNvPr>
          <p:cNvSpPr>
            <a:spLocks noGrp="1"/>
          </p:cNvSpPr>
          <p:nvPr>
            <p:ph idx="1"/>
          </p:nvPr>
        </p:nvSpPr>
        <p:spPr>
          <a:xfrm>
            <a:off x="793660" y="2599509"/>
            <a:ext cx="10143668" cy="3435531"/>
          </a:xfrm>
        </p:spPr>
        <p:txBody>
          <a:bodyPr anchor="ctr">
            <a:normAutofit fontScale="92500" lnSpcReduction="10000"/>
          </a:bodyPr>
          <a:lstStyle/>
          <a:p>
            <a:r>
              <a:rPr lang="fr-FR" sz="3100" b="1" dirty="0"/>
              <a:t>Les principales extensions de script</a:t>
            </a:r>
          </a:p>
          <a:p>
            <a:pPr lvl="1"/>
            <a:r>
              <a:rPr lang="fr-FR" b="1" dirty="0"/>
              <a:t>.ps1</a:t>
            </a:r>
            <a:r>
              <a:rPr lang="fr-FR" dirty="0"/>
              <a:t> : PowerShell Shell Script</a:t>
            </a:r>
          </a:p>
          <a:p>
            <a:pPr lvl="2"/>
            <a:r>
              <a:rPr lang="fr-FR" dirty="0"/>
              <a:t>Fichier d’extension par défaut pour les scripts PowerShell</a:t>
            </a:r>
          </a:p>
          <a:p>
            <a:pPr lvl="1"/>
            <a:r>
              <a:rPr lang="fr-FR" b="1" dirty="0"/>
              <a:t>.psd1</a:t>
            </a:r>
            <a:r>
              <a:rPr lang="fr-FR" dirty="0"/>
              <a:t> : Manifest de module (optionnel)</a:t>
            </a:r>
          </a:p>
          <a:p>
            <a:pPr lvl="2"/>
            <a:r>
              <a:rPr lang="fr-FR" dirty="0"/>
              <a:t>Décrit les attributs du module</a:t>
            </a:r>
          </a:p>
          <a:p>
            <a:pPr lvl="2"/>
            <a:r>
              <a:rPr lang="fr-FR" dirty="0"/>
              <a:t>Définit les prérequis</a:t>
            </a:r>
          </a:p>
          <a:p>
            <a:pPr lvl="1"/>
            <a:r>
              <a:rPr lang="fr-FR" b="1" dirty="0"/>
              <a:t>.psm1</a:t>
            </a:r>
            <a:r>
              <a:rPr lang="fr-FR" dirty="0"/>
              <a:t> : PowerShell module file</a:t>
            </a:r>
          </a:p>
          <a:p>
            <a:pPr lvl="2"/>
            <a:r>
              <a:rPr lang="fr-FR" dirty="0"/>
              <a:t>Module (ensemble de commande &amp; fonctions powershell, exemple : ActiveDirectory)</a:t>
            </a:r>
          </a:p>
          <a:p>
            <a:pPr lvl="1"/>
            <a:r>
              <a:rPr lang="fr-FR" b="1" dirty="0"/>
              <a:t>.psc1 </a:t>
            </a:r>
            <a:r>
              <a:rPr lang="fr-FR" dirty="0"/>
              <a:t>: PowerShell console file</a:t>
            </a:r>
          </a:p>
          <a:p>
            <a:pPr lvl="1"/>
            <a:r>
              <a:rPr lang="fr-FR" b="1" dirty="0"/>
              <a:t>.</a:t>
            </a:r>
            <a:r>
              <a:rPr lang="fr-FR" b="1" dirty="0" err="1"/>
              <a:t>pssc</a:t>
            </a:r>
            <a:r>
              <a:rPr lang="fr-FR" dirty="0"/>
              <a:t> : PowerShell Session Configuration File</a:t>
            </a:r>
          </a:p>
        </p:txBody>
      </p:sp>
    </p:spTree>
    <p:extLst>
      <p:ext uri="{BB962C8B-B14F-4D97-AF65-F5344CB8AC3E}">
        <p14:creationId xmlns:p14="http://schemas.microsoft.com/office/powerpoint/2010/main" val="189725434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9C3A6DBF-4B2E-814C-9A68-55EAC29235A9}"/>
              </a:ext>
            </a:extLst>
          </p:cNvPr>
          <p:cNvSpPr>
            <a:spLocks noGrp="1"/>
          </p:cNvSpPr>
          <p:nvPr>
            <p:ph type="title"/>
          </p:nvPr>
        </p:nvSpPr>
        <p:spPr>
          <a:xfrm>
            <a:off x="808638" y="386930"/>
            <a:ext cx="9236700" cy="1188950"/>
          </a:xfrm>
        </p:spPr>
        <p:txBody>
          <a:bodyPr anchor="b">
            <a:normAutofit/>
          </a:bodyPr>
          <a:lstStyle/>
          <a:p>
            <a:r>
              <a:rPr lang="fr-FR" sz="4200" b="0" i="0" dirty="0">
                <a:effectLst/>
                <a:latin typeface="Söhne"/>
              </a:rPr>
              <a:t>L’utilisation des fichiers de script</a:t>
            </a:r>
            <a:endParaRPr lang="fr-FR" sz="4200" dirty="0"/>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Espace réservé du contenu 2">
            <a:extLst>
              <a:ext uri="{FF2B5EF4-FFF2-40B4-BE49-F238E27FC236}">
                <a16:creationId xmlns:a16="http://schemas.microsoft.com/office/drawing/2014/main" id="{E2B3AE7A-8C33-F0FE-8DA4-92F7F35B4FA8}"/>
              </a:ext>
            </a:extLst>
          </p:cNvPr>
          <p:cNvSpPr>
            <a:spLocks noGrp="1"/>
          </p:cNvSpPr>
          <p:nvPr>
            <p:ph idx="1"/>
          </p:nvPr>
        </p:nvSpPr>
        <p:spPr>
          <a:xfrm>
            <a:off x="793660" y="2599509"/>
            <a:ext cx="10143668" cy="3435531"/>
          </a:xfrm>
        </p:spPr>
        <p:txBody>
          <a:bodyPr anchor="ctr">
            <a:normAutofit/>
          </a:bodyPr>
          <a:lstStyle/>
          <a:p>
            <a:r>
              <a:rPr lang="fr-FR" sz="3100" b="1" dirty="0"/>
              <a:t>Débloquer l’usage des scripts : </a:t>
            </a:r>
            <a:r>
              <a:rPr lang="fr-FR" sz="3100" b="1" dirty="0" err="1"/>
              <a:t>ExecutionPolicy</a:t>
            </a:r>
            <a:endParaRPr lang="fr-FR" sz="3100" b="1" dirty="0"/>
          </a:p>
          <a:p>
            <a:pPr lvl="1"/>
            <a:r>
              <a:rPr lang="fr-FR" sz="2700" dirty="0"/>
              <a:t>La commande Set-ExecutionPolicy permet de définir le niveau d’autorisation pour l’exécution de script locaux, sur deux scopes :</a:t>
            </a:r>
          </a:p>
          <a:p>
            <a:pPr lvl="2"/>
            <a:r>
              <a:rPr lang="fr-FR" sz="2300" b="1" dirty="0"/>
              <a:t>Process </a:t>
            </a:r>
            <a:r>
              <a:rPr lang="fr-FR" sz="2300" dirty="0"/>
              <a:t>: session courante dans la console PowerShell</a:t>
            </a:r>
          </a:p>
          <a:p>
            <a:pPr lvl="2"/>
            <a:r>
              <a:rPr lang="fr-FR" sz="2300" b="1" dirty="0"/>
              <a:t>Utilisateur courant</a:t>
            </a:r>
          </a:p>
          <a:p>
            <a:pPr lvl="2"/>
            <a:r>
              <a:rPr lang="fr-FR" sz="2300" b="1" dirty="0"/>
              <a:t>Machine </a:t>
            </a:r>
            <a:r>
              <a:rPr lang="fr-FR" sz="2300" dirty="0"/>
              <a:t>(valeur par défaut lors de l’usage de ligne de commande)</a:t>
            </a:r>
          </a:p>
          <a:p>
            <a:pPr lvl="1"/>
            <a:endParaRPr lang="fr-FR" sz="2700" dirty="0"/>
          </a:p>
          <a:p>
            <a:pPr lvl="1"/>
            <a:r>
              <a:rPr lang="fr-FR" sz="2700" dirty="0"/>
              <a:t>Peut être également définie par GPO</a:t>
            </a:r>
          </a:p>
        </p:txBody>
      </p:sp>
    </p:spTree>
    <p:extLst>
      <p:ext uri="{BB962C8B-B14F-4D97-AF65-F5344CB8AC3E}">
        <p14:creationId xmlns:p14="http://schemas.microsoft.com/office/powerpoint/2010/main" val="234732431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9C3A6DBF-4B2E-814C-9A68-55EAC29235A9}"/>
              </a:ext>
            </a:extLst>
          </p:cNvPr>
          <p:cNvSpPr>
            <a:spLocks noGrp="1"/>
          </p:cNvSpPr>
          <p:nvPr>
            <p:ph type="title"/>
          </p:nvPr>
        </p:nvSpPr>
        <p:spPr>
          <a:xfrm>
            <a:off x="808638" y="386930"/>
            <a:ext cx="9236700" cy="1188950"/>
          </a:xfrm>
        </p:spPr>
        <p:txBody>
          <a:bodyPr anchor="b">
            <a:normAutofit/>
          </a:bodyPr>
          <a:lstStyle/>
          <a:p>
            <a:r>
              <a:rPr lang="fr-FR" sz="4200" b="0" i="0" dirty="0">
                <a:effectLst/>
                <a:latin typeface="Söhne"/>
              </a:rPr>
              <a:t>L’utilisation des fichiers de script</a:t>
            </a:r>
            <a:endParaRPr lang="fr-FR" sz="4200" dirty="0"/>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Espace réservé du contenu 2">
            <a:extLst>
              <a:ext uri="{FF2B5EF4-FFF2-40B4-BE49-F238E27FC236}">
                <a16:creationId xmlns:a16="http://schemas.microsoft.com/office/drawing/2014/main" id="{E2B3AE7A-8C33-F0FE-8DA4-92F7F35B4FA8}"/>
              </a:ext>
            </a:extLst>
          </p:cNvPr>
          <p:cNvSpPr>
            <a:spLocks noGrp="1"/>
          </p:cNvSpPr>
          <p:nvPr>
            <p:ph idx="1"/>
          </p:nvPr>
        </p:nvSpPr>
        <p:spPr>
          <a:xfrm>
            <a:off x="793660" y="2599509"/>
            <a:ext cx="10143668" cy="3435531"/>
          </a:xfrm>
        </p:spPr>
        <p:txBody>
          <a:bodyPr anchor="ctr">
            <a:normAutofit lnSpcReduction="10000"/>
          </a:bodyPr>
          <a:lstStyle/>
          <a:p>
            <a:r>
              <a:rPr lang="fr-FR" sz="3100" b="1" dirty="0"/>
              <a:t>Débloquer l’usage des scripts : </a:t>
            </a:r>
            <a:r>
              <a:rPr lang="fr-FR" sz="3100" b="1" dirty="0" err="1"/>
              <a:t>ExecutionPolicy</a:t>
            </a:r>
            <a:endParaRPr lang="fr-FR" sz="3100" b="1" dirty="0"/>
          </a:p>
          <a:p>
            <a:pPr lvl="1"/>
            <a:r>
              <a:rPr lang="fr-FR" sz="2700" dirty="0"/>
              <a:t>4 niveaux d’autorisations </a:t>
            </a:r>
          </a:p>
          <a:p>
            <a:pPr lvl="2"/>
            <a:r>
              <a:rPr lang="fr-FR" sz="2300" b="1" dirty="0"/>
              <a:t>Restricted</a:t>
            </a:r>
            <a:r>
              <a:rPr lang="fr-FR" sz="2300" dirty="0"/>
              <a:t> : aucun fichier de script (ps1 / psm1 / ps1xml)</a:t>
            </a:r>
          </a:p>
          <a:p>
            <a:pPr lvl="2"/>
            <a:r>
              <a:rPr lang="fr-FR" sz="2300" b="1" dirty="0"/>
              <a:t>RemoteSigned</a:t>
            </a:r>
            <a:r>
              <a:rPr lang="fr-FR" sz="2300" dirty="0"/>
              <a:t> : uniquement des scripts locaux et signés (les scripts provenant d’internet peuvent être débloqué à l’aide de « </a:t>
            </a:r>
            <a:r>
              <a:rPr lang="fr-FR" sz="2300" dirty="0" err="1"/>
              <a:t>Unblock</a:t>
            </a:r>
            <a:r>
              <a:rPr lang="fr-FR" sz="2300" dirty="0"/>
              <a:t>-file »)</a:t>
            </a:r>
          </a:p>
          <a:p>
            <a:pPr lvl="2"/>
            <a:r>
              <a:rPr lang="fr-FR" sz="2300" b="1" dirty="0"/>
              <a:t>AllSigned </a:t>
            </a:r>
            <a:r>
              <a:rPr lang="fr-FR" sz="2300" dirty="0"/>
              <a:t>: uniquement des scripts signés</a:t>
            </a:r>
          </a:p>
          <a:p>
            <a:pPr lvl="2"/>
            <a:endParaRPr lang="fr-FR" sz="2300" dirty="0"/>
          </a:p>
          <a:p>
            <a:pPr lvl="1"/>
            <a:r>
              <a:rPr lang="fr-FR" sz="2700" dirty="0"/>
              <a:t>Un compte administrateur peut forcer l’exécution d’un script grâce au niveau « bypass »</a:t>
            </a:r>
          </a:p>
        </p:txBody>
      </p:sp>
    </p:spTree>
    <p:extLst>
      <p:ext uri="{BB962C8B-B14F-4D97-AF65-F5344CB8AC3E}">
        <p14:creationId xmlns:p14="http://schemas.microsoft.com/office/powerpoint/2010/main" val="251438268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24">
            <a:extLst>
              <a:ext uri="{FF2B5EF4-FFF2-40B4-BE49-F238E27FC236}">
                <a16:creationId xmlns:a16="http://schemas.microsoft.com/office/drawing/2014/main" id="{C4B24C7E-2D5E-4C4E-9CD5-D61F243C9D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4" name="Group 26">
            <a:extLst>
              <a:ext uri="{FF2B5EF4-FFF2-40B4-BE49-F238E27FC236}">
                <a16:creationId xmlns:a16="http://schemas.microsoft.com/office/drawing/2014/main" id="{99072643-A0EC-42FB-B66A-24C0E6FFDC9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2" y="1846371"/>
            <a:ext cx="12048829" cy="3165257"/>
            <a:chOff x="143163" y="5763486"/>
            <a:chExt cx="12048829" cy="739555"/>
          </a:xfrm>
        </p:grpSpPr>
        <p:sp>
          <p:nvSpPr>
            <p:cNvPr id="28" name="Rectangle 27">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645065" y="5763486"/>
              <a:ext cx="11546927" cy="73955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5" name="Straight Connector 28">
              <a:extLst>
                <a:ext uri="{FF2B5EF4-FFF2-40B4-BE49-F238E27FC236}">
                  <a16:creationId xmlns:a16="http://schemas.microsoft.com/office/drawing/2014/main" id="{5FB1B595-4E0E-4913-822E-EB9B401637E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434108" y="5763486"/>
              <a:ext cx="1" cy="739555"/>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21D6966-343E-49AC-A026-D2497E0C3C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43163" y="5763486"/>
              <a:ext cx="1" cy="739555"/>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32" name="Rectangle 31">
            <a:extLst>
              <a:ext uri="{FF2B5EF4-FFF2-40B4-BE49-F238E27FC236}">
                <a16:creationId xmlns:a16="http://schemas.microsoft.com/office/drawing/2014/main" id="{3C48EA58-53D6-4E4A-9BDB-087D346178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0752" y="389517"/>
            <a:ext cx="6686629" cy="605864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re 3">
            <a:extLst>
              <a:ext uri="{FF2B5EF4-FFF2-40B4-BE49-F238E27FC236}">
                <a16:creationId xmlns:a16="http://schemas.microsoft.com/office/drawing/2014/main" id="{16128B0C-5DB2-CE95-0AD1-D51D3A9492A8}"/>
              </a:ext>
            </a:extLst>
          </p:cNvPr>
          <p:cNvSpPr>
            <a:spLocks noGrp="1"/>
          </p:cNvSpPr>
          <p:nvPr>
            <p:ph type="title"/>
          </p:nvPr>
        </p:nvSpPr>
        <p:spPr>
          <a:xfrm>
            <a:off x="955964" y="968432"/>
            <a:ext cx="5597236" cy="4921136"/>
          </a:xfrm>
        </p:spPr>
        <p:txBody>
          <a:bodyPr vert="horz" lIns="91440" tIns="45720" rIns="91440" bIns="45720" rtlCol="0" anchor="ctr">
            <a:normAutofit/>
          </a:bodyPr>
          <a:lstStyle/>
          <a:p>
            <a:r>
              <a:rPr lang="en-US" kern="1200" dirty="0">
                <a:solidFill>
                  <a:schemeClr val="tx1"/>
                </a:solidFill>
                <a:latin typeface="+mj-lt"/>
                <a:ea typeface="+mj-ea"/>
                <a:cs typeface="+mj-cs"/>
              </a:rPr>
              <a:t>Gestion des </a:t>
            </a:r>
            <a:r>
              <a:rPr lang="en-US" kern="1200" dirty="0" err="1">
                <a:solidFill>
                  <a:schemeClr val="tx1"/>
                </a:solidFill>
                <a:latin typeface="+mj-lt"/>
                <a:ea typeface="+mj-ea"/>
                <a:cs typeface="+mj-cs"/>
              </a:rPr>
              <a:t>objets</a:t>
            </a:r>
            <a:r>
              <a:rPr lang="en-US" kern="1200" dirty="0">
                <a:solidFill>
                  <a:schemeClr val="tx1"/>
                </a:solidFill>
                <a:latin typeface="+mj-lt"/>
                <a:ea typeface="+mj-ea"/>
                <a:cs typeface="+mj-cs"/>
              </a:rPr>
              <a:t> dans PowerShell</a:t>
            </a:r>
          </a:p>
        </p:txBody>
      </p:sp>
      <p:sp>
        <p:nvSpPr>
          <p:cNvPr id="5" name="Espace réservé du texte 4">
            <a:extLst>
              <a:ext uri="{FF2B5EF4-FFF2-40B4-BE49-F238E27FC236}">
                <a16:creationId xmlns:a16="http://schemas.microsoft.com/office/drawing/2014/main" id="{35F58044-890E-406F-4C42-41C96E87554C}"/>
              </a:ext>
            </a:extLst>
          </p:cNvPr>
          <p:cNvSpPr>
            <a:spLocks noGrp="1"/>
          </p:cNvSpPr>
          <p:nvPr>
            <p:ph type="body" idx="1"/>
          </p:nvPr>
        </p:nvSpPr>
        <p:spPr>
          <a:xfrm>
            <a:off x="7526275" y="2366751"/>
            <a:ext cx="3618381" cy="2124496"/>
          </a:xfrm>
        </p:spPr>
        <p:txBody>
          <a:bodyPr vert="horz" lIns="91440" tIns="45720" rIns="91440" bIns="45720" rtlCol="0" anchor="ctr">
            <a:normAutofit/>
          </a:bodyPr>
          <a:lstStyle/>
          <a:p>
            <a:r>
              <a:rPr lang="fr-FR" sz="2400" b="0" i="0" dirty="0">
                <a:solidFill>
                  <a:schemeClr val="tx1"/>
                </a:solidFill>
                <a:effectLst/>
                <a:latin typeface="Söhne"/>
              </a:rPr>
              <a:t>Les objets dans powershell</a:t>
            </a:r>
          </a:p>
          <a:p>
            <a:r>
              <a:rPr lang="fr-FR" kern="1200" dirty="0">
                <a:solidFill>
                  <a:schemeClr val="tx1"/>
                </a:solidFill>
                <a:latin typeface="Söhne"/>
                <a:ea typeface="+mn-ea"/>
                <a:cs typeface="+mn-cs"/>
              </a:rPr>
              <a:t>La manipulation des objets avec les cmdlets</a:t>
            </a:r>
          </a:p>
          <a:p>
            <a:r>
              <a:rPr lang="en-US" kern="1200" dirty="0">
                <a:solidFill>
                  <a:schemeClr val="tx1"/>
                </a:solidFill>
                <a:latin typeface="+mn-lt"/>
                <a:ea typeface="+mn-ea"/>
                <a:cs typeface="+mn-cs"/>
              </a:rPr>
              <a:t>Importation / Exportation de </a:t>
            </a:r>
            <a:r>
              <a:rPr lang="en-US" kern="1200" dirty="0" err="1">
                <a:solidFill>
                  <a:schemeClr val="tx1"/>
                </a:solidFill>
                <a:latin typeface="+mn-lt"/>
                <a:ea typeface="+mn-ea"/>
                <a:cs typeface="+mn-cs"/>
              </a:rPr>
              <a:t>données</a:t>
            </a:r>
            <a:endParaRPr lang="en-US" kern="1200" dirty="0">
              <a:solidFill>
                <a:schemeClr val="tx1"/>
              </a:solidFill>
              <a:latin typeface="+mn-lt"/>
              <a:ea typeface="+mn-ea"/>
              <a:cs typeface="+mn-cs"/>
            </a:endParaRPr>
          </a:p>
        </p:txBody>
      </p:sp>
    </p:spTree>
    <p:extLst>
      <p:ext uri="{BB962C8B-B14F-4D97-AF65-F5344CB8AC3E}">
        <p14:creationId xmlns:p14="http://schemas.microsoft.com/office/powerpoint/2010/main" val="338126556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2E1617CB-AC21-75ED-7DCC-454E25333CEA}"/>
              </a:ext>
            </a:extLst>
          </p:cNvPr>
          <p:cNvSpPr>
            <a:spLocks noGrp="1"/>
          </p:cNvSpPr>
          <p:nvPr>
            <p:ph type="title"/>
          </p:nvPr>
        </p:nvSpPr>
        <p:spPr>
          <a:xfrm>
            <a:off x="808638" y="386930"/>
            <a:ext cx="9236700" cy="1188950"/>
          </a:xfrm>
        </p:spPr>
        <p:txBody>
          <a:bodyPr anchor="b">
            <a:normAutofit/>
          </a:bodyPr>
          <a:lstStyle/>
          <a:p>
            <a:r>
              <a:rPr lang="fr-FR" sz="5400" b="0" i="0" dirty="0">
                <a:effectLst/>
                <a:latin typeface="Söhne"/>
              </a:rPr>
              <a:t>Les objets PowerShell</a:t>
            </a:r>
            <a:endParaRPr lang="fr-FR" sz="5400" dirty="0"/>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Espace réservé du contenu 2">
            <a:extLst>
              <a:ext uri="{FF2B5EF4-FFF2-40B4-BE49-F238E27FC236}">
                <a16:creationId xmlns:a16="http://schemas.microsoft.com/office/drawing/2014/main" id="{85E3D657-C55C-A7B3-9BC9-4981AF73FD63}"/>
              </a:ext>
            </a:extLst>
          </p:cNvPr>
          <p:cNvSpPr>
            <a:spLocks noGrp="1"/>
          </p:cNvSpPr>
          <p:nvPr>
            <p:ph idx="1"/>
          </p:nvPr>
        </p:nvSpPr>
        <p:spPr>
          <a:xfrm>
            <a:off x="793660" y="2599509"/>
            <a:ext cx="10143668" cy="3435531"/>
          </a:xfrm>
        </p:spPr>
        <p:txBody>
          <a:bodyPr anchor="ctr">
            <a:normAutofit fontScale="70000" lnSpcReduction="20000"/>
          </a:bodyPr>
          <a:lstStyle/>
          <a:p>
            <a:r>
              <a:rPr lang="fr-FR" b="1" i="0" dirty="0">
                <a:solidFill>
                  <a:srgbClr val="374151"/>
                </a:solidFill>
                <a:effectLst/>
                <a:latin typeface="Söhne"/>
              </a:rPr>
              <a:t>Caractéristiques des objets</a:t>
            </a:r>
            <a:br>
              <a:rPr lang="fr-FR" b="1" i="0" dirty="0">
                <a:solidFill>
                  <a:srgbClr val="374151"/>
                </a:solidFill>
                <a:effectLst/>
                <a:latin typeface="Söhne"/>
              </a:rPr>
            </a:br>
            <a:endParaRPr lang="fr-FR" b="1" i="0" dirty="0">
              <a:solidFill>
                <a:srgbClr val="374151"/>
              </a:solidFill>
              <a:effectLst/>
              <a:latin typeface="Söhne"/>
            </a:endParaRPr>
          </a:p>
          <a:p>
            <a:pPr lvl="1"/>
            <a:r>
              <a:rPr lang="fr-FR" b="0" i="0" dirty="0">
                <a:solidFill>
                  <a:srgbClr val="374151"/>
                </a:solidFill>
                <a:effectLst/>
                <a:latin typeface="Söhne"/>
              </a:rPr>
              <a:t>PowerShell est basé sur un modèle d'objets, ce qui signifie que toutes les données manipulées sont représentées sous forme d'objets.</a:t>
            </a:r>
          </a:p>
          <a:p>
            <a:pPr lvl="2"/>
            <a:r>
              <a:rPr lang="fr-FR" b="0" i="0" dirty="0">
                <a:solidFill>
                  <a:srgbClr val="374151"/>
                </a:solidFill>
                <a:effectLst/>
                <a:latin typeface="Söhne"/>
              </a:rPr>
              <a:t>Les objets sont constitués de propriétés et de méthodes</a:t>
            </a:r>
            <a:endParaRPr lang="fr-FR" dirty="0">
              <a:solidFill>
                <a:srgbClr val="374151"/>
              </a:solidFill>
              <a:latin typeface="Söhne"/>
            </a:endParaRPr>
          </a:p>
          <a:p>
            <a:pPr lvl="3"/>
            <a:r>
              <a:rPr lang="fr-FR" b="0" i="0" dirty="0">
                <a:solidFill>
                  <a:srgbClr val="374151"/>
                </a:solidFill>
                <a:effectLst/>
                <a:latin typeface="Söhne"/>
              </a:rPr>
              <a:t>Les propriétés sont des valeurs qui décrivent les caractéristiques de l'objet, telles que son nom, sa taille, sa date de création…</a:t>
            </a:r>
          </a:p>
          <a:p>
            <a:pPr lvl="3"/>
            <a:r>
              <a:rPr lang="fr-FR" b="0" i="0" dirty="0">
                <a:solidFill>
                  <a:srgbClr val="374151"/>
                </a:solidFill>
                <a:effectLst/>
                <a:latin typeface="Söhne"/>
              </a:rPr>
              <a:t>Les méthodes sont des actions ou des opérations qui peuvent être effectuées sur l'objet, telles que l'exécution d'une action spécifique</a:t>
            </a:r>
          </a:p>
          <a:p>
            <a:pPr lvl="1"/>
            <a:endParaRPr lang="fr-FR" b="0" i="0" dirty="0">
              <a:solidFill>
                <a:srgbClr val="374151"/>
              </a:solidFill>
              <a:effectLst/>
              <a:latin typeface="Söhne"/>
            </a:endParaRPr>
          </a:p>
          <a:p>
            <a:pPr lvl="1"/>
            <a:r>
              <a:rPr lang="fr-FR" b="0" i="0" dirty="0">
                <a:solidFill>
                  <a:srgbClr val="374151"/>
                </a:solidFill>
                <a:effectLst/>
                <a:latin typeface="Söhne"/>
              </a:rPr>
              <a:t>Les objets PowerShell encapsulent des données et des fonctionnalités associées dans une structure cohérente.</a:t>
            </a:r>
          </a:p>
          <a:p>
            <a:pPr lvl="1"/>
            <a:endParaRPr lang="fr-FR" dirty="0">
              <a:solidFill>
                <a:srgbClr val="374151"/>
              </a:solidFill>
              <a:latin typeface="Söhne"/>
            </a:endParaRPr>
          </a:p>
          <a:p>
            <a:pPr lvl="1"/>
            <a:r>
              <a:rPr lang="fr-FR" b="0" i="0" dirty="0">
                <a:solidFill>
                  <a:srgbClr val="374151"/>
                </a:solidFill>
                <a:effectLst/>
                <a:latin typeface="Söhne"/>
              </a:rPr>
              <a:t>Les cmdlets PowerShell renvoient généralement des objets en sortie, qui peuvent ensuite être manipulés et utilisés dans des opérations ultérieures.</a:t>
            </a:r>
          </a:p>
        </p:txBody>
      </p:sp>
    </p:spTree>
    <p:extLst>
      <p:ext uri="{BB962C8B-B14F-4D97-AF65-F5344CB8AC3E}">
        <p14:creationId xmlns:p14="http://schemas.microsoft.com/office/powerpoint/2010/main" val="169551909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2E1617CB-AC21-75ED-7DCC-454E25333CEA}"/>
              </a:ext>
            </a:extLst>
          </p:cNvPr>
          <p:cNvSpPr>
            <a:spLocks noGrp="1"/>
          </p:cNvSpPr>
          <p:nvPr>
            <p:ph type="title"/>
          </p:nvPr>
        </p:nvSpPr>
        <p:spPr>
          <a:xfrm>
            <a:off x="808638" y="386930"/>
            <a:ext cx="9236700" cy="1188950"/>
          </a:xfrm>
        </p:spPr>
        <p:txBody>
          <a:bodyPr anchor="b">
            <a:normAutofit/>
          </a:bodyPr>
          <a:lstStyle/>
          <a:p>
            <a:r>
              <a:rPr lang="fr-FR" sz="5400" b="0" i="0" dirty="0">
                <a:effectLst/>
                <a:latin typeface="Söhne"/>
              </a:rPr>
              <a:t>La manipulation des objets</a:t>
            </a:r>
            <a:endParaRPr lang="fr-FR" sz="5400" dirty="0"/>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6" name="Rectangle 1">
            <a:extLst>
              <a:ext uri="{FF2B5EF4-FFF2-40B4-BE49-F238E27FC236}">
                <a16:creationId xmlns:a16="http://schemas.microsoft.com/office/drawing/2014/main" id="{20A61422-BBF6-3840-2EC3-7FB40F5E4964}"/>
              </a:ext>
            </a:extLst>
          </p:cNvPr>
          <p:cNvGraphicFramePr>
            <a:graphicFrameLocks/>
          </p:cNvGraphicFramePr>
          <p:nvPr>
            <p:extLst>
              <p:ext uri="{D42A27DB-BD31-4B8C-83A1-F6EECF244321}">
                <p14:modId xmlns:p14="http://schemas.microsoft.com/office/powerpoint/2010/main" val="3875793985"/>
              </p:ext>
            </p:extLst>
          </p:nvPr>
        </p:nvGraphicFramePr>
        <p:xfrm>
          <a:off x="990600" y="19780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1074892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2E1617CB-AC21-75ED-7DCC-454E25333CEA}"/>
              </a:ext>
            </a:extLst>
          </p:cNvPr>
          <p:cNvSpPr>
            <a:spLocks noGrp="1"/>
          </p:cNvSpPr>
          <p:nvPr>
            <p:ph type="title"/>
          </p:nvPr>
        </p:nvSpPr>
        <p:spPr>
          <a:xfrm>
            <a:off x="808638" y="386930"/>
            <a:ext cx="9236700" cy="1188950"/>
          </a:xfrm>
        </p:spPr>
        <p:txBody>
          <a:bodyPr anchor="b">
            <a:normAutofit/>
          </a:bodyPr>
          <a:lstStyle/>
          <a:p>
            <a:r>
              <a:rPr lang="fr-FR" sz="5400" dirty="0"/>
              <a:t>La manipulation des objets</a:t>
            </a:r>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Espace réservé du contenu 2">
            <a:extLst>
              <a:ext uri="{FF2B5EF4-FFF2-40B4-BE49-F238E27FC236}">
                <a16:creationId xmlns:a16="http://schemas.microsoft.com/office/drawing/2014/main" id="{85E3D657-C55C-A7B3-9BC9-4981AF73FD63}"/>
              </a:ext>
            </a:extLst>
          </p:cNvPr>
          <p:cNvSpPr>
            <a:spLocks noGrp="1"/>
          </p:cNvSpPr>
          <p:nvPr>
            <p:ph idx="1"/>
          </p:nvPr>
        </p:nvSpPr>
        <p:spPr>
          <a:xfrm>
            <a:off x="793660" y="2599509"/>
            <a:ext cx="10143668" cy="3435531"/>
          </a:xfrm>
        </p:spPr>
        <p:txBody>
          <a:bodyPr anchor="ctr">
            <a:normAutofit/>
          </a:bodyPr>
          <a:lstStyle/>
          <a:p>
            <a:r>
              <a:rPr lang="fr-FR" b="1" i="0" dirty="0">
                <a:solidFill>
                  <a:srgbClr val="374151"/>
                </a:solidFill>
                <a:effectLst/>
                <a:latin typeface="Söhne"/>
              </a:rPr>
              <a:t>Selec</a:t>
            </a:r>
            <a:r>
              <a:rPr lang="fr-FR" b="1" dirty="0">
                <a:solidFill>
                  <a:srgbClr val="374151"/>
                </a:solidFill>
                <a:latin typeface="Söhne"/>
              </a:rPr>
              <a:t>t-Object / Select</a:t>
            </a:r>
          </a:p>
          <a:p>
            <a:pPr lvl="1"/>
            <a:r>
              <a:rPr lang="fr-FR" b="0" i="0" dirty="0">
                <a:solidFill>
                  <a:srgbClr val="374151"/>
                </a:solidFill>
                <a:effectLst/>
                <a:latin typeface="Söhne"/>
              </a:rPr>
              <a:t>Permet de limiter le retour d’un résultat à un ensemble de propriété définie par l’utilisateur</a:t>
            </a:r>
          </a:p>
          <a:p>
            <a:pPr lvl="1"/>
            <a:r>
              <a:rPr lang="fr-FR" b="0" i="0" dirty="0">
                <a:solidFill>
                  <a:srgbClr val="374151"/>
                </a:solidFill>
                <a:effectLst/>
                <a:latin typeface="Söhne"/>
              </a:rPr>
              <a:t>« Select-Object * » indique que l’on veut toutes les propriétés disponibles d’un objet</a:t>
            </a:r>
          </a:p>
          <a:p>
            <a:pPr lvl="1"/>
            <a:r>
              <a:rPr lang="fr-FR" dirty="0">
                <a:solidFill>
                  <a:srgbClr val="374151"/>
                </a:solidFill>
                <a:latin typeface="Söhne"/>
              </a:rPr>
              <a:t>S’utilise après un « pipe »</a:t>
            </a:r>
          </a:p>
          <a:p>
            <a:pPr lvl="1"/>
            <a:endParaRPr lang="fr-FR" b="0" i="0" dirty="0">
              <a:solidFill>
                <a:srgbClr val="374151"/>
              </a:solidFill>
              <a:effectLst/>
              <a:latin typeface="Söhne"/>
            </a:endParaRPr>
          </a:p>
          <a:p>
            <a:pPr lvl="1"/>
            <a:endParaRPr lang="fr-FR" dirty="0">
              <a:solidFill>
                <a:srgbClr val="374151"/>
              </a:solidFill>
              <a:latin typeface="Söhne"/>
            </a:endParaRPr>
          </a:p>
          <a:p>
            <a:pPr lvl="1"/>
            <a:endParaRPr lang="fr-FR" b="0" i="0" dirty="0">
              <a:solidFill>
                <a:srgbClr val="374151"/>
              </a:solidFill>
              <a:effectLst/>
              <a:latin typeface="Söhne"/>
            </a:endParaRPr>
          </a:p>
        </p:txBody>
      </p:sp>
      <p:pic>
        <p:nvPicPr>
          <p:cNvPr id="5" name="Image 4">
            <a:extLst>
              <a:ext uri="{FF2B5EF4-FFF2-40B4-BE49-F238E27FC236}">
                <a16:creationId xmlns:a16="http://schemas.microsoft.com/office/drawing/2014/main" id="{503C8673-E960-9C6D-76F2-9C9FCAD17CE4}"/>
              </a:ext>
            </a:extLst>
          </p:cNvPr>
          <p:cNvPicPr>
            <a:picLocks noChangeAspect="1"/>
          </p:cNvPicPr>
          <p:nvPr/>
        </p:nvPicPr>
        <p:blipFill>
          <a:blip r:embed="rId2"/>
          <a:stretch>
            <a:fillRect/>
          </a:stretch>
        </p:blipFill>
        <p:spPr>
          <a:xfrm>
            <a:off x="1570146" y="4994361"/>
            <a:ext cx="8590695" cy="1040679"/>
          </a:xfrm>
          <a:prstGeom prst="rect">
            <a:avLst/>
          </a:prstGeom>
        </p:spPr>
      </p:pic>
    </p:spTree>
    <p:extLst>
      <p:ext uri="{BB962C8B-B14F-4D97-AF65-F5344CB8AC3E}">
        <p14:creationId xmlns:p14="http://schemas.microsoft.com/office/powerpoint/2010/main" val="17749737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24">
            <a:extLst>
              <a:ext uri="{FF2B5EF4-FFF2-40B4-BE49-F238E27FC236}">
                <a16:creationId xmlns:a16="http://schemas.microsoft.com/office/drawing/2014/main" id="{C4B24C7E-2D5E-4C4E-9CD5-D61F243C9D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4" name="Group 26">
            <a:extLst>
              <a:ext uri="{FF2B5EF4-FFF2-40B4-BE49-F238E27FC236}">
                <a16:creationId xmlns:a16="http://schemas.microsoft.com/office/drawing/2014/main" id="{99072643-A0EC-42FB-B66A-24C0E6FFDC9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2" y="1846371"/>
            <a:ext cx="12048829" cy="3165257"/>
            <a:chOff x="143163" y="5763486"/>
            <a:chExt cx="12048829" cy="739555"/>
          </a:xfrm>
        </p:grpSpPr>
        <p:sp>
          <p:nvSpPr>
            <p:cNvPr id="28" name="Rectangle 27">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645065" y="5763486"/>
              <a:ext cx="11546927" cy="73955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5" name="Straight Connector 28">
              <a:extLst>
                <a:ext uri="{FF2B5EF4-FFF2-40B4-BE49-F238E27FC236}">
                  <a16:creationId xmlns:a16="http://schemas.microsoft.com/office/drawing/2014/main" id="{5FB1B595-4E0E-4913-822E-EB9B401637E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434108" y="5763486"/>
              <a:ext cx="1" cy="739555"/>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21D6966-343E-49AC-A026-D2497E0C3C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43163" y="5763486"/>
              <a:ext cx="1" cy="739555"/>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32" name="Rectangle 31">
            <a:extLst>
              <a:ext uri="{FF2B5EF4-FFF2-40B4-BE49-F238E27FC236}">
                <a16:creationId xmlns:a16="http://schemas.microsoft.com/office/drawing/2014/main" id="{3C48EA58-53D6-4E4A-9BDB-087D346178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0752" y="389517"/>
            <a:ext cx="6686629" cy="605864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re 3">
            <a:extLst>
              <a:ext uri="{FF2B5EF4-FFF2-40B4-BE49-F238E27FC236}">
                <a16:creationId xmlns:a16="http://schemas.microsoft.com/office/drawing/2014/main" id="{16128B0C-5DB2-CE95-0AD1-D51D3A9492A8}"/>
              </a:ext>
            </a:extLst>
          </p:cNvPr>
          <p:cNvSpPr>
            <a:spLocks noGrp="1"/>
          </p:cNvSpPr>
          <p:nvPr>
            <p:ph type="title"/>
          </p:nvPr>
        </p:nvSpPr>
        <p:spPr>
          <a:xfrm>
            <a:off x="955964" y="968432"/>
            <a:ext cx="5597236" cy="4921136"/>
          </a:xfrm>
        </p:spPr>
        <p:txBody>
          <a:bodyPr vert="horz" lIns="91440" tIns="45720" rIns="91440" bIns="45720" rtlCol="0" anchor="ctr">
            <a:normAutofit/>
          </a:bodyPr>
          <a:lstStyle/>
          <a:p>
            <a:r>
              <a:rPr lang="en-US" kern="1200">
                <a:solidFill>
                  <a:schemeClr val="tx1"/>
                </a:solidFill>
                <a:latin typeface="+mj-lt"/>
                <a:ea typeface="+mj-ea"/>
                <a:cs typeface="+mj-cs"/>
              </a:rPr>
              <a:t>Introduction à PowerShell</a:t>
            </a:r>
          </a:p>
        </p:txBody>
      </p:sp>
      <p:sp>
        <p:nvSpPr>
          <p:cNvPr id="5" name="Espace réservé du texte 4">
            <a:extLst>
              <a:ext uri="{FF2B5EF4-FFF2-40B4-BE49-F238E27FC236}">
                <a16:creationId xmlns:a16="http://schemas.microsoft.com/office/drawing/2014/main" id="{35F58044-890E-406F-4C42-41C96E87554C}"/>
              </a:ext>
            </a:extLst>
          </p:cNvPr>
          <p:cNvSpPr>
            <a:spLocks noGrp="1"/>
          </p:cNvSpPr>
          <p:nvPr>
            <p:ph type="body" idx="1"/>
          </p:nvPr>
        </p:nvSpPr>
        <p:spPr>
          <a:xfrm>
            <a:off x="7526275" y="2366751"/>
            <a:ext cx="3618381" cy="2124496"/>
          </a:xfrm>
        </p:spPr>
        <p:txBody>
          <a:bodyPr vert="horz" lIns="91440" tIns="45720" rIns="91440" bIns="45720" rtlCol="0" anchor="ctr">
            <a:normAutofit/>
          </a:bodyPr>
          <a:lstStyle/>
          <a:p>
            <a:r>
              <a:rPr lang="en-US" kern="1200" dirty="0" err="1">
                <a:solidFill>
                  <a:schemeClr val="tx1"/>
                </a:solidFill>
                <a:latin typeface="+mn-lt"/>
                <a:ea typeface="+mn-ea"/>
                <a:cs typeface="+mn-cs"/>
              </a:rPr>
              <a:t>Qu’est-ce</a:t>
            </a:r>
            <a:r>
              <a:rPr lang="en-US" kern="1200" dirty="0">
                <a:solidFill>
                  <a:schemeClr val="tx1"/>
                </a:solidFill>
                <a:latin typeface="+mn-lt"/>
                <a:ea typeface="+mn-ea"/>
                <a:cs typeface="+mn-cs"/>
              </a:rPr>
              <a:t> que PowerShell</a:t>
            </a:r>
          </a:p>
          <a:p>
            <a:r>
              <a:rPr lang="en-US" kern="1200" dirty="0" err="1">
                <a:solidFill>
                  <a:schemeClr val="tx1"/>
                </a:solidFill>
                <a:latin typeface="+mn-lt"/>
                <a:ea typeface="+mn-ea"/>
                <a:cs typeface="+mn-cs"/>
              </a:rPr>
              <a:t>Pourquoi</a:t>
            </a:r>
            <a:r>
              <a:rPr lang="en-US" kern="1200" dirty="0">
                <a:solidFill>
                  <a:schemeClr val="tx1"/>
                </a:solidFill>
                <a:latin typeface="+mn-lt"/>
                <a:ea typeface="+mn-ea"/>
                <a:cs typeface="+mn-cs"/>
              </a:rPr>
              <a:t> </a:t>
            </a:r>
            <a:r>
              <a:rPr lang="en-US" kern="1200" dirty="0" err="1">
                <a:solidFill>
                  <a:schemeClr val="tx1"/>
                </a:solidFill>
                <a:latin typeface="+mn-lt"/>
                <a:ea typeface="+mn-ea"/>
                <a:cs typeface="+mn-cs"/>
              </a:rPr>
              <a:t>utiliser</a:t>
            </a:r>
            <a:r>
              <a:rPr lang="en-US" kern="1200" dirty="0">
                <a:solidFill>
                  <a:schemeClr val="tx1"/>
                </a:solidFill>
                <a:latin typeface="+mn-lt"/>
                <a:ea typeface="+mn-ea"/>
                <a:cs typeface="+mn-cs"/>
              </a:rPr>
              <a:t> PowerShell</a:t>
            </a:r>
          </a:p>
          <a:p>
            <a:r>
              <a:rPr lang="en-US" kern="1200" dirty="0">
                <a:solidFill>
                  <a:schemeClr val="tx1"/>
                </a:solidFill>
                <a:latin typeface="+mn-lt"/>
                <a:ea typeface="+mn-ea"/>
                <a:cs typeface="+mn-cs"/>
              </a:rPr>
              <a:t>Les </a:t>
            </a:r>
            <a:r>
              <a:rPr lang="en-US" kern="1200" dirty="0" err="1">
                <a:solidFill>
                  <a:schemeClr val="tx1"/>
                </a:solidFill>
                <a:latin typeface="+mn-lt"/>
                <a:ea typeface="+mn-ea"/>
                <a:cs typeface="+mn-cs"/>
              </a:rPr>
              <a:t>différentes</a:t>
            </a:r>
            <a:r>
              <a:rPr lang="en-US" kern="1200" dirty="0">
                <a:solidFill>
                  <a:schemeClr val="tx1"/>
                </a:solidFill>
                <a:latin typeface="+mn-lt"/>
                <a:ea typeface="+mn-ea"/>
                <a:cs typeface="+mn-cs"/>
              </a:rPr>
              <a:t> version de PowerShell</a:t>
            </a:r>
          </a:p>
        </p:txBody>
      </p:sp>
    </p:spTree>
    <p:extLst>
      <p:ext uri="{BB962C8B-B14F-4D97-AF65-F5344CB8AC3E}">
        <p14:creationId xmlns:p14="http://schemas.microsoft.com/office/powerpoint/2010/main" val="291847807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2E1617CB-AC21-75ED-7DCC-454E25333CEA}"/>
              </a:ext>
            </a:extLst>
          </p:cNvPr>
          <p:cNvSpPr>
            <a:spLocks noGrp="1"/>
          </p:cNvSpPr>
          <p:nvPr>
            <p:ph type="title"/>
          </p:nvPr>
        </p:nvSpPr>
        <p:spPr>
          <a:xfrm>
            <a:off x="808638" y="386930"/>
            <a:ext cx="9236700" cy="1188950"/>
          </a:xfrm>
        </p:spPr>
        <p:txBody>
          <a:bodyPr anchor="b">
            <a:normAutofit/>
          </a:bodyPr>
          <a:lstStyle/>
          <a:p>
            <a:r>
              <a:rPr lang="fr-FR" sz="5400" dirty="0"/>
              <a:t>La manipulation des objets</a:t>
            </a:r>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Espace réservé du contenu 2">
            <a:extLst>
              <a:ext uri="{FF2B5EF4-FFF2-40B4-BE49-F238E27FC236}">
                <a16:creationId xmlns:a16="http://schemas.microsoft.com/office/drawing/2014/main" id="{85E3D657-C55C-A7B3-9BC9-4981AF73FD63}"/>
              </a:ext>
            </a:extLst>
          </p:cNvPr>
          <p:cNvSpPr>
            <a:spLocks noGrp="1"/>
          </p:cNvSpPr>
          <p:nvPr>
            <p:ph idx="1"/>
          </p:nvPr>
        </p:nvSpPr>
        <p:spPr>
          <a:xfrm>
            <a:off x="793660" y="2599509"/>
            <a:ext cx="10143668" cy="3435531"/>
          </a:xfrm>
        </p:spPr>
        <p:txBody>
          <a:bodyPr anchor="ctr">
            <a:normAutofit/>
          </a:bodyPr>
          <a:lstStyle/>
          <a:p>
            <a:r>
              <a:rPr lang="fr-FR" b="1" dirty="0" err="1">
                <a:solidFill>
                  <a:srgbClr val="374151"/>
                </a:solidFill>
                <a:latin typeface="Söhne"/>
              </a:rPr>
              <a:t>Where</a:t>
            </a:r>
            <a:r>
              <a:rPr lang="fr-FR" b="1" dirty="0">
                <a:solidFill>
                  <a:srgbClr val="374151"/>
                </a:solidFill>
                <a:latin typeface="Söhne"/>
              </a:rPr>
              <a:t>-Object / </a:t>
            </a:r>
            <a:r>
              <a:rPr lang="fr-FR" b="1" dirty="0" err="1">
                <a:solidFill>
                  <a:srgbClr val="374151"/>
                </a:solidFill>
                <a:latin typeface="Söhne"/>
              </a:rPr>
              <a:t>Where</a:t>
            </a:r>
            <a:endParaRPr lang="fr-FR" b="1" dirty="0">
              <a:solidFill>
                <a:srgbClr val="374151"/>
              </a:solidFill>
              <a:latin typeface="Söhne"/>
            </a:endParaRPr>
          </a:p>
          <a:p>
            <a:pPr lvl="1"/>
            <a:r>
              <a:rPr lang="fr-FR" b="0" i="0" dirty="0">
                <a:solidFill>
                  <a:srgbClr val="374151"/>
                </a:solidFill>
                <a:effectLst/>
                <a:latin typeface="Söhne"/>
              </a:rPr>
              <a:t>Permet de filtrer le résultat dans une collection afin de limiter le nombre de résultat retourné par la ligne de commande</a:t>
            </a:r>
          </a:p>
          <a:p>
            <a:pPr lvl="1"/>
            <a:r>
              <a:rPr lang="fr-FR" dirty="0">
                <a:solidFill>
                  <a:srgbClr val="374151"/>
                </a:solidFill>
                <a:latin typeface="Söhne"/>
              </a:rPr>
              <a:t>Il est possible d’utiliser des filtres au format WMI</a:t>
            </a:r>
            <a:endParaRPr lang="fr-FR" b="0" i="0" dirty="0">
              <a:solidFill>
                <a:srgbClr val="374151"/>
              </a:solidFill>
              <a:effectLst/>
              <a:latin typeface="Söhne"/>
            </a:endParaRPr>
          </a:p>
          <a:p>
            <a:pPr lvl="1"/>
            <a:endParaRPr lang="fr-FR" dirty="0">
              <a:solidFill>
                <a:srgbClr val="374151"/>
              </a:solidFill>
              <a:latin typeface="Söhne"/>
            </a:endParaRPr>
          </a:p>
          <a:p>
            <a:pPr lvl="1"/>
            <a:endParaRPr lang="fr-FR" b="0" i="0" dirty="0">
              <a:solidFill>
                <a:srgbClr val="374151"/>
              </a:solidFill>
              <a:effectLst/>
              <a:latin typeface="Söhne"/>
            </a:endParaRPr>
          </a:p>
          <a:p>
            <a:pPr lvl="1"/>
            <a:endParaRPr lang="fr-FR" dirty="0">
              <a:solidFill>
                <a:srgbClr val="374151"/>
              </a:solidFill>
              <a:latin typeface="Söhne"/>
            </a:endParaRPr>
          </a:p>
          <a:p>
            <a:pPr lvl="1"/>
            <a:endParaRPr lang="fr-FR" b="0" i="0" dirty="0">
              <a:solidFill>
                <a:srgbClr val="374151"/>
              </a:solidFill>
              <a:effectLst/>
              <a:latin typeface="Söhne"/>
            </a:endParaRPr>
          </a:p>
        </p:txBody>
      </p:sp>
      <p:pic>
        <p:nvPicPr>
          <p:cNvPr id="6" name="Image 5">
            <a:extLst>
              <a:ext uri="{FF2B5EF4-FFF2-40B4-BE49-F238E27FC236}">
                <a16:creationId xmlns:a16="http://schemas.microsoft.com/office/drawing/2014/main" id="{1C60342D-F148-630D-9281-D674ADDF6ED3}"/>
              </a:ext>
            </a:extLst>
          </p:cNvPr>
          <p:cNvPicPr>
            <a:picLocks noChangeAspect="1"/>
          </p:cNvPicPr>
          <p:nvPr/>
        </p:nvPicPr>
        <p:blipFill>
          <a:blip r:embed="rId2"/>
          <a:stretch>
            <a:fillRect/>
          </a:stretch>
        </p:blipFill>
        <p:spPr>
          <a:xfrm>
            <a:off x="1147622" y="4706875"/>
            <a:ext cx="9088118" cy="990738"/>
          </a:xfrm>
          <a:prstGeom prst="rect">
            <a:avLst/>
          </a:prstGeom>
        </p:spPr>
      </p:pic>
    </p:spTree>
    <p:extLst>
      <p:ext uri="{BB962C8B-B14F-4D97-AF65-F5344CB8AC3E}">
        <p14:creationId xmlns:p14="http://schemas.microsoft.com/office/powerpoint/2010/main" val="72328932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2E1617CB-AC21-75ED-7DCC-454E25333CEA}"/>
              </a:ext>
            </a:extLst>
          </p:cNvPr>
          <p:cNvSpPr>
            <a:spLocks noGrp="1"/>
          </p:cNvSpPr>
          <p:nvPr>
            <p:ph type="title"/>
          </p:nvPr>
        </p:nvSpPr>
        <p:spPr>
          <a:xfrm>
            <a:off x="808638" y="386930"/>
            <a:ext cx="9236700" cy="1188950"/>
          </a:xfrm>
        </p:spPr>
        <p:txBody>
          <a:bodyPr anchor="b">
            <a:normAutofit/>
          </a:bodyPr>
          <a:lstStyle/>
          <a:p>
            <a:r>
              <a:rPr lang="fr-FR" sz="5400" dirty="0"/>
              <a:t>La manipulation des objets</a:t>
            </a:r>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Espace réservé du contenu 2">
            <a:extLst>
              <a:ext uri="{FF2B5EF4-FFF2-40B4-BE49-F238E27FC236}">
                <a16:creationId xmlns:a16="http://schemas.microsoft.com/office/drawing/2014/main" id="{85E3D657-C55C-A7B3-9BC9-4981AF73FD63}"/>
              </a:ext>
            </a:extLst>
          </p:cNvPr>
          <p:cNvSpPr>
            <a:spLocks noGrp="1"/>
          </p:cNvSpPr>
          <p:nvPr>
            <p:ph idx="1"/>
          </p:nvPr>
        </p:nvSpPr>
        <p:spPr>
          <a:xfrm>
            <a:off x="793660" y="2599509"/>
            <a:ext cx="10143668" cy="3435531"/>
          </a:xfrm>
        </p:spPr>
        <p:txBody>
          <a:bodyPr anchor="ctr">
            <a:normAutofit/>
          </a:bodyPr>
          <a:lstStyle/>
          <a:p>
            <a:r>
              <a:rPr lang="fr-FR" b="0" i="0" dirty="0">
                <a:solidFill>
                  <a:srgbClr val="374151"/>
                </a:solidFill>
                <a:effectLst/>
                <a:latin typeface="Söhne"/>
              </a:rPr>
              <a:t>Il est possible de chaîner les opérations </a:t>
            </a:r>
            <a:r>
              <a:rPr lang="fr-FR" b="1" dirty="0" err="1">
                <a:solidFill>
                  <a:srgbClr val="374151"/>
                </a:solidFill>
                <a:effectLst/>
                <a:latin typeface="Söhne"/>
              </a:rPr>
              <a:t>Where</a:t>
            </a:r>
            <a:r>
              <a:rPr lang="fr-FR" b="1" dirty="0">
                <a:solidFill>
                  <a:srgbClr val="374151"/>
                </a:solidFill>
                <a:effectLst/>
                <a:latin typeface="Söhne"/>
              </a:rPr>
              <a:t>-Object</a:t>
            </a:r>
            <a:r>
              <a:rPr lang="fr-FR" b="0" i="1" dirty="0">
                <a:solidFill>
                  <a:srgbClr val="374151"/>
                </a:solidFill>
                <a:effectLst/>
                <a:latin typeface="Söhne"/>
              </a:rPr>
              <a:t> </a:t>
            </a:r>
            <a:r>
              <a:rPr lang="fr-FR" b="0" i="0" dirty="0">
                <a:solidFill>
                  <a:srgbClr val="374151"/>
                </a:solidFill>
                <a:effectLst/>
                <a:latin typeface="Söhne"/>
              </a:rPr>
              <a:t>avec </a:t>
            </a:r>
            <a:r>
              <a:rPr lang="fr-FR" b="1" dirty="0">
                <a:solidFill>
                  <a:srgbClr val="374151"/>
                </a:solidFill>
                <a:effectLst/>
                <a:latin typeface="Söhne"/>
              </a:rPr>
              <a:t>Select-Object</a:t>
            </a:r>
          </a:p>
          <a:p>
            <a:pPr lvl="1"/>
            <a:r>
              <a:rPr lang="fr-FR" dirty="0">
                <a:solidFill>
                  <a:srgbClr val="374151"/>
                </a:solidFill>
                <a:latin typeface="Söhne"/>
              </a:rPr>
              <a:t>On sépare les opérations par des « pipes »</a:t>
            </a:r>
            <a:endParaRPr lang="fr-FR" b="0" i="0" dirty="0">
              <a:solidFill>
                <a:srgbClr val="374151"/>
              </a:solidFill>
              <a:effectLst/>
              <a:latin typeface="Söhne"/>
            </a:endParaRPr>
          </a:p>
          <a:p>
            <a:pPr lvl="1"/>
            <a:r>
              <a:rPr lang="fr-FR" dirty="0">
                <a:solidFill>
                  <a:srgbClr val="374151"/>
                </a:solidFill>
                <a:latin typeface="Söhne"/>
              </a:rPr>
              <a:t>Bonne pratique : dans ce type de chaînage, on positionne </a:t>
            </a:r>
            <a:r>
              <a:rPr lang="fr-FR" b="1" dirty="0" err="1">
                <a:solidFill>
                  <a:srgbClr val="374151"/>
                </a:solidFill>
                <a:latin typeface="Söhne"/>
              </a:rPr>
              <a:t>Where</a:t>
            </a:r>
            <a:r>
              <a:rPr lang="fr-FR" b="1" dirty="0">
                <a:solidFill>
                  <a:srgbClr val="374151"/>
                </a:solidFill>
                <a:latin typeface="Söhne"/>
              </a:rPr>
              <a:t>-Object </a:t>
            </a:r>
            <a:r>
              <a:rPr lang="fr-FR" dirty="0">
                <a:solidFill>
                  <a:srgbClr val="374151"/>
                </a:solidFill>
                <a:latin typeface="Söhne"/>
              </a:rPr>
              <a:t>avant le </a:t>
            </a:r>
            <a:r>
              <a:rPr lang="fr-FR" b="1" dirty="0">
                <a:solidFill>
                  <a:srgbClr val="374151"/>
                </a:solidFill>
                <a:latin typeface="Söhne"/>
              </a:rPr>
              <a:t>Select-Object</a:t>
            </a:r>
          </a:p>
          <a:p>
            <a:pPr lvl="1"/>
            <a:endParaRPr lang="fr-FR" b="1" i="0" dirty="0">
              <a:solidFill>
                <a:srgbClr val="374151"/>
              </a:solidFill>
              <a:effectLst/>
              <a:latin typeface="Söhne"/>
            </a:endParaRPr>
          </a:p>
          <a:p>
            <a:pPr lvl="1"/>
            <a:endParaRPr lang="fr-FR" b="1" i="0" dirty="0">
              <a:solidFill>
                <a:srgbClr val="374151"/>
              </a:solidFill>
              <a:effectLst/>
              <a:latin typeface="Söhne"/>
            </a:endParaRPr>
          </a:p>
        </p:txBody>
      </p:sp>
      <p:pic>
        <p:nvPicPr>
          <p:cNvPr id="5" name="Image 4">
            <a:extLst>
              <a:ext uri="{FF2B5EF4-FFF2-40B4-BE49-F238E27FC236}">
                <a16:creationId xmlns:a16="http://schemas.microsoft.com/office/drawing/2014/main" id="{7B846C3B-9E74-0621-85B7-F4340EF6FA39}"/>
              </a:ext>
            </a:extLst>
          </p:cNvPr>
          <p:cNvPicPr>
            <a:picLocks noChangeAspect="1"/>
          </p:cNvPicPr>
          <p:nvPr/>
        </p:nvPicPr>
        <p:blipFill>
          <a:blip r:embed="rId2"/>
          <a:stretch>
            <a:fillRect/>
          </a:stretch>
        </p:blipFill>
        <p:spPr>
          <a:xfrm>
            <a:off x="1246217" y="4931360"/>
            <a:ext cx="9914128" cy="962790"/>
          </a:xfrm>
          <a:prstGeom prst="rect">
            <a:avLst/>
          </a:prstGeom>
        </p:spPr>
      </p:pic>
    </p:spTree>
    <p:extLst>
      <p:ext uri="{BB962C8B-B14F-4D97-AF65-F5344CB8AC3E}">
        <p14:creationId xmlns:p14="http://schemas.microsoft.com/office/powerpoint/2010/main" val="38265405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2E1617CB-AC21-75ED-7DCC-454E25333CEA}"/>
              </a:ext>
            </a:extLst>
          </p:cNvPr>
          <p:cNvSpPr>
            <a:spLocks noGrp="1"/>
          </p:cNvSpPr>
          <p:nvPr>
            <p:ph type="title"/>
          </p:nvPr>
        </p:nvSpPr>
        <p:spPr>
          <a:xfrm>
            <a:off x="808637" y="386930"/>
            <a:ext cx="10886443" cy="1188950"/>
          </a:xfrm>
        </p:spPr>
        <p:txBody>
          <a:bodyPr anchor="b">
            <a:normAutofit fontScale="90000"/>
          </a:bodyPr>
          <a:lstStyle/>
          <a:p>
            <a:br>
              <a:rPr lang="fr-FR" sz="5400" dirty="0"/>
            </a:br>
            <a:r>
              <a:rPr lang="fr-FR" sz="5400" dirty="0"/>
              <a:t>L'importation et l'exportation des données.</a:t>
            </a:r>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Espace réservé du contenu 2">
            <a:extLst>
              <a:ext uri="{FF2B5EF4-FFF2-40B4-BE49-F238E27FC236}">
                <a16:creationId xmlns:a16="http://schemas.microsoft.com/office/drawing/2014/main" id="{85E3D657-C55C-A7B3-9BC9-4981AF73FD63}"/>
              </a:ext>
            </a:extLst>
          </p:cNvPr>
          <p:cNvSpPr>
            <a:spLocks noGrp="1"/>
          </p:cNvSpPr>
          <p:nvPr>
            <p:ph idx="1"/>
          </p:nvPr>
        </p:nvSpPr>
        <p:spPr>
          <a:xfrm>
            <a:off x="793660" y="2599509"/>
            <a:ext cx="10143668" cy="3435531"/>
          </a:xfrm>
        </p:spPr>
        <p:txBody>
          <a:bodyPr anchor="ctr">
            <a:normAutofit fontScale="77500" lnSpcReduction="20000"/>
          </a:bodyPr>
          <a:lstStyle/>
          <a:p>
            <a:r>
              <a:rPr lang="fr-FR" dirty="0">
                <a:solidFill>
                  <a:srgbClr val="374151"/>
                </a:solidFill>
                <a:latin typeface="Söhne"/>
              </a:rPr>
              <a:t>Powershell peut récupérer des données depuis différentes sources, soit par l’intermédiaire de commandes natives :</a:t>
            </a:r>
          </a:p>
          <a:p>
            <a:pPr lvl="1"/>
            <a:r>
              <a:rPr lang="fr-FR" i="0" dirty="0">
                <a:solidFill>
                  <a:srgbClr val="374151"/>
                </a:solidFill>
                <a:effectLst/>
                <a:latin typeface="Söhne"/>
              </a:rPr>
              <a:t>Fichiers texte</a:t>
            </a:r>
          </a:p>
          <a:p>
            <a:pPr lvl="2"/>
            <a:r>
              <a:rPr lang="fr-FR" i="0" dirty="0">
                <a:solidFill>
                  <a:srgbClr val="374151"/>
                </a:solidFill>
                <a:effectLst/>
                <a:latin typeface="Söhne"/>
              </a:rPr>
              <a:t>CSV</a:t>
            </a:r>
          </a:p>
          <a:p>
            <a:pPr lvl="2"/>
            <a:r>
              <a:rPr lang="fr-FR" dirty="0">
                <a:solidFill>
                  <a:srgbClr val="374151"/>
                </a:solidFill>
                <a:latin typeface="Söhne"/>
              </a:rPr>
              <a:t>JSON</a:t>
            </a:r>
          </a:p>
          <a:p>
            <a:pPr lvl="2"/>
            <a:r>
              <a:rPr lang="fr-FR" i="0" dirty="0">
                <a:solidFill>
                  <a:srgbClr val="374151"/>
                </a:solidFill>
                <a:effectLst/>
                <a:latin typeface="Söhne"/>
              </a:rPr>
              <a:t>XML</a:t>
            </a:r>
          </a:p>
          <a:p>
            <a:pPr lvl="1"/>
            <a:r>
              <a:rPr lang="fr-FR" dirty="0">
                <a:solidFill>
                  <a:srgbClr val="374151"/>
                </a:solidFill>
                <a:latin typeface="Söhne"/>
              </a:rPr>
              <a:t>API / HTTP</a:t>
            </a:r>
          </a:p>
          <a:p>
            <a:endParaRPr lang="fr-FR" dirty="0">
              <a:solidFill>
                <a:srgbClr val="374151"/>
              </a:solidFill>
              <a:latin typeface="Söhne"/>
            </a:endParaRPr>
          </a:p>
          <a:p>
            <a:r>
              <a:rPr lang="fr-FR" dirty="0">
                <a:solidFill>
                  <a:srgbClr val="374151"/>
                </a:solidFill>
                <a:latin typeface="Söhne"/>
              </a:rPr>
              <a:t>Ou bien des modules disponibles via des rôles Windows, des applications ou par la galerie PowerShell</a:t>
            </a:r>
          </a:p>
          <a:p>
            <a:pPr lvl="1"/>
            <a:r>
              <a:rPr lang="fr-FR" i="0" dirty="0">
                <a:solidFill>
                  <a:srgbClr val="374151"/>
                </a:solidFill>
                <a:effectLst/>
                <a:latin typeface="Söhne"/>
              </a:rPr>
              <a:t>Base de données</a:t>
            </a:r>
          </a:p>
          <a:p>
            <a:pPr lvl="1"/>
            <a:r>
              <a:rPr lang="fr-FR" dirty="0">
                <a:solidFill>
                  <a:srgbClr val="374151"/>
                </a:solidFill>
                <a:latin typeface="Söhne"/>
              </a:rPr>
              <a:t>Active Directory…</a:t>
            </a:r>
            <a:endParaRPr lang="fr-FR" i="0" dirty="0">
              <a:solidFill>
                <a:srgbClr val="374151"/>
              </a:solidFill>
              <a:effectLst/>
              <a:latin typeface="Söhne"/>
            </a:endParaRPr>
          </a:p>
          <a:p>
            <a:pPr lvl="1"/>
            <a:endParaRPr lang="fr-FR" b="1" i="0" dirty="0">
              <a:solidFill>
                <a:srgbClr val="374151"/>
              </a:solidFill>
              <a:effectLst/>
              <a:latin typeface="Söhne"/>
            </a:endParaRPr>
          </a:p>
        </p:txBody>
      </p:sp>
    </p:spTree>
    <p:extLst>
      <p:ext uri="{BB962C8B-B14F-4D97-AF65-F5344CB8AC3E}">
        <p14:creationId xmlns:p14="http://schemas.microsoft.com/office/powerpoint/2010/main" val="146121259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2E1617CB-AC21-75ED-7DCC-454E25333CEA}"/>
              </a:ext>
            </a:extLst>
          </p:cNvPr>
          <p:cNvSpPr>
            <a:spLocks noGrp="1"/>
          </p:cNvSpPr>
          <p:nvPr>
            <p:ph type="title"/>
          </p:nvPr>
        </p:nvSpPr>
        <p:spPr>
          <a:xfrm>
            <a:off x="808637" y="386930"/>
            <a:ext cx="10886443" cy="1188950"/>
          </a:xfrm>
        </p:spPr>
        <p:txBody>
          <a:bodyPr anchor="b">
            <a:normAutofit fontScale="90000"/>
          </a:bodyPr>
          <a:lstStyle/>
          <a:p>
            <a:br>
              <a:rPr lang="fr-FR" sz="5400" dirty="0"/>
            </a:br>
            <a:r>
              <a:rPr lang="fr-FR" sz="5400" dirty="0"/>
              <a:t>L'importation et l'exportation des données.</a:t>
            </a:r>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Espace réservé du contenu 2">
            <a:extLst>
              <a:ext uri="{FF2B5EF4-FFF2-40B4-BE49-F238E27FC236}">
                <a16:creationId xmlns:a16="http://schemas.microsoft.com/office/drawing/2014/main" id="{85E3D657-C55C-A7B3-9BC9-4981AF73FD63}"/>
              </a:ext>
            </a:extLst>
          </p:cNvPr>
          <p:cNvSpPr>
            <a:spLocks noGrp="1"/>
          </p:cNvSpPr>
          <p:nvPr>
            <p:ph idx="1"/>
          </p:nvPr>
        </p:nvSpPr>
        <p:spPr>
          <a:xfrm>
            <a:off x="793660" y="2599509"/>
            <a:ext cx="10143668" cy="3435531"/>
          </a:xfrm>
        </p:spPr>
        <p:txBody>
          <a:bodyPr anchor="ctr">
            <a:normAutofit/>
          </a:bodyPr>
          <a:lstStyle/>
          <a:p>
            <a:r>
              <a:rPr lang="fr-FR" i="0" dirty="0">
                <a:solidFill>
                  <a:srgbClr val="374151"/>
                </a:solidFill>
                <a:effectLst/>
                <a:latin typeface="Söhne"/>
              </a:rPr>
              <a:t>Cas d’usage courant : CSV</a:t>
            </a:r>
          </a:p>
          <a:p>
            <a:pPr lvl="1"/>
            <a:r>
              <a:rPr lang="fr-FR" dirty="0">
                <a:solidFill>
                  <a:srgbClr val="374151"/>
                </a:solidFill>
                <a:latin typeface="Söhne"/>
              </a:rPr>
              <a:t>La commande Import-CSV permet de charger un fichier directement à l’aide de son chemin</a:t>
            </a:r>
          </a:p>
          <a:p>
            <a:pPr lvl="1"/>
            <a:r>
              <a:rPr lang="fr-FR" i="0" dirty="0">
                <a:solidFill>
                  <a:srgbClr val="374151"/>
                </a:solidFill>
                <a:effectLst/>
                <a:latin typeface="Söhne"/>
              </a:rPr>
              <a:t>On précise </a:t>
            </a:r>
            <a:r>
              <a:rPr lang="fr-FR" dirty="0">
                <a:solidFill>
                  <a:srgbClr val="374151"/>
                </a:solidFill>
                <a:latin typeface="Söhne"/>
              </a:rPr>
              <a:t>les caractères de délimitation</a:t>
            </a:r>
          </a:p>
          <a:p>
            <a:pPr lvl="2"/>
            <a:r>
              <a:rPr lang="fr-FR" i="0" dirty="0">
                <a:solidFill>
                  <a:srgbClr val="374151"/>
                </a:solidFill>
                <a:effectLst/>
                <a:latin typeface="Söhne"/>
              </a:rPr>
              <a:t>Il est également possible de préciser l’encodage, </a:t>
            </a:r>
            <a:r>
              <a:rPr lang="fr-FR" dirty="0">
                <a:solidFill>
                  <a:srgbClr val="374151"/>
                </a:solidFill>
                <a:latin typeface="Söhne"/>
              </a:rPr>
              <a:t>les en-têtes si celles-ci ne sont pas présentes dans le fichier…</a:t>
            </a:r>
          </a:p>
          <a:p>
            <a:pPr lvl="2"/>
            <a:endParaRPr lang="fr-FR" i="0" dirty="0">
              <a:solidFill>
                <a:srgbClr val="374151"/>
              </a:solidFill>
              <a:effectLst/>
              <a:latin typeface="Söhne"/>
            </a:endParaRPr>
          </a:p>
          <a:p>
            <a:pPr lvl="1"/>
            <a:r>
              <a:rPr lang="fr-FR" dirty="0">
                <a:solidFill>
                  <a:srgbClr val="374151"/>
                </a:solidFill>
                <a:latin typeface="Söhne"/>
              </a:rPr>
              <a:t>La commande </a:t>
            </a:r>
            <a:r>
              <a:rPr lang="fr-FR" dirty="0" err="1">
                <a:solidFill>
                  <a:srgbClr val="374151"/>
                </a:solidFill>
                <a:latin typeface="Söhne"/>
              </a:rPr>
              <a:t>ConvertFrom</a:t>
            </a:r>
            <a:r>
              <a:rPr lang="fr-FR" dirty="0">
                <a:solidFill>
                  <a:srgbClr val="374151"/>
                </a:solidFill>
                <a:latin typeface="Söhne"/>
              </a:rPr>
              <a:t>-CSV permet de convertir un contenu au format CSV en une collection d’objet</a:t>
            </a:r>
          </a:p>
          <a:p>
            <a:pPr lvl="2"/>
            <a:endParaRPr lang="fr-FR" i="0" dirty="0">
              <a:solidFill>
                <a:srgbClr val="374151"/>
              </a:solidFill>
              <a:effectLst/>
              <a:latin typeface="Söhne"/>
            </a:endParaRPr>
          </a:p>
        </p:txBody>
      </p:sp>
    </p:spTree>
    <p:extLst>
      <p:ext uri="{BB962C8B-B14F-4D97-AF65-F5344CB8AC3E}">
        <p14:creationId xmlns:p14="http://schemas.microsoft.com/office/powerpoint/2010/main" val="125925147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2E1617CB-AC21-75ED-7DCC-454E25333CEA}"/>
              </a:ext>
            </a:extLst>
          </p:cNvPr>
          <p:cNvSpPr>
            <a:spLocks noGrp="1"/>
          </p:cNvSpPr>
          <p:nvPr>
            <p:ph type="title"/>
          </p:nvPr>
        </p:nvSpPr>
        <p:spPr>
          <a:xfrm>
            <a:off x="808637" y="386930"/>
            <a:ext cx="10886443" cy="1188950"/>
          </a:xfrm>
        </p:spPr>
        <p:txBody>
          <a:bodyPr anchor="b">
            <a:normAutofit fontScale="90000"/>
          </a:bodyPr>
          <a:lstStyle/>
          <a:p>
            <a:br>
              <a:rPr lang="fr-FR" sz="5400" dirty="0"/>
            </a:br>
            <a:r>
              <a:rPr lang="fr-FR" sz="5400" dirty="0"/>
              <a:t>L'importation et l'exportation des données.</a:t>
            </a:r>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Espace réservé du contenu 2">
            <a:extLst>
              <a:ext uri="{FF2B5EF4-FFF2-40B4-BE49-F238E27FC236}">
                <a16:creationId xmlns:a16="http://schemas.microsoft.com/office/drawing/2014/main" id="{85E3D657-C55C-A7B3-9BC9-4981AF73FD63}"/>
              </a:ext>
            </a:extLst>
          </p:cNvPr>
          <p:cNvSpPr>
            <a:spLocks noGrp="1"/>
          </p:cNvSpPr>
          <p:nvPr>
            <p:ph idx="1"/>
          </p:nvPr>
        </p:nvSpPr>
        <p:spPr>
          <a:xfrm>
            <a:off x="793660" y="2599509"/>
            <a:ext cx="10143668" cy="3435531"/>
          </a:xfrm>
        </p:spPr>
        <p:txBody>
          <a:bodyPr anchor="ctr">
            <a:normAutofit/>
          </a:bodyPr>
          <a:lstStyle/>
          <a:p>
            <a:r>
              <a:rPr lang="fr-FR" i="0" dirty="0">
                <a:solidFill>
                  <a:srgbClr val="374151"/>
                </a:solidFill>
                <a:effectLst/>
                <a:latin typeface="Söhne"/>
              </a:rPr>
              <a:t>Cas d’usage courant : JSON</a:t>
            </a:r>
          </a:p>
          <a:p>
            <a:pPr lvl="1"/>
            <a:r>
              <a:rPr lang="fr-FR" dirty="0">
                <a:solidFill>
                  <a:srgbClr val="374151"/>
                </a:solidFill>
                <a:latin typeface="Söhne"/>
              </a:rPr>
              <a:t>Pour importer un fichier JSON, il est nécessaire de chaîner la commande « </a:t>
            </a:r>
            <a:r>
              <a:rPr lang="fr-FR" dirty="0" err="1">
                <a:solidFill>
                  <a:srgbClr val="374151"/>
                </a:solidFill>
                <a:latin typeface="Söhne"/>
              </a:rPr>
              <a:t>Get</a:t>
            </a:r>
            <a:r>
              <a:rPr lang="fr-FR" dirty="0">
                <a:solidFill>
                  <a:srgbClr val="374151"/>
                </a:solidFill>
                <a:latin typeface="Söhne"/>
              </a:rPr>
              <a:t>-Content », qui permet de récupérer le contenu d’un fichier, avec la commande « ConvertFrom-Json »</a:t>
            </a:r>
          </a:p>
          <a:p>
            <a:pPr lvl="1"/>
            <a:endParaRPr lang="fr-FR" dirty="0">
              <a:solidFill>
                <a:srgbClr val="374151"/>
              </a:solidFill>
              <a:latin typeface="Söhne"/>
            </a:endParaRPr>
          </a:p>
          <a:p>
            <a:pPr lvl="1"/>
            <a:r>
              <a:rPr lang="fr-FR" dirty="0">
                <a:solidFill>
                  <a:srgbClr val="374151"/>
                </a:solidFill>
                <a:latin typeface="Söhne"/>
              </a:rPr>
              <a:t>Permet d’importer des configurations ou des éléments complexes dans une session</a:t>
            </a:r>
          </a:p>
          <a:p>
            <a:pPr lvl="2"/>
            <a:endParaRPr lang="fr-FR" i="0" dirty="0">
              <a:solidFill>
                <a:srgbClr val="374151"/>
              </a:solidFill>
              <a:effectLst/>
              <a:latin typeface="Söhne"/>
            </a:endParaRPr>
          </a:p>
          <a:p>
            <a:pPr lvl="2"/>
            <a:endParaRPr lang="fr-FR" dirty="0">
              <a:solidFill>
                <a:srgbClr val="374151"/>
              </a:solidFill>
              <a:latin typeface="Söhne"/>
            </a:endParaRPr>
          </a:p>
          <a:p>
            <a:pPr lvl="2"/>
            <a:endParaRPr lang="fr-FR" i="0" dirty="0">
              <a:solidFill>
                <a:srgbClr val="374151"/>
              </a:solidFill>
              <a:effectLst/>
              <a:latin typeface="Söhne"/>
            </a:endParaRPr>
          </a:p>
        </p:txBody>
      </p:sp>
    </p:spTree>
    <p:extLst>
      <p:ext uri="{BB962C8B-B14F-4D97-AF65-F5344CB8AC3E}">
        <p14:creationId xmlns:p14="http://schemas.microsoft.com/office/powerpoint/2010/main" val="32850890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2E1617CB-AC21-75ED-7DCC-454E25333CEA}"/>
              </a:ext>
            </a:extLst>
          </p:cNvPr>
          <p:cNvSpPr>
            <a:spLocks noGrp="1"/>
          </p:cNvSpPr>
          <p:nvPr>
            <p:ph type="title"/>
          </p:nvPr>
        </p:nvSpPr>
        <p:spPr>
          <a:xfrm>
            <a:off x="808637" y="386930"/>
            <a:ext cx="10886443" cy="1188950"/>
          </a:xfrm>
        </p:spPr>
        <p:txBody>
          <a:bodyPr anchor="b">
            <a:normAutofit fontScale="90000"/>
          </a:bodyPr>
          <a:lstStyle/>
          <a:p>
            <a:br>
              <a:rPr lang="fr-FR" sz="5400" dirty="0"/>
            </a:br>
            <a:r>
              <a:rPr lang="fr-FR" sz="5400" dirty="0"/>
              <a:t>L'importation et l'exportation des données.</a:t>
            </a:r>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Espace réservé du contenu 2">
            <a:extLst>
              <a:ext uri="{FF2B5EF4-FFF2-40B4-BE49-F238E27FC236}">
                <a16:creationId xmlns:a16="http://schemas.microsoft.com/office/drawing/2014/main" id="{85E3D657-C55C-A7B3-9BC9-4981AF73FD63}"/>
              </a:ext>
            </a:extLst>
          </p:cNvPr>
          <p:cNvSpPr>
            <a:spLocks noGrp="1"/>
          </p:cNvSpPr>
          <p:nvPr>
            <p:ph idx="1"/>
          </p:nvPr>
        </p:nvSpPr>
        <p:spPr>
          <a:xfrm>
            <a:off x="793660" y="2599509"/>
            <a:ext cx="10143668" cy="3435531"/>
          </a:xfrm>
        </p:spPr>
        <p:txBody>
          <a:bodyPr anchor="ctr">
            <a:normAutofit/>
          </a:bodyPr>
          <a:lstStyle/>
          <a:p>
            <a:r>
              <a:rPr lang="fr-FR" i="0" dirty="0">
                <a:solidFill>
                  <a:srgbClr val="374151"/>
                </a:solidFill>
                <a:effectLst/>
                <a:latin typeface="Söhne"/>
              </a:rPr>
              <a:t>Cas d’usage courant moins courant : Export-CLIXML / Import-CLIXLML</a:t>
            </a:r>
          </a:p>
          <a:p>
            <a:pPr lvl="1"/>
            <a:r>
              <a:rPr lang="fr-FR" dirty="0">
                <a:solidFill>
                  <a:srgbClr val="374151"/>
                </a:solidFill>
                <a:latin typeface="Söhne"/>
              </a:rPr>
              <a:t>Export-CLIXML permet d’exporter au format XML des objets dans un fichier en vue d’un ré-import</a:t>
            </a:r>
          </a:p>
          <a:p>
            <a:pPr lvl="1"/>
            <a:r>
              <a:rPr lang="fr-FR" dirty="0">
                <a:solidFill>
                  <a:srgbClr val="374151"/>
                </a:solidFill>
                <a:latin typeface="Söhne"/>
              </a:rPr>
              <a:t>Permet de conserver les méthodes associées à l’objet</a:t>
            </a:r>
          </a:p>
          <a:p>
            <a:pPr lvl="1"/>
            <a:endParaRPr lang="fr-FR" dirty="0">
              <a:solidFill>
                <a:srgbClr val="374151"/>
              </a:solidFill>
              <a:latin typeface="Söhne"/>
            </a:endParaRPr>
          </a:p>
          <a:p>
            <a:pPr marL="457200" lvl="1" indent="0">
              <a:buNone/>
            </a:pPr>
            <a:endParaRPr lang="fr-FR" dirty="0">
              <a:solidFill>
                <a:srgbClr val="374151"/>
              </a:solidFill>
              <a:latin typeface="Söhne"/>
            </a:endParaRPr>
          </a:p>
          <a:p>
            <a:pPr marL="457200" lvl="1" indent="0">
              <a:buNone/>
            </a:pPr>
            <a:endParaRPr lang="fr-FR" dirty="0">
              <a:solidFill>
                <a:srgbClr val="374151"/>
              </a:solidFill>
              <a:latin typeface="Söhne"/>
            </a:endParaRPr>
          </a:p>
        </p:txBody>
      </p:sp>
      <p:pic>
        <p:nvPicPr>
          <p:cNvPr id="5" name="Image 4">
            <a:extLst>
              <a:ext uri="{FF2B5EF4-FFF2-40B4-BE49-F238E27FC236}">
                <a16:creationId xmlns:a16="http://schemas.microsoft.com/office/drawing/2014/main" id="{09C95AC2-8233-1EDB-9511-70CEC5D1BECF}"/>
              </a:ext>
            </a:extLst>
          </p:cNvPr>
          <p:cNvPicPr>
            <a:picLocks noChangeAspect="1"/>
          </p:cNvPicPr>
          <p:nvPr/>
        </p:nvPicPr>
        <p:blipFill>
          <a:blip r:embed="rId2"/>
          <a:stretch>
            <a:fillRect/>
          </a:stretch>
        </p:blipFill>
        <p:spPr>
          <a:xfrm>
            <a:off x="2935705" y="4779389"/>
            <a:ext cx="4992051" cy="1461221"/>
          </a:xfrm>
          <a:prstGeom prst="rect">
            <a:avLst/>
          </a:prstGeom>
        </p:spPr>
      </p:pic>
    </p:spTree>
    <p:extLst>
      <p:ext uri="{BB962C8B-B14F-4D97-AF65-F5344CB8AC3E}">
        <p14:creationId xmlns:p14="http://schemas.microsoft.com/office/powerpoint/2010/main" val="244526889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2E1617CB-AC21-75ED-7DCC-454E25333CEA}"/>
              </a:ext>
            </a:extLst>
          </p:cNvPr>
          <p:cNvSpPr>
            <a:spLocks noGrp="1"/>
          </p:cNvSpPr>
          <p:nvPr>
            <p:ph type="title"/>
          </p:nvPr>
        </p:nvSpPr>
        <p:spPr>
          <a:xfrm>
            <a:off x="808637" y="386930"/>
            <a:ext cx="10886443" cy="1188950"/>
          </a:xfrm>
        </p:spPr>
        <p:txBody>
          <a:bodyPr anchor="b">
            <a:normAutofit fontScale="90000"/>
          </a:bodyPr>
          <a:lstStyle/>
          <a:p>
            <a:br>
              <a:rPr lang="fr-FR" sz="5400" dirty="0"/>
            </a:br>
            <a:r>
              <a:rPr lang="fr-FR" sz="5400" dirty="0"/>
              <a:t>Usage d’API avec PowerShell</a:t>
            </a:r>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Espace réservé du contenu 2">
            <a:extLst>
              <a:ext uri="{FF2B5EF4-FFF2-40B4-BE49-F238E27FC236}">
                <a16:creationId xmlns:a16="http://schemas.microsoft.com/office/drawing/2014/main" id="{85E3D657-C55C-A7B3-9BC9-4981AF73FD63}"/>
              </a:ext>
            </a:extLst>
          </p:cNvPr>
          <p:cNvSpPr>
            <a:spLocks noGrp="1"/>
          </p:cNvSpPr>
          <p:nvPr>
            <p:ph idx="1"/>
          </p:nvPr>
        </p:nvSpPr>
        <p:spPr>
          <a:xfrm>
            <a:off x="793660" y="2599509"/>
            <a:ext cx="10143668" cy="3435531"/>
          </a:xfrm>
        </p:spPr>
        <p:txBody>
          <a:bodyPr anchor="ctr">
            <a:normAutofit lnSpcReduction="10000"/>
          </a:bodyPr>
          <a:lstStyle/>
          <a:p>
            <a:r>
              <a:rPr lang="fr-FR" dirty="0">
                <a:solidFill>
                  <a:srgbClr val="374151"/>
                </a:solidFill>
                <a:latin typeface="Söhne"/>
              </a:rPr>
              <a:t>Il est possible de réaliser des appels API REST à l’aide de PowerShell à l’aide de la commande Invoke-RestMethod</a:t>
            </a:r>
            <a:br>
              <a:rPr lang="fr-FR" dirty="0">
                <a:solidFill>
                  <a:srgbClr val="374151"/>
                </a:solidFill>
                <a:latin typeface="Söhne"/>
              </a:rPr>
            </a:br>
            <a:endParaRPr lang="fr-FR" dirty="0">
              <a:solidFill>
                <a:srgbClr val="374151"/>
              </a:solidFill>
              <a:latin typeface="Söhne"/>
            </a:endParaRPr>
          </a:p>
          <a:p>
            <a:r>
              <a:rPr lang="fr-FR" dirty="0">
                <a:solidFill>
                  <a:srgbClr val="374151"/>
                </a:solidFill>
                <a:latin typeface="Söhne"/>
              </a:rPr>
              <a:t>Elle supporte l’ensemble des méthodes : GET / PUT / DELETE / POST… Et retourne le résultat sous forme d’objet</a:t>
            </a:r>
          </a:p>
          <a:p>
            <a:endParaRPr lang="fr-FR" dirty="0">
              <a:solidFill>
                <a:srgbClr val="374151"/>
              </a:solidFill>
              <a:latin typeface="Söhne"/>
            </a:endParaRPr>
          </a:p>
          <a:p>
            <a:r>
              <a:rPr lang="fr-FR" dirty="0">
                <a:solidFill>
                  <a:srgbClr val="374151"/>
                </a:solidFill>
                <a:latin typeface="Söhne"/>
              </a:rPr>
              <a:t>Il est possible de préciser les différentes en-tête de la requête à l’aide du paramètre « -header »</a:t>
            </a:r>
          </a:p>
        </p:txBody>
      </p:sp>
    </p:spTree>
    <p:extLst>
      <p:ext uri="{BB962C8B-B14F-4D97-AF65-F5344CB8AC3E}">
        <p14:creationId xmlns:p14="http://schemas.microsoft.com/office/powerpoint/2010/main" val="376712662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2E1617CB-AC21-75ED-7DCC-454E25333CEA}"/>
              </a:ext>
            </a:extLst>
          </p:cNvPr>
          <p:cNvSpPr>
            <a:spLocks noGrp="1"/>
          </p:cNvSpPr>
          <p:nvPr>
            <p:ph type="title"/>
          </p:nvPr>
        </p:nvSpPr>
        <p:spPr>
          <a:xfrm>
            <a:off x="808637" y="386930"/>
            <a:ext cx="10886443" cy="1188950"/>
          </a:xfrm>
        </p:spPr>
        <p:txBody>
          <a:bodyPr anchor="b">
            <a:normAutofit fontScale="90000"/>
          </a:bodyPr>
          <a:lstStyle/>
          <a:p>
            <a:r>
              <a:rPr lang="fr-FR" sz="5400" dirty="0"/>
              <a:t>Simplification d’usages de paramètres à l’aide de hashtable</a:t>
            </a:r>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Espace réservé du contenu 2">
            <a:extLst>
              <a:ext uri="{FF2B5EF4-FFF2-40B4-BE49-F238E27FC236}">
                <a16:creationId xmlns:a16="http://schemas.microsoft.com/office/drawing/2014/main" id="{85E3D657-C55C-A7B3-9BC9-4981AF73FD63}"/>
              </a:ext>
            </a:extLst>
          </p:cNvPr>
          <p:cNvSpPr>
            <a:spLocks noGrp="1"/>
          </p:cNvSpPr>
          <p:nvPr>
            <p:ph idx="1"/>
          </p:nvPr>
        </p:nvSpPr>
        <p:spPr>
          <a:xfrm>
            <a:off x="793660" y="2599509"/>
            <a:ext cx="10143668" cy="3435531"/>
          </a:xfrm>
        </p:spPr>
        <p:txBody>
          <a:bodyPr anchor="ctr">
            <a:normAutofit/>
          </a:bodyPr>
          <a:lstStyle/>
          <a:p>
            <a:r>
              <a:rPr lang="fr-FR" dirty="0">
                <a:solidFill>
                  <a:srgbClr val="374151"/>
                </a:solidFill>
                <a:latin typeface="Söhne"/>
              </a:rPr>
              <a:t>L’usage de hashtable permet de simplifier la lecture dans un fichier de script de paramètres sur une ligne de commande</a:t>
            </a:r>
          </a:p>
          <a:p>
            <a:endParaRPr lang="fr-FR" dirty="0">
              <a:solidFill>
                <a:srgbClr val="374151"/>
              </a:solidFill>
              <a:latin typeface="Söhne"/>
            </a:endParaRPr>
          </a:p>
          <a:p>
            <a:endParaRPr lang="fr-FR" dirty="0">
              <a:solidFill>
                <a:srgbClr val="374151"/>
              </a:solidFill>
              <a:latin typeface="Söhne"/>
            </a:endParaRPr>
          </a:p>
          <a:p>
            <a:endParaRPr lang="fr-FR" dirty="0">
              <a:solidFill>
                <a:srgbClr val="374151"/>
              </a:solidFill>
              <a:latin typeface="Söhne"/>
            </a:endParaRPr>
          </a:p>
        </p:txBody>
      </p:sp>
      <p:pic>
        <p:nvPicPr>
          <p:cNvPr id="7" name="Image 6">
            <a:extLst>
              <a:ext uri="{FF2B5EF4-FFF2-40B4-BE49-F238E27FC236}">
                <a16:creationId xmlns:a16="http://schemas.microsoft.com/office/drawing/2014/main" id="{0DF8149C-1DB9-1AD4-C08B-6CE4D27ADD09}"/>
              </a:ext>
            </a:extLst>
          </p:cNvPr>
          <p:cNvPicPr>
            <a:picLocks noChangeAspect="1"/>
          </p:cNvPicPr>
          <p:nvPr/>
        </p:nvPicPr>
        <p:blipFill>
          <a:blip r:embed="rId2"/>
          <a:stretch>
            <a:fillRect/>
          </a:stretch>
        </p:blipFill>
        <p:spPr>
          <a:xfrm>
            <a:off x="3371135" y="4077457"/>
            <a:ext cx="4456976" cy="1522569"/>
          </a:xfrm>
          <a:prstGeom prst="rect">
            <a:avLst/>
          </a:prstGeom>
        </p:spPr>
      </p:pic>
    </p:spTree>
    <p:extLst>
      <p:ext uri="{BB962C8B-B14F-4D97-AF65-F5344CB8AC3E}">
        <p14:creationId xmlns:p14="http://schemas.microsoft.com/office/powerpoint/2010/main" val="169915312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2E1617CB-AC21-75ED-7DCC-454E25333CEA}"/>
              </a:ext>
            </a:extLst>
          </p:cNvPr>
          <p:cNvSpPr>
            <a:spLocks noGrp="1"/>
          </p:cNvSpPr>
          <p:nvPr>
            <p:ph type="title"/>
          </p:nvPr>
        </p:nvSpPr>
        <p:spPr>
          <a:xfrm>
            <a:off x="808637" y="386930"/>
            <a:ext cx="10886443" cy="1188950"/>
          </a:xfrm>
        </p:spPr>
        <p:txBody>
          <a:bodyPr anchor="b">
            <a:normAutofit/>
          </a:bodyPr>
          <a:lstStyle/>
          <a:p>
            <a:r>
              <a:rPr lang="fr-FR" sz="5400" dirty="0"/>
              <a:t>Création d’un objet personnalisé</a:t>
            </a:r>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Espace réservé du contenu 2">
            <a:extLst>
              <a:ext uri="{FF2B5EF4-FFF2-40B4-BE49-F238E27FC236}">
                <a16:creationId xmlns:a16="http://schemas.microsoft.com/office/drawing/2014/main" id="{85E3D657-C55C-A7B3-9BC9-4981AF73FD63}"/>
              </a:ext>
            </a:extLst>
          </p:cNvPr>
          <p:cNvSpPr>
            <a:spLocks noGrp="1"/>
          </p:cNvSpPr>
          <p:nvPr>
            <p:ph idx="1"/>
          </p:nvPr>
        </p:nvSpPr>
        <p:spPr>
          <a:xfrm>
            <a:off x="793660" y="2599509"/>
            <a:ext cx="6823543" cy="3435531"/>
          </a:xfrm>
        </p:spPr>
        <p:txBody>
          <a:bodyPr anchor="ctr">
            <a:normAutofit lnSpcReduction="10000"/>
          </a:bodyPr>
          <a:lstStyle/>
          <a:p>
            <a:r>
              <a:rPr lang="fr-FR" dirty="0">
                <a:solidFill>
                  <a:srgbClr val="374151"/>
                </a:solidFill>
                <a:latin typeface="Söhne"/>
              </a:rPr>
              <a:t>Il existe différentes méthodes afin de générer un objet personnalisé</a:t>
            </a:r>
          </a:p>
          <a:p>
            <a:r>
              <a:rPr lang="fr-FR" dirty="0">
                <a:solidFill>
                  <a:srgbClr val="374151"/>
                </a:solidFill>
                <a:latin typeface="Söhne"/>
              </a:rPr>
              <a:t>La plus simple et recommandée par Microsoft est d’utiliser la classe </a:t>
            </a:r>
            <a:r>
              <a:rPr lang="fr-FR" b="1" dirty="0">
                <a:solidFill>
                  <a:srgbClr val="374151"/>
                </a:solidFill>
                <a:latin typeface="Söhne"/>
              </a:rPr>
              <a:t>[</a:t>
            </a:r>
            <a:r>
              <a:rPr lang="fr-FR" b="1" dirty="0" err="1">
                <a:solidFill>
                  <a:srgbClr val="374151"/>
                </a:solidFill>
                <a:latin typeface="Söhne"/>
              </a:rPr>
              <a:t>PSCustomObject</a:t>
            </a:r>
            <a:r>
              <a:rPr lang="fr-FR" b="1" dirty="0">
                <a:solidFill>
                  <a:srgbClr val="374151"/>
                </a:solidFill>
                <a:latin typeface="Söhne"/>
              </a:rPr>
              <a:t>]</a:t>
            </a:r>
            <a:r>
              <a:rPr lang="fr-FR" dirty="0">
                <a:solidFill>
                  <a:srgbClr val="374151"/>
                </a:solidFill>
                <a:latin typeface="Söhne"/>
              </a:rPr>
              <a:t> suivi d’un hashtable contenant les différents paramètres</a:t>
            </a:r>
          </a:p>
          <a:p>
            <a:endParaRPr lang="fr-FR" dirty="0">
              <a:solidFill>
                <a:srgbClr val="374151"/>
              </a:solidFill>
              <a:latin typeface="Söhne"/>
            </a:endParaRPr>
          </a:p>
          <a:p>
            <a:r>
              <a:rPr lang="fr-FR" b="1" u="sng" dirty="0">
                <a:solidFill>
                  <a:srgbClr val="374151"/>
                </a:solidFill>
                <a:latin typeface="Söhne"/>
              </a:rPr>
              <a:t>LAB : Création d’un objet</a:t>
            </a:r>
          </a:p>
        </p:txBody>
      </p:sp>
      <p:pic>
        <p:nvPicPr>
          <p:cNvPr id="5" name="Image 4">
            <a:extLst>
              <a:ext uri="{FF2B5EF4-FFF2-40B4-BE49-F238E27FC236}">
                <a16:creationId xmlns:a16="http://schemas.microsoft.com/office/drawing/2014/main" id="{6B58A2D9-DA72-84DE-5FD9-FC26B7DCDC7B}"/>
              </a:ext>
            </a:extLst>
          </p:cNvPr>
          <p:cNvPicPr>
            <a:picLocks noChangeAspect="1"/>
          </p:cNvPicPr>
          <p:nvPr/>
        </p:nvPicPr>
        <p:blipFill>
          <a:blip r:embed="rId2"/>
          <a:stretch>
            <a:fillRect/>
          </a:stretch>
        </p:blipFill>
        <p:spPr>
          <a:xfrm>
            <a:off x="7435458" y="2696792"/>
            <a:ext cx="2901482" cy="2200641"/>
          </a:xfrm>
          <a:prstGeom prst="rect">
            <a:avLst/>
          </a:prstGeom>
        </p:spPr>
      </p:pic>
    </p:spTree>
    <p:extLst>
      <p:ext uri="{BB962C8B-B14F-4D97-AF65-F5344CB8AC3E}">
        <p14:creationId xmlns:p14="http://schemas.microsoft.com/office/powerpoint/2010/main" val="147397444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24">
            <a:extLst>
              <a:ext uri="{FF2B5EF4-FFF2-40B4-BE49-F238E27FC236}">
                <a16:creationId xmlns:a16="http://schemas.microsoft.com/office/drawing/2014/main" id="{C4B24C7E-2D5E-4C4E-9CD5-D61F243C9D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4" name="Group 26">
            <a:extLst>
              <a:ext uri="{FF2B5EF4-FFF2-40B4-BE49-F238E27FC236}">
                <a16:creationId xmlns:a16="http://schemas.microsoft.com/office/drawing/2014/main" id="{99072643-A0EC-42FB-B66A-24C0E6FFDC9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2" y="1846371"/>
            <a:ext cx="12048829" cy="3165257"/>
            <a:chOff x="143163" y="5763486"/>
            <a:chExt cx="12048829" cy="739555"/>
          </a:xfrm>
        </p:grpSpPr>
        <p:sp>
          <p:nvSpPr>
            <p:cNvPr id="28" name="Rectangle 27">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645065" y="5763486"/>
              <a:ext cx="11546927" cy="73955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5" name="Straight Connector 28">
              <a:extLst>
                <a:ext uri="{FF2B5EF4-FFF2-40B4-BE49-F238E27FC236}">
                  <a16:creationId xmlns:a16="http://schemas.microsoft.com/office/drawing/2014/main" id="{5FB1B595-4E0E-4913-822E-EB9B401637E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434108" y="5763486"/>
              <a:ext cx="1" cy="739555"/>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21D6966-343E-49AC-A026-D2497E0C3C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43163" y="5763486"/>
              <a:ext cx="1" cy="739555"/>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32" name="Rectangle 31">
            <a:extLst>
              <a:ext uri="{FF2B5EF4-FFF2-40B4-BE49-F238E27FC236}">
                <a16:creationId xmlns:a16="http://schemas.microsoft.com/office/drawing/2014/main" id="{3C48EA58-53D6-4E4A-9BDB-087D346178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0752" y="389517"/>
            <a:ext cx="6686629" cy="605864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re 3">
            <a:extLst>
              <a:ext uri="{FF2B5EF4-FFF2-40B4-BE49-F238E27FC236}">
                <a16:creationId xmlns:a16="http://schemas.microsoft.com/office/drawing/2014/main" id="{16128B0C-5DB2-CE95-0AD1-D51D3A9492A8}"/>
              </a:ext>
            </a:extLst>
          </p:cNvPr>
          <p:cNvSpPr>
            <a:spLocks noGrp="1"/>
          </p:cNvSpPr>
          <p:nvPr>
            <p:ph type="title"/>
          </p:nvPr>
        </p:nvSpPr>
        <p:spPr>
          <a:xfrm>
            <a:off x="955964" y="968432"/>
            <a:ext cx="5597236" cy="4921136"/>
          </a:xfrm>
        </p:spPr>
        <p:txBody>
          <a:bodyPr vert="horz" lIns="91440" tIns="45720" rIns="91440" bIns="45720" rtlCol="0" anchor="ctr">
            <a:normAutofit/>
          </a:bodyPr>
          <a:lstStyle/>
          <a:p>
            <a:r>
              <a:rPr lang="en-US" kern="1200" dirty="0" err="1">
                <a:solidFill>
                  <a:schemeClr val="tx1"/>
                </a:solidFill>
                <a:latin typeface="+mj-lt"/>
                <a:ea typeface="+mj-ea"/>
                <a:cs typeface="+mj-cs"/>
              </a:rPr>
              <a:t>Ecriture</a:t>
            </a:r>
            <a:r>
              <a:rPr lang="en-US" kern="1200" dirty="0">
                <a:solidFill>
                  <a:schemeClr val="tx1"/>
                </a:solidFill>
                <a:latin typeface="+mj-lt"/>
                <a:ea typeface="+mj-ea"/>
                <a:cs typeface="+mj-cs"/>
              </a:rPr>
              <a:t> de modules PowerShell</a:t>
            </a:r>
          </a:p>
        </p:txBody>
      </p:sp>
      <p:sp>
        <p:nvSpPr>
          <p:cNvPr id="5" name="Espace réservé du texte 4">
            <a:extLst>
              <a:ext uri="{FF2B5EF4-FFF2-40B4-BE49-F238E27FC236}">
                <a16:creationId xmlns:a16="http://schemas.microsoft.com/office/drawing/2014/main" id="{35F58044-890E-406F-4C42-41C96E87554C}"/>
              </a:ext>
            </a:extLst>
          </p:cNvPr>
          <p:cNvSpPr>
            <a:spLocks noGrp="1"/>
          </p:cNvSpPr>
          <p:nvPr>
            <p:ph type="body" idx="1"/>
          </p:nvPr>
        </p:nvSpPr>
        <p:spPr>
          <a:xfrm>
            <a:off x="7526275" y="2366751"/>
            <a:ext cx="3618381" cy="2124496"/>
          </a:xfrm>
        </p:spPr>
        <p:txBody>
          <a:bodyPr vert="horz" lIns="91440" tIns="45720" rIns="91440" bIns="45720" rtlCol="0" anchor="ctr">
            <a:normAutofit fontScale="55000" lnSpcReduction="20000"/>
          </a:bodyPr>
          <a:lstStyle/>
          <a:p>
            <a:r>
              <a:rPr lang="fr-FR" sz="2400" b="0" i="0" dirty="0">
                <a:solidFill>
                  <a:schemeClr val="tx1"/>
                </a:solidFill>
                <a:effectLst/>
                <a:latin typeface="Söhne"/>
              </a:rPr>
              <a:t>Qu’est-ce qu’un module PowerShell ?</a:t>
            </a:r>
          </a:p>
          <a:p>
            <a:r>
              <a:rPr lang="fr-FR" kern="1200" dirty="0">
                <a:solidFill>
                  <a:schemeClr val="tx1"/>
                </a:solidFill>
                <a:latin typeface="Söhne"/>
                <a:ea typeface="+mn-ea"/>
                <a:cs typeface="+mn-cs"/>
              </a:rPr>
              <a:t>Structure d’un module PowerShell</a:t>
            </a:r>
          </a:p>
          <a:p>
            <a:r>
              <a:rPr lang="fr-FR" dirty="0">
                <a:solidFill>
                  <a:schemeClr val="tx1"/>
                </a:solidFill>
                <a:latin typeface="Söhne"/>
              </a:rPr>
              <a:t>Création d’un nouveau module</a:t>
            </a:r>
          </a:p>
          <a:p>
            <a:r>
              <a:rPr lang="fr-FR" kern="1200" dirty="0">
                <a:solidFill>
                  <a:schemeClr val="tx1"/>
                </a:solidFill>
                <a:latin typeface="+mn-lt"/>
                <a:ea typeface="+mn-ea"/>
                <a:cs typeface="+mn-cs"/>
              </a:rPr>
              <a:t>Gestion des fonctions, des cmdlets et des variables dans un module.</a:t>
            </a:r>
          </a:p>
          <a:p>
            <a:r>
              <a:rPr lang="fr-FR" kern="1200" dirty="0">
                <a:solidFill>
                  <a:schemeClr val="tx1"/>
                </a:solidFill>
                <a:latin typeface="+mn-lt"/>
                <a:ea typeface="+mn-ea"/>
                <a:cs typeface="+mn-cs"/>
              </a:rPr>
              <a:t>La documentation et les bonnes pratiques pour les modules PowerShell.</a:t>
            </a:r>
          </a:p>
          <a:p>
            <a:r>
              <a:rPr lang="fr-FR" kern="1200" dirty="0">
                <a:solidFill>
                  <a:schemeClr val="tx1"/>
                </a:solidFill>
                <a:latin typeface="+mn-lt"/>
                <a:ea typeface="+mn-ea"/>
                <a:cs typeface="+mn-cs"/>
              </a:rPr>
              <a:t>Utilisation de modules existants à partir de la galerie PowerShell.</a:t>
            </a:r>
            <a:endParaRPr lang="en-US" kern="1200" dirty="0">
              <a:solidFill>
                <a:schemeClr val="tx1"/>
              </a:solidFill>
              <a:latin typeface="+mn-lt"/>
              <a:ea typeface="+mn-ea"/>
              <a:cs typeface="+mn-cs"/>
            </a:endParaRPr>
          </a:p>
        </p:txBody>
      </p:sp>
    </p:spTree>
    <p:extLst>
      <p:ext uri="{BB962C8B-B14F-4D97-AF65-F5344CB8AC3E}">
        <p14:creationId xmlns:p14="http://schemas.microsoft.com/office/powerpoint/2010/main" val="37559023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16">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991D215D-8677-EF43-9545-A34F832D4C0F}"/>
              </a:ext>
            </a:extLst>
          </p:cNvPr>
          <p:cNvSpPr>
            <a:spLocks noGrp="1"/>
          </p:cNvSpPr>
          <p:nvPr>
            <p:ph type="title"/>
          </p:nvPr>
        </p:nvSpPr>
        <p:spPr>
          <a:xfrm>
            <a:off x="808638" y="386930"/>
            <a:ext cx="9236700" cy="1188950"/>
          </a:xfrm>
        </p:spPr>
        <p:txBody>
          <a:bodyPr anchor="b">
            <a:normAutofit/>
          </a:bodyPr>
          <a:lstStyle/>
          <a:p>
            <a:r>
              <a:rPr lang="fr-FR" sz="5400" b="0" i="0">
                <a:effectLst/>
                <a:latin typeface="Söhne"/>
              </a:rPr>
              <a:t>Qu'est-ce que PowerShell ?</a:t>
            </a:r>
            <a:endParaRPr lang="fr-FR" sz="5400"/>
          </a:p>
        </p:txBody>
      </p:sp>
      <p:grpSp>
        <p:nvGrpSpPr>
          <p:cNvPr id="37" name="Group 18">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38" name="Rectangle 19">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9" name="Rectangle 22">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Espace réservé du contenu 2">
            <a:extLst>
              <a:ext uri="{FF2B5EF4-FFF2-40B4-BE49-F238E27FC236}">
                <a16:creationId xmlns:a16="http://schemas.microsoft.com/office/drawing/2014/main" id="{D6AE2248-06BC-4D2E-07A4-68BE6A968179}"/>
              </a:ext>
            </a:extLst>
          </p:cNvPr>
          <p:cNvSpPr>
            <a:spLocks noGrp="1"/>
          </p:cNvSpPr>
          <p:nvPr>
            <p:ph idx="1"/>
          </p:nvPr>
        </p:nvSpPr>
        <p:spPr>
          <a:xfrm>
            <a:off x="793660" y="2599509"/>
            <a:ext cx="10143668" cy="3435531"/>
          </a:xfrm>
        </p:spPr>
        <p:txBody>
          <a:bodyPr anchor="ctr">
            <a:normAutofit fontScale="77500" lnSpcReduction="20000"/>
          </a:bodyPr>
          <a:lstStyle/>
          <a:p>
            <a:pPr marL="457200" lvl="1" indent="0">
              <a:buNone/>
            </a:pPr>
            <a:endParaRPr lang="fr-FR" sz="1500" b="0" i="0" dirty="0">
              <a:effectLst/>
              <a:latin typeface="Söhne"/>
            </a:endParaRPr>
          </a:p>
          <a:p>
            <a:r>
              <a:rPr lang="fr-FR" sz="2400" dirty="0">
                <a:latin typeface="Söhne"/>
              </a:rPr>
              <a:t>C</a:t>
            </a:r>
            <a:r>
              <a:rPr lang="fr-FR" sz="2400" b="0" i="0" dirty="0">
                <a:effectLst/>
                <a:latin typeface="Söhne"/>
              </a:rPr>
              <a:t>onçu pour l'automatisation et la gestion des tâches administratives dans les systèmes d'exploitation Windows.</a:t>
            </a:r>
          </a:p>
          <a:p>
            <a:endParaRPr lang="fr-FR" sz="2400" b="0" i="0" dirty="0">
              <a:effectLst/>
              <a:latin typeface="Söhne"/>
            </a:endParaRPr>
          </a:p>
          <a:p>
            <a:r>
              <a:rPr lang="fr-FR" sz="2400" dirty="0">
                <a:latin typeface="Söhne"/>
              </a:rPr>
              <a:t>O</a:t>
            </a:r>
            <a:r>
              <a:rPr lang="fr-FR" sz="2400" b="0" i="0" dirty="0">
                <a:effectLst/>
                <a:latin typeface="Söhne"/>
              </a:rPr>
              <a:t>ffre une large gamme de fonctionnalités avancées, telles que la manipulation des objets, l'accès aux API système, et l'exécution de scripts et de commandes.</a:t>
            </a:r>
          </a:p>
          <a:p>
            <a:endParaRPr lang="fr-FR" sz="2400" b="0" i="0" dirty="0">
              <a:effectLst/>
              <a:latin typeface="Söhne"/>
            </a:endParaRPr>
          </a:p>
          <a:p>
            <a:r>
              <a:rPr lang="fr-FR" sz="2400" b="0" i="0" dirty="0">
                <a:effectLst/>
                <a:latin typeface="Söhne"/>
              </a:rPr>
              <a:t>Il permet d'interagir avec de nombreux services et produits Microsoft : Windows, Active Directory, Exchange, Azure...</a:t>
            </a:r>
          </a:p>
          <a:p>
            <a:pPr marL="0" indent="0">
              <a:buNone/>
            </a:pPr>
            <a:endParaRPr lang="fr-FR" sz="2400" b="0" i="0" dirty="0">
              <a:effectLst/>
              <a:latin typeface="Söhne"/>
            </a:endParaRPr>
          </a:p>
          <a:p>
            <a:r>
              <a:rPr lang="fr-FR" sz="2400" dirty="0">
                <a:latin typeface="Söhne"/>
              </a:rPr>
              <a:t>B</a:t>
            </a:r>
            <a:r>
              <a:rPr lang="fr-FR" sz="2400" b="0" i="0" dirty="0">
                <a:effectLst/>
                <a:latin typeface="Söhne"/>
              </a:rPr>
              <a:t>asé sur le </a:t>
            </a:r>
            <a:r>
              <a:rPr lang="fr-FR" sz="2400" b="0" i="0" dirty="0" err="1">
                <a:effectLst/>
                <a:latin typeface="Söhne"/>
              </a:rPr>
              <a:t>framework</a:t>
            </a:r>
            <a:r>
              <a:rPr lang="fr-FR" sz="2400" b="0" i="0" dirty="0">
                <a:effectLst/>
                <a:latin typeface="Söhne"/>
              </a:rPr>
              <a:t> .NET, ce qui lui confère une grande flexibilité et une puissante capacité à automatiser des tâches complexes.</a:t>
            </a:r>
          </a:p>
        </p:txBody>
      </p:sp>
    </p:spTree>
    <p:extLst>
      <p:ext uri="{BB962C8B-B14F-4D97-AF65-F5344CB8AC3E}">
        <p14:creationId xmlns:p14="http://schemas.microsoft.com/office/powerpoint/2010/main" val="323051069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2E1617CB-AC21-75ED-7DCC-454E25333CEA}"/>
              </a:ext>
            </a:extLst>
          </p:cNvPr>
          <p:cNvSpPr>
            <a:spLocks noGrp="1"/>
          </p:cNvSpPr>
          <p:nvPr>
            <p:ph type="title"/>
          </p:nvPr>
        </p:nvSpPr>
        <p:spPr>
          <a:xfrm>
            <a:off x="808637" y="386930"/>
            <a:ext cx="10886443" cy="1188950"/>
          </a:xfrm>
        </p:spPr>
        <p:txBody>
          <a:bodyPr anchor="b">
            <a:normAutofit/>
          </a:bodyPr>
          <a:lstStyle/>
          <a:p>
            <a:r>
              <a:rPr lang="fr-FR" sz="5400" dirty="0"/>
              <a:t>Qu’est-ce qu’un module PowerShell</a:t>
            </a:r>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Espace réservé du contenu 2">
            <a:extLst>
              <a:ext uri="{FF2B5EF4-FFF2-40B4-BE49-F238E27FC236}">
                <a16:creationId xmlns:a16="http://schemas.microsoft.com/office/drawing/2014/main" id="{85E3D657-C55C-A7B3-9BC9-4981AF73FD63}"/>
              </a:ext>
            </a:extLst>
          </p:cNvPr>
          <p:cNvSpPr>
            <a:spLocks noGrp="1"/>
          </p:cNvSpPr>
          <p:nvPr>
            <p:ph idx="1"/>
          </p:nvPr>
        </p:nvSpPr>
        <p:spPr>
          <a:xfrm>
            <a:off x="793660" y="2599509"/>
            <a:ext cx="10143668" cy="3435531"/>
          </a:xfrm>
        </p:spPr>
        <p:txBody>
          <a:bodyPr anchor="ctr">
            <a:normAutofit fontScale="92500"/>
          </a:bodyPr>
          <a:lstStyle/>
          <a:p>
            <a:r>
              <a:rPr lang="fr-FR" b="0" i="0" dirty="0">
                <a:solidFill>
                  <a:srgbClr val="374151"/>
                </a:solidFill>
                <a:effectLst/>
                <a:latin typeface="Söhne"/>
              </a:rPr>
              <a:t>Collection regroupant des cmdlets, des fonctions, des scripts, des fichiers de configuration et d'autres éléments liés, qui peuvent être utilisés ensemble pour fournir une fonctionnalité spécifique</a:t>
            </a:r>
          </a:p>
          <a:p>
            <a:pPr marL="0" indent="0">
              <a:buNone/>
            </a:pPr>
            <a:endParaRPr lang="fr-FR" dirty="0">
              <a:solidFill>
                <a:srgbClr val="374151"/>
              </a:solidFill>
              <a:latin typeface="Söhne"/>
            </a:endParaRPr>
          </a:p>
          <a:p>
            <a:r>
              <a:rPr lang="fr-FR" b="1" dirty="0">
                <a:solidFill>
                  <a:srgbClr val="374151"/>
                </a:solidFill>
                <a:latin typeface="Söhne"/>
              </a:rPr>
              <a:t>Structure d'un module PowerShell</a:t>
            </a:r>
          </a:p>
          <a:p>
            <a:pPr lvl="1"/>
            <a:r>
              <a:rPr lang="fr-FR" dirty="0">
                <a:solidFill>
                  <a:srgbClr val="374151"/>
                </a:solidFill>
                <a:latin typeface="Söhne"/>
              </a:rPr>
              <a:t>Un module est généralement organisé dans un dossier avec un nom spécifique</a:t>
            </a:r>
          </a:p>
          <a:p>
            <a:pPr lvl="1"/>
            <a:r>
              <a:rPr lang="fr-FR" dirty="0">
                <a:solidFill>
                  <a:srgbClr val="374151"/>
                </a:solidFill>
                <a:latin typeface="Söhne"/>
              </a:rPr>
              <a:t>Ce dossier contient les fichiers nécessaires au fonctionnement du module, tels que les fichiers de script, les fichiers de configuration, les fichiers d'aide, etc.</a:t>
            </a:r>
          </a:p>
          <a:p>
            <a:endParaRPr lang="fr-FR" dirty="0">
              <a:solidFill>
                <a:srgbClr val="374151"/>
              </a:solidFill>
              <a:latin typeface="Söhne"/>
            </a:endParaRPr>
          </a:p>
        </p:txBody>
      </p:sp>
    </p:spTree>
    <p:extLst>
      <p:ext uri="{BB962C8B-B14F-4D97-AF65-F5344CB8AC3E}">
        <p14:creationId xmlns:p14="http://schemas.microsoft.com/office/powerpoint/2010/main" val="22170634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2E1617CB-AC21-75ED-7DCC-454E25333CEA}"/>
              </a:ext>
            </a:extLst>
          </p:cNvPr>
          <p:cNvSpPr>
            <a:spLocks noGrp="1"/>
          </p:cNvSpPr>
          <p:nvPr>
            <p:ph type="title"/>
          </p:nvPr>
        </p:nvSpPr>
        <p:spPr>
          <a:xfrm>
            <a:off x="808637" y="386930"/>
            <a:ext cx="10886443" cy="1188950"/>
          </a:xfrm>
        </p:spPr>
        <p:txBody>
          <a:bodyPr anchor="b">
            <a:normAutofit/>
          </a:bodyPr>
          <a:lstStyle/>
          <a:p>
            <a:r>
              <a:rPr lang="fr-FR" sz="5400" dirty="0"/>
              <a:t>Qu’est-ce qu’un module PowerShell</a:t>
            </a:r>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Espace réservé du contenu 2">
            <a:extLst>
              <a:ext uri="{FF2B5EF4-FFF2-40B4-BE49-F238E27FC236}">
                <a16:creationId xmlns:a16="http://schemas.microsoft.com/office/drawing/2014/main" id="{85E3D657-C55C-A7B3-9BC9-4981AF73FD63}"/>
              </a:ext>
            </a:extLst>
          </p:cNvPr>
          <p:cNvSpPr>
            <a:spLocks noGrp="1"/>
          </p:cNvSpPr>
          <p:nvPr>
            <p:ph idx="1"/>
          </p:nvPr>
        </p:nvSpPr>
        <p:spPr>
          <a:xfrm>
            <a:off x="793660" y="2599509"/>
            <a:ext cx="10143668" cy="3435531"/>
          </a:xfrm>
        </p:spPr>
        <p:txBody>
          <a:bodyPr anchor="ctr">
            <a:normAutofit lnSpcReduction="10000"/>
          </a:bodyPr>
          <a:lstStyle/>
          <a:p>
            <a:r>
              <a:rPr lang="fr-FR" dirty="0">
                <a:solidFill>
                  <a:srgbClr val="374151"/>
                </a:solidFill>
                <a:latin typeface="Söhne"/>
              </a:rPr>
              <a:t>Avantages de l'utilisation des modules PowerShell</a:t>
            </a:r>
          </a:p>
          <a:p>
            <a:pPr lvl="1"/>
            <a:endParaRPr lang="fr-FR" dirty="0">
              <a:solidFill>
                <a:srgbClr val="374151"/>
              </a:solidFill>
              <a:latin typeface="Söhne"/>
            </a:endParaRPr>
          </a:p>
          <a:p>
            <a:pPr lvl="1"/>
            <a:r>
              <a:rPr lang="fr-FR" b="1" dirty="0">
                <a:solidFill>
                  <a:srgbClr val="374151"/>
                </a:solidFill>
                <a:latin typeface="Söhne"/>
              </a:rPr>
              <a:t>Réutilisabilité </a:t>
            </a:r>
            <a:r>
              <a:rPr lang="fr-FR" dirty="0">
                <a:solidFill>
                  <a:srgbClr val="374151"/>
                </a:solidFill>
                <a:latin typeface="Söhne"/>
              </a:rPr>
              <a:t>: permettent de regrouper du code fonctionnel pour une utilisation ultérieure dans différents scripts ou environnements.</a:t>
            </a:r>
            <a:br>
              <a:rPr lang="fr-FR" dirty="0">
                <a:solidFill>
                  <a:srgbClr val="374151"/>
                </a:solidFill>
                <a:latin typeface="Söhne"/>
              </a:rPr>
            </a:br>
            <a:endParaRPr lang="fr-FR" dirty="0">
              <a:solidFill>
                <a:srgbClr val="374151"/>
              </a:solidFill>
              <a:latin typeface="Söhne"/>
            </a:endParaRPr>
          </a:p>
          <a:p>
            <a:pPr lvl="1"/>
            <a:r>
              <a:rPr lang="fr-FR" b="1" dirty="0">
                <a:solidFill>
                  <a:srgbClr val="374151"/>
                </a:solidFill>
                <a:latin typeface="Söhne"/>
              </a:rPr>
              <a:t>Modularité </a:t>
            </a:r>
            <a:r>
              <a:rPr lang="fr-FR" dirty="0">
                <a:solidFill>
                  <a:srgbClr val="374151"/>
                </a:solidFill>
                <a:latin typeface="Söhne"/>
              </a:rPr>
              <a:t>: facilitent la séparation des fonctionnalités et la gestion de composants spécifiques dans des scripts ou des projets plus larges.</a:t>
            </a:r>
            <a:br>
              <a:rPr lang="fr-FR" dirty="0">
                <a:solidFill>
                  <a:srgbClr val="374151"/>
                </a:solidFill>
                <a:latin typeface="Söhne"/>
              </a:rPr>
            </a:br>
            <a:endParaRPr lang="fr-FR" dirty="0">
              <a:solidFill>
                <a:srgbClr val="374151"/>
              </a:solidFill>
              <a:latin typeface="Söhne"/>
            </a:endParaRPr>
          </a:p>
          <a:p>
            <a:pPr lvl="1"/>
            <a:r>
              <a:rPr lang="fr-FR" b="1" dirty="0">
                <a:solidFill>
                  <a:srgbClr val="374151"/>
                </a:solidFill>
                <a:latin typeface="Söhne"/>
              </a:rPr>
              <a:t>Distribution et partage </a:t>
            </a:r>
            <a:r>
              <a:rPr lang="fr-FR" dirty="0">
                <a:solidFill>
                  <a:srgbClr val="374151"/>
                </a:solidFill>
                <a:latin typeface="Söhne"/>
              </a:rPr>
              <a:t>: peuvent être partagés et distribués facilement, ce qui facilite la collaboration et le déploiement de solutions PowerShell.</a:t>
            </a:r>
          </a:p>
        </p:txBody>
      </p:sp>
    </p:spTree>
    <p:extLst>
      <p:ext uri="{BB962C8B-B14F-4D97-AF65-F5344CB8AC3E}">
        <p14:creationId xmlns:p14="http://schemas.microsoft.com/office/powerpoint/2010/main" val="296321675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2E1617CB-AC21-75ED-7DCC-454E25333CEA}"/>
              </a:ext>
            </a:extLst>
          </p:cNvPr>
          <p:cNvSpPr>
            <a:spLocks noGrp="1"/>
          </p:cNvSpPr>
          <p:nvPr>
            <p:ph type="title"/>
          </p:nvPr>
        </p:nvSpPr>
        <p:spPr>
          <a:xfrm>
            <a:off x="808637" y="386930"/>
            <a:ext cx="10886443" cy="1188950"/>
          </a:xfrm>
        </p:spPr>
        <p:txBody>
          <a:bodyPr anchor="b">
            <a:normAutofit/>
          </a:bodyPr>
          <a:lstStyle/>
          <a:p>
            <a:r>
              <a:rPr lang="fr-FR" sz="5400" dirty="0"/>
              <a:t>Qu’est-ce qu’un module PowerShell</a:t>
            </a:r>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Espace réservé du contenu 2">
            <a:extLst>
              <a:ext uri="{FF2B5EF4-FFF2-40B4-BE49-F238E27FC236}">
                <a16:creationId xmlns:a16="http://schemas.microsoft.com/office/drawing/2014/main" id="{85E3D657-C55C-A7B3-9BC9-4981AF73FD63}"/>
              </a:ext>
            </a:extLst>
          </p:cNvPr>
          <p:cNvSpPr>
            <a:spLocks noGrp="1"/>
          </p:cNvSpPr>
          <p:nvPr>
            <p:ph idx="1"/>
          </p:nvPr>
        </p:nvSpPr>
        <p:spPr>
          <a:xfrm>
            <a:off x="793660" y="2599509"/>
            <a:ext cx="10143668" cy="3435531"/>
          </a:xfrm>
        </p:spPr>
        <p:txBody>
          <a:bodyPr anchor="ctr">
            <a:normAutofit fontScale="70000" lnSpcReduction="20000"/>
          </a:bodyPr>
          <a:lstStyle/>
          <a:p>
            <a:r>
              <a:rPr lang="fr-FR" b="1" dirty="0">
                <a:solidFill>
                  <a:srgbClr val="374151"/>
                </a:solidFill>
                <a:latin typeface="Söhne"/>
              </a:rPr>
              <a:t>Contenu d'un module PowerShell</a:t>
            </a:r>
            <a:endParaRPr lang="fr-FR" dirty="0">
              <a:solidFill>
                <a:srgbClr val="374151"/>
              </a:solidFill>
              <a:latin typeface="Söhne"/>
            </a:endParaRPr>
          </a:p>
          <a:p>
            <a:endParaRPr lang="fr-FR" dirty="0">
              <a:solidFill>
                <a:srgbClr val="374151"/>
              </a:solidFill>
              <a:latin typeface="Söhne"/>
            </a:endParaRPr>
          </a:p>
          <a:p>
            <a:pPr lvl="1"/>
            <a:r>
              <a:rPr lang="fr-FR" b="1" dirty="0">
                <a:solidFill>
                  <a:srgbClr val="374151"/>
                </a:solidFill>
                <a:latin typeface="Söhne"/>
              </a:rPr>
              <a:t>Cmdlets </a:t>
            </a:r>
            <a:r>
              <a:rPr lang="fr-FR" dirty="0">
                <a:solidFill>
                  <a:srgbClr val="374151"/>
                </a:solidFill>
                <a:latin typeface="Söhne"/>
              </a:rPr>
              <a:t>:  cmdlets personnalisées pour effectuer des tâches spécifiques </a:t>
            </a:r>
            <a:r>
              <a:rPr lang="fr-FR" i="1" dirty="0">
                <a:solidFill>
                  <a:srgbClr val="374151"/>
                </a:solidFill>
                <a:latin typeface="Söhne"/>
              </a:rPr>
              <a:t>(généralement embarqué dans des fichiers dll)</a:t>
            </a:r>
            <a:br>
              <a:rPr lang="fr-FR" i="1" dirty="0">
                <a:solidFill>
                  <a:srgbClr val="374151"/>
                </a:solidFill>
                <a:latin typeface="Söhne"/>
              </a:rPr>
            </a:br>
            <a:endParaRPr lang="fr-FR" dirty="0">
              <a:solidFill>
                <a:srgbClr val="374151"/>
              </a:solidFill>
              <a:latin typeface="Söhne"/>
            </a:endParaRPr>
          </a:p>
          <a:p>
            <a:pPr lvl="1"/>
            <a:r>
              <a:rPr lang="fr-FR" b="1" dirty="0">
                <a:solidFill>
                  <a:srgbClr val="374151"/>
                </a:solidFill>
                <a:latin typeface="Söhne"/>
              </a:rPr>
              <a:t>Fonctions </a:t>
            </a:r>
            <a:r>
              <a:rPr lang="fr-FR" dirty="0">
                <a:solidFill>
                  <a:srgbClr val="374151"/>
                </a:solidFill>
                <a:latin typeface="Söhne"/>
              </a:rPr>
              <a:t>: blocs de code réutilisables et faciliter l'écriture de scripts</a:t>
            </a:r>
            <a:br>
              <a:rPr lang="fr-FR" dirty="0">
                <a:solidFill>
                  <a:srgbClr val="374151"/>
                </a:solidFill>
                <a:latin typeface="Söhne"/>
              </a:rPr>
            </a:br>
            <a:endParaRPr lang="fr-FR" dirty="0">
              <a:solidFill>
                <a:srgbClr val="374151"/>
              </a:solidFill>
              <a:latin typeface="Söhne"/>
            </a:endParaRPr>
          </a:p>
          <a:p>
            <a:pPr lvl="1"/>
            <a:r>
              <a:rPr lang="fr-FR" b="1" dirty="0">
                <a:solidFill>
                  <a:srgbClr val="374151"/>
                </a:solidFill>
                <a:latin typeface="Söhne"/>
              </a:rPr>
              <a:t>Types personnalisés </a:t>
            </a:r>
            <a:r>
              <a:rPr lang="fr-FR" dirty="0">
                <a:solidFill>
                  <a:srgbClr val="374151"/>
                </a:solidFill>
                <a:latin typeface="Söhne"/>
              </a:rPr>
              <a:t>: définissent des structures de données spécifiques </a:t>
            </a:r>
            <a:r>
              <a:rPr lang="fr-FR" i="1" dirty="0">
                <a:solidFill>
                  <a:srgbClr val="374151"/>
                </a:solidFill>
                <a:latin typeface="Söhne"/>
              </a:rPr>
              <a:t>(généralement embarqué dans des fichiers dll)</a:t>
            </a:r>
            <a:br>
              <a:rPr lang="fr-FR" i="1" dirty="0">
                <a:solidFill>
                  <a:srgbClr val="374151"/>
                </a:solidFill>
                <a:latin typeface="Söhne"/>
              </a:rPr>
            </a:br>
            <a:endParaRPr lang="fr-FR" dirty="0">
              <a:solidFill>
                <a:srgbClr val="374151"/>
              </a:solidFill>
              <a:latin typeface="Söhne"/>
            </a:endParaRPr>
          </a:p>
          <a:p>
            <a:pPr lvl="1"/>
            <a:r>
              <a:rPr lang="fr-FR" b="1" dirty="0">
                <a:solidFill>
                  <a:srgbClr val="374151"/>
                </a:solidFill>
                <a:latin typeface="Söhne"/>
              </a:rPr>
              <a:t>Fichiers de configuration </a:t>
            </a:r>
            <a:r>
              <a:rPr lang="fr-FR" dirty="0">
                <a:solidFill>
                  <a:srgbClr val="374151"/>
                </a:solidFill>
                <a:latin typeface="Söhne"/>
              </a:rPr>
              <a:t>: paramètres ou des informations de configuration pour le module.</a:t>
            </a:r>
            <a:br>
              <a:rPr lang="fr-FR" dirty="0">
                <a:solidFill>
                  <a:srgbClr val="374151"/>
                </a:solidFill>
                <a:latin typeface="Söhne"/>
              </a:rPr>
            </a:br>
            <a:endParaRPr lang="fr-FR" dirty="0">
              <a:solidFill>
                <a:srgbClr val="374151"/>
              </a:solidFill>
              <a:latin typeface="Söhne"/>
            </a:endParaRPr>
          </a:p>
          <a:p>
            <a:pPr lvl="1"/>
            <a:r>
              <a:rPr lang="fr-FR" b="1" dirty="0">
                <a:solidFill>
                  <a:srgbClr val="374151"/>
                </a:solidFill>
                <a:latin typeface="Söhne"/>
              </a:rPr>
              <a:t>Scripts auxiliaires </a:t>
            </a:r>
            <a:r>
              <a:rPr lang="fr-FR" dirty="0">
                <a:solidFill>
                  <a:srgbClr val="374151"/>
                </a:solidFill>
                <a:latin typeface="Söhne"/>
              </a:rPr>
              <a:t>: Des scripts supplémentaires peuvent être inclus pour aider à l'initialisation, à la configuration ou à d'autres tâches spécifiques du module.</a:t>
            </a:r>
          </a:p>
        </p:txBody>
      </p:sp>
    </p:spTree>
    <p:extLst>
      <p:ext uri="{BB962C8B-B14F-4D97-AF65-F5344CB8AC3E}">
        <p14:creationId xmlns:p14="http://schemas.microsoft.com/office/powerpoint/2010/main" val="195051421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2E1617CB-AC21-75ED-7DCC-454E25333CEA}"/>
              </a:ext>
            </a:extLst>
          </p:cNvPr>
          <p:cNvSpPr>
            <a:spLocks noGrp="1"/>
          </p:cNvSpPr>
          <p:nvPr>
            <p:ph type="title"/>
          </p:nvPr>
        </p:nvSpPr>
        <p:spPr>
          <a:xfrm>
            <a:off x="808637" y="386930"/>
            <a:ext cx="10886443" cy="1188950"/>
          </a:xfrm>
        </p:spPr>
        <p:txBody>
          <a:bodyPr anchor="b">
            <a:normAutofit/>
          </a:bodyPr>
          <a:lstStyle/>
          <a:p>
            <a:r>
              <a:rPr lang="fr-FR" sz="5400" dirty="0"/>
              <a:t>Qu’est-ce qu’un module PowerShell</a:t>
            </a:r>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Espace réservé du contenu 2">
            <a:extLst>
              <a:ext uri="{FF2B5EF4-FFF2-40B4-BE49-F238E27FC236}">
                <a16:creationId xmlns:a16="http://schemas.microsoft.com/office/drawing/2014/main" id="{85E3D657-C55C-A7B3-9BC9-4981AF73FD63}"/>
              </a:ext>
            </a:extLst>
          </p:cNvPr>
          <p:cNvSpPr>
            <a:spLocks noGrp="1"/>
          </p:cNvSpPr>
          <p:nvPr>
            <p:ph idx="1"/>
          </p:nvPr>
        </p:nvSpPr>
        <p:spPr>
          <a:xfrm>
            <a:off x="793660" y="2599509"/>
            <a:ext cx="10143668" cy="3435531"/>
          </a:xfrm>
        </p:spPr>
        <p:txBody>
          <a:bodyPr anchor="ctr">
            <a:normAutofit/>
          </a:bodyPr>
          <a:lstStyle/>
          <a:p>
            <a:r>
              <a:rPr lang="fr-FR" dirty="0">
                <a:solidFill>
                  <a:srgbClr val="374151"/>
                </a:solidFill>
                <a:latin typeface="Söhne"/>
              </a:rPr>
              <a:t>Un module peut être importé explicitement grâce à la commande « Import-Module »</a:t>
            </a:r>
          </a:p>
          <a:p>
            <a:endParaRPr lang="fr-FR" dirty="0">
              <a:solidFill>
                <a:srgbClr val="374151"/>
              </a:solidFill>
              <a:latin typeface="Söhne"/>
            </a:endParaRPr>
          </a:p>
          <a:p>
            <a:r>
              <a:rPr lang="fr-FR" dirty="0">
                <a:solidFill>
                  <a:srgbClr val="374151"/>
                </a:solidFill>
                <a:latin typeface="Söhne"/>
              </a:rPr>
              <a:t>Il est possible d’installer, mettre à jour et supprimer des modules à l'aide du gestionnaire de modules PowerShell, tel que PowerShellGet et la galerie PowerShell.</a:t>
            </a:r>
          </a:p>
        </p:txBody>
      </p:sp>
    </p:spTree>
    <p:extLst>
      <p:ext uri="{BB962C8B-B14F-4D97-AF65-F5344CB8AC3E}">
        <p14:creationId xmlns:p14="http://schemas.microsoft.com/office/powerpoint/2010/main" val="214127160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2E1617CB-AC21-75ED-7DCC-454E25333CEA}"/>
              </a:ext>
            </a:extLst>
          </p:cNvPr>
          <p:cNvSpPr>
            <a:spLocks noGrp="1"/>
          </p:cNvSpPr>
          <p:nvPr>
            <p:ph type="title"/>
          </p:nvPr>
        </p:nvSpPr>
        <p:spPr>
          <a:xfrm>
            <a:off x="808637" y="386930"/>
            <a:ext cx="10886443" cy="1188950"/>
          </a:xfrm>
        </p:spPr>
        <p:txBody>
          <a:bodyPr anchor="b">
            <a:normAutofit/>
          </a:bodyPr>
          <a:lstStyle/>
          <a:p>
            <a:r>
              <a:rPr lang="fr-FR" sz="5400" dirty="0"/>
              <a:t>Structure d’un module PowerShell</a:t>
            </a:r>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Espace réservé du contenu 2">
            <a:extLst>
              <a:ext uri="{FF2B5EF4-FFF2-40B4-BE49-F238E27FC236}">
                <a16:creationId xmlns:a16="http://schemas.microsoft.com/office/drawing/2014/main" id="{85E3D657-C55C-A7B3-9BC9-4981AF73FD63}"/>
              </a:ext>
            </a:extLst>
          </p:cNvPr>
          <p:cNvSpPr>
            <a:spLocks noGrp="1"/>
          </p:cNvSpPr>
          <p:nvPr>
            <p:ph idx="1"/>
          </p:nvPr>
        </p:nvSpPr>
        <p:spPr>
          <a:xfrm>
            <a:off x="793660" y="2599509"/>
            <a:ext cx="10143668" cy="3435531"/>
          </a:xfrm>
        </p:spPr>
        <p:txBody>
          <a:bodyPr anchor="ctr">
            <a:normAutofit/>
          </a:bodyPr>
          <a:lstStyle/>
          <a:p>
            <a:r>
              <a:rPr lang="fr-FR" dirty="0">
                <a:solidFill>
                  <a:srgbClr val="374151"/>
                </a:solidFill>
                <a:latin typeface="Söhne"/>
              </a:rPr>
              <a:t>Un module PowerShell, dans sa plus simple structure, est composé d’un répertoire au nom du module, contenant un fichier au format psm1 au même nom.</a:t>
            </a:r>
          </a:p>
          <a:p>
            <a:endParaRPr lang="fr-FR" dirty="0">
              <a:solidFill>
                <a:srgbClr val="374151"/>
              </a:solidFill>
              <a:latin typeface="Söhne"/>
            </a:endParaRPr>
          </a:p>
          <a:p>
            <a:r>
              <a:rPr lang="fr-FR" dirty="0">
                <a:solidFill>
                  <a:srgbClr val="374151"/>
                </a:solidFill>
                <a:latin typeface="Söhne"/>
              </a:rPr>
              <a:t>Les modules sont déployés dans le répertoire </a:t>
            </a:r>
            <a:r>
              <a:rPr lang="en-US" i="1" u="sng" dirty="0">
                <a:solidFill>
                  <a:srgbClr val="374151"/>
                </a:solidFill>
                <a:latin typeface="Söhne"/>
              </a:rPr>
              <a:t>C:\Program Files\</a:t>
            </a:r>
            <a:r>
              <a:rPr lang="en-US" i="1" u="sng" dirty="0" err="1">
                <a:solidFill>
                  <a:srgbClr val="374151"/>
                </a:solidFill>
                <a:latin typeface="Söhne"/>
              </a:rPr>
              <a:t>WindowsPowerShell</a:t>
            </a:r>
            <a:r>
              <a:rPr lang="en-US" i="1" u="sng" dirty="0">
                <a:solidFill>
                  <a:srgbClr val="374151"/>
                </a:solidFill>
                <a:latin typeface="Söhne"/>
              </a:rPr>
              <a:t>\Modules</a:t>
            </a:r>
            <a:r>
              <a:rPr lang="en-US" dirty="0">
                <a:solidFill>
                  <a:srgbClr val="374151"/>
                </a:solidFill>
                <a:latin typeface="Söhne"/>
              </a:rPr>
              <a:t> et </a:t>
            </a:r>
            <a:r>
              <a:rPr lang="en-US" i="1" u="sng" dirty="0">
                <a:solidFill>
                  <a:srgbClr val="374151"/>
                </a:solidFill>
                <a:latin typeface="Söhne"/>
              </a:rPr>
              <a:t>C:\Program Files (x86)\</a:t>
            </a:r>
            <a:r>
              <a:rPr lang="en-US" i="1" u="sng" dirty="0" err="1">
                <a:solidFill>
                  <a:srgbClr val="374151"/>
                </a:solidFill>
                <a:latin typeface="Söhne"/>
              </a:rPr>
              <a:t>WindowsPowerShell</a:t>
            </a:r>
            <a:r>
              <a:rPr lang="en-US" i="1" u="sng" dirty="0">
                <a:solidFill>
                  <a:srgbClr val="374151"/>
                </a:solidFill>
                <a:latin typeface="Söhne"/>
              </a:rPr>
              <a:t>\Modules</a:t>
            </a:r>
            <a:endParaRPr lang="fr-FR" i="1" u="sng" dirty="0">
              <a:solidFill>
                <a:srgbClr val="374151"/>
              </a:solidFill>
              <a:latin typeface="Söhne"/>
            </a:endParaRPr>
          </a:p>
        </p:txBody>
      </p:sp>
    </p:spTree>
    <p:extLst>
      <p:ext uri="{BB962C8B-B14F-4D97-AF65-F5344CB8AC3E}">
        <p14:creationId xmlns:p14="http://schemas.microsoft.com/office/powerpoint/2010/main" val="310506724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2E1617CB-AC21-75ED-7DCC-454E25333CEA}"/>
              </a:ext>
            </a:extLst>
          </p:cNvPr>
          <p:cNvSpPr>
            <a:spLocks noGrp="1"/>
          </p:cNvSpPr>
          <p:nvPr>
            <p:ph type="title"/>
          </p:nvPr>
        </p:nvSpPr>
        <p:spPr>
          <a:xfrm>
            <a:off x="808637" y="386930"/>
            <a:ext cx="10886443" cy="1188950"/>
          </a:xfrm>
        </p:spPr>
        <p:txBody>
          <a:bodyPr anchor="b">
            <a:normAutofit/>
          </a:bodyPr>
          <a:lstStyle/>
          <a:p>
            <a:r>
              <a:rPr lang="fr-FR" sz="5400" dirty="0"/>
              <a:t>Structure d’un module PowerShell</a:t>
            </a:r>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Espace réservé du contenu 2">
            <a:extLst>
              <a:ext uri="{FF2B5EF4-FFF2-40B4-BE49-F238E27FC236}">
                <a16:creationId xmlns:a16="http://schemas.microsoft.com/office/drawing/2014/main" id="{85E3D657-C55C-A7B3-9BC9-4981AF73FD63}"/>
              </a:ext>
            </a:extLst>
          </p:cNvPr>
          <p:cNvSpPr>
            <a:spLocks noGrp="1"/>
          </p:cNvSpPr>
          <p:nvPr>
            <p:ph idx="1"/>
          </p:nvPr>
        </p:nvSpPr>
        <p:spPr>
          <a:xfrm>
            <a:off x="793659" y="2599509"/>
            <a:ext cx="7094597" cy="3435531"/>
          </a:xfrm>
        </p:spPr>
        <p:txBody>
          <a:bodyPr anchor="ctr">
            <a:normAutofit/>
          </a:bodyPr>
          <a:lstStyle/>
          <a:p>
            <a:r>
              <a:rPr lang="fr-FR" dirty="0">
                <a:solidFill>
                  <a:srgbClr val="374151"/>
                </a:solidFill>
                <a:latin typeface="Söhne"/>
              </a:rPr>
              <a:t>Dans sa structure la plus avancée, un module contient les répertoires et fichiers suivants :</a:t>
            </a:r>
          </a:p>
          <a:p>
            <a:pPr lvl="1"/>
            <a:r>
              <a:rPr lang="fr-FR" b="1" dirty="0">
                <a:solidFill>
                  <a:srgbClr val="374151"/>
                </a:solidFill>
                <a:latin typeface="Söhne"/>
              </a:rPr>
              <a:t>ModuleName.psd1 </a:t>
            </a:r>
            <a:r>
              <a:rPr lang="fr-FR" dirty="0">
                <a:solidFill>
                  <a:srgbClr val="374151"/>
                </a:solidFill>
                <a:latin typeface="Söhne"/>
              </a:rPr>
              <a:t>: Fichier de manifeste du module qui spécifie les détails et les dépendances du module.</a:t>
            </a:r>
            <a:br>
              <a:rPr lang="fr-FR" dirty="0">
                <a:solidFill>
                  <a:srgbClr val="374151"/>
                </a:solidFill>
                <a:latin typeface="Söhne"/>
              </a:rPr>
            </a:br>
            <a:endParaRPr lang="fr-FR" dirty="0">
              <a:solidFill>
                <a:srgbClr val="374151"/>
              </a:solidFill>
              <a:latin typeface="Söhne"/>
            </a:endParaRPr>
          </a:p>
          <a:p>
            <a:pPr lvl="1"/>
            <a:r>
              <a:rPr lang="fr-FR" b="1" dirty="0">
                <a:solidFill>
                  <a:srgbClr val="374151"/>
                </a:solidFill>
                <a:latin typeface="Söhne"/>
              </a:rPr>
              <a:t>ModuleName.psm1</a:t>
            </a:r>
            <a:r>
              <a:rPr lang="fr-FR" dirty="0">
                <a:solidFill>
                  <a:srgbClr val="374151"/>
                </a:solidFill>
                <a:latin typeface="Söhne"/>
              </a:rPr>
              <a:t> : Fichier de script principal du module qui contient les fonctions, les cmdlets et les autres éléments du module.</a:t>
            </a:r>
          </a:p>
        </p:txBody>
      </p:sp>
      <p:pic>
        <p:nvPicPr>
          <p:cNvPr id="5" name="Image 4">
            <a:extLst>
              <a:ext uri="{FF2B5EF4-FFF2-40B4-BE49-F238E27FC236}">
                <a16:creationId xmlns:a16="http://schemas.microsoft.com/office/drawing/2014/main" id="{BC040D7A-D9AB-E06F-22FE-9266B42DD344}"/>
              </a:ext>
            </a:extLst>
          </p:cNvPr>
          <p:cNvPicPr>
            <a:picLocks noChangeAspect="1"/>
          </p:cNvPicPr>
          <p:nvPr/>
        </p:nvPicPr>
        <p:blipFill>
          <a:blip r:embed="rId2"/>
          <a:stretch>
            <a:fillRect/>
          </a:stretch>
        </p:blipFill>
        <p:spPr>
          <a:xfrm>
            <a:off x="8385175" y="2654184"/>
            <a:ext cx="2401887" cy="3380855"/>
          </a:xfrm>
          <a:prstGeom prst="rect">
            <a:avLst/>
          </a:prstGeom>
        </p:spPr>
      </p:pic>
    </p:spTree>
    <p:extLst>
      <p:ext uri="{BB962C8B-B14F-4D97-AF65-F5344CB8AC3E}">
        <p14:creationId xmlns:p14="http://schemas.microsoft.com/office/powerpoint/2010/main" val="217015265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2E1617CB-AC21-75ED-7DCC-454E25333CEA}"/>
              </a:ext>
            </a:extLst>
          </p:cNvPr>
          <p:cNvSpPr>
            <a:spLocks noGrp="1"/>
          </p:cNvSpPr>
          <p:nvPr>
            <p:ph type="title"/>
          </p:nvPr>
        </p:nvSpPr>
        <p:spPr>
          <a:xfrm>
            <a:off x="808637" y="386930"/>
            <a:ext cx="10886443" cy="1188950"/>
          </a:xfrm>
        </p:spPr>
        <p:txBody>
          <a:bodyPr anchor="b">
            <a:normAutofit/>
          </a:bodyPr>
          <a:lstStyle/>
          <a:p>
            <a:r>
              <a:rPr lang="fr-FR" sz="5400" dirty="0"/>
              <a:t>Structure d’un module PowerShell</a:t>
            </a:r>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Espace réservé du contenu 2">
            <a:extLst>
              <a:ext uri="{FF2B5EF4-FFF2-40B4-BE49-F238E27FC236}">
                <a16:creationId xmlns:a16="http://schemas.microsoft.com/office/drawing/2014/main" id="{85E3D657-C55C-A7B3-9BC9-4981AF73FD63}"/>
              </a:ext>
            </a:extLst>
          </p:cNvPr>
          <p:cNvSpPr>
            <a:spLocks noGrp="1"/>
          </p:cNvSpPr>
          <p:nvPr>
            <p:ph idx="1"/>
          </p:nvPr>
        </p:nvSpPr>
        <p:spPr>
          <a:xfrm>
            <a:off x="793659" y="2599509"/>
            <a:ext cx="7094597" cy="3435531"/>
          </a:xfrm>
        </p:spPr>
        <p:txBody>
          <a:bodyPr anchor="ctr">
            <a:normAutofit fontScale="77500" lnSpcReduction="20000"/>
          </a:bodyPr>
          <a:lstStyle/>
          <a:p>
            <a:r>
              <a:rPr lang="fr-FR" dirty="0">
                <a:solidFill>
                  <a:srgbClr val="374151"/>
                </a:solidFill>
                <a:latin typeface="Söhne"/>
              </a:rPr>
              <a:t>Dans sa structure la plus avancée, un module contient les répertoires et fichiers suivants :</a:t>
            </a:r>
            <a:br>
              <a:rPr lang="fr-FR" dirty="0">
                <a:solidFill>
                  <a:srgbClr val="374151"/>
                </a:solidFill>
                <a:latin typeface="Söhne"/>
              </a:rPr>
            </a:br>
            <a:endParaRPr lang="fr-FR" dirty="0">
              <a:solidFill>
                <a:srgbClr val="374151"/>
              </a:solidFill>
              <a:latin typeface="Söhne"/>
            </a:endParaRPr>
          </a:p>
          <a:p>
            <a:pPr lvl="1"/>
            <a:r>
              <a:rPr lang="fr-FR" b="1" dirty="0">
                <a:solidFill>
                  <a:srgbClr val="374151"/>
                </a:solidFill>
                <a:latin typeface="Söhne"/>
              </a:rPr>
              <a:t>Public/ </a:t>
            </a:r>
            <a:r>
              <a:rPr lang="fr-FR" dirty="0">
                <a:solidFill>
                  <a:srgbClr val="374151"/>
                </a:solidFill>
                <a:latin typeface="Söhne"/>
              </a:rPr>
              <a:t>: Ce dossier contient des fichiers de script qui sont destinés à être accessibles et utilisés par les utilisateurs du module.</a:t>
            </a:r>
            <a:br>
              <a:rPr lang="fr-FR" dirty="0">
                <a:solidFill>
                  <a:srgbClr val="374151"/>
                </a:solidFill>
                <a:latin typeface="Söhne"/>
              </a:rPr>
            </a:br>
            <a:endParaRPr lang="fr-FR" dirty="0">
              <a:solidFill>
                <a:srgbClr val="374151"/>
              </a:solidFill>
              <a:latin typeface="Söhne"/>
            </a:endParaRPr>
          </a:p>
          <a:p>
            <a:pPr lvl="1"/>
            <a:r>
              <a:rPr lang="fr-FR" b="1" dirty="0" err="1">
                <a:solidFill>
                  <a:srgbClr val="374151"/>
                </a:solidFill>
                <a:latin typeface="Söhne"/>
              </a:rPr>
              <a:t>Private</a:t>
            </a:r>
            <a:r>
              <a:rPr lang="fr-FR" b="1" dirty="0">
                <a:solidFill>
                  <a:srgbClr val="374151"/>
                </a:solidFill>
                <a:latin typeface="Söhne"/>
              </a:rPr>
              <a:t>/ </a:t>
            </a:r>
            <a:r>
              <a:rPr lang="fr-FR" dirty="0">
                <a:solidFill>
                  <a:srgbClr val="374151"/>
                </a:solidFill>
                <a:latin typeface="Söhne"/>
              </a:rPr>
              <a:t>: Ce dossier contient des fichiers de script qui sont utilisés en interne par le module, mais ne sont pas destinés à être exposés à l'extérieur.</a:t>
            </a:r>
            <a:br>
              <a:rPr lang="fr-FR" dirty="0">
                <a:solidFill>
                  <a:srgbClr val="374151"/>
                </a:solidFill>
                <a:latin typeface="Söhne"/>
              </a:rPr>
            </a:br>
            <a:endParaRPr lang="fr-FR" dirty="0">
              <a:solidFill>
                <a:srgbClr val="374151"/>
              </a:solidFill>
              <a:latin typeface="Söhne"/>
            </a:endParaRPr>
          </a:p>
          <a:p>
            <a:pPr lvl="1"/>
            <a:r>
              <a:rPr lang="fr-FR" b="1" dirty="0">
                <a:solidFill>
                  <a:srgbClr val="374151"/>
                </a:solidFill>
                <a:latin typeface="Söhne"/>
              </a:rPr>
              <a:t>Documentation/ </a:t>
            </a:r>
            <a:r>
              <a:rPr lang="fr-FR" dirty="0">
                <a:solidFill>
                  <a:srgbClr val="374151"/>
                </a:solidFill>
                <a:latin typeface="Söhne"/>
              </a:rPr>
              <a:t>: Ce dossier contient les fichiers d'aide et de documentation associés au module, tels que les fichiers XML décrivant les cmdlets, les fonctions et les paramètres du module</a:t>
            </a:r>
            <a:r>
              <a:rPr lang="fr-FR" b="1" dirty="0">
                <a:solidFill>
                  <a:srgbClr val="374151"/>
                </a:solidFill>
                <a:latin typeface="Söhne"/>
              </a:rPr>
              <a:t>.</a:t>
            </a:r>
            <a:endParaRPr lang="fr-FR" dirty="0">
              <a:solidFill>
                <a:srgbClr val="374151"/>
              </a:solidFill>
              <a:latin typeface="Söhne"/>
            </a:endParaRPr>
          </a:p>
        </p:txBody>
      </p:sp>
      <p:pic>
        <p:nvPicPr>
          <p:cNvPr id="5" name="Image 4">
            <a:extLst>
              <a:ext uri="{FF2B5EF4-FFF2-40B4-BE49-F238E27FC236}">
                <a16:creationId xmlns:a16="http://schemas.microsoft.com/office/drawing/2014/main" id="{BC040D7A-D9AB-E06F-22FE-9266B42DD344}"/>
              </a:ext>
            </a:extLst>
          </p:cNvPr>
          <p:cNvPicPr>
            <a:picLocks noChangeAspect="1"/>
          </p:cNvPicPr>
          <p:nvPr/>
        </p:nvPicPr>
        <p:blipFill>
          <a:blip r:embed="rId2"/>
          <a:stretch>
            <a:fillRect/>
          </a:stretch>
        </p:blipFill>
        <p:spPr>
          <a:xfrm>
            <a:off x="8385175" y="2654184"/>
            <a:ext cx="2401887" cy="3380855"/>
          </a:xfrm>
          <a:prstGeom prst="rect">
            <a:avLst/>
          </a:prstGeom>
        </p:spPr>
      </p:pic>
    </p:spTree>
    <p:extLst>
      <p:ext uri="{BB962C8B-B14F-4D97-AF65-F5344CB8AC3E}">
        <p14:creationId xmlns:p14="http://schemas.microsoft.com/office/powerpoint/2010/main" val="126582325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2E1617CB-AC21-75ED-7DCC-454E25333CEA}"/>
              </a:ext>
            </a:extLst>
          </p:cNvPr>
          <p:cNvSpPr>
            <a:spLocks noGrp="1"/>
          </p:cNvSpPr>
          <p:nvPr>
            <p:ph type="title"/>
          </p:nvPr>
        </p:nvSpPr>
        <p:spPr>
          <a:xfrm>
            <a:off x="808637" y="386930"/>
            <a:ext cx="10886443" cy="1188950"/>
          </a:xfrm>
        </p:spPr>
        <p:txBody>
          <a:bodyPr anchor="b">
            <a:normAutofit fontScale="90000"/>
          </a:bodyPr>
          <a:lstStyle/>
          <a:p>
            <a:r>
              <a:rPr lang="fr-FR" sz="5400" dirty="0"/>
              <a:t>Création d’un nouveau module PowerShell</a:t>
            </a:r>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Espace réservé du contenu 2">
            <a:extLst>
              <a:ext uri="{FF2B5EF4-FFF2-40B4-BE49-F238E27FC236}">
                <a16:creationId xmlns:a16="http://schemas.microsoft.com/office/drawing/2014/main" id="{85E3D657-C55C-A7B3-9BC9-4981AF73FD63}"/>
              </a:ext>
            </a:extLst>
          </p:cNvPr>
          <p:cNvSpPr>
            <a:spLocks noGrp="1"/>
          </p:cNvSpPr>
          <p:nvPr>
            <p:ph idx="1"/>
          </p:nvPr>
        </p:nvSpPr>
        <p:spPr>
          <a:xfrm>
            <a:off x="793659" y="2599509"/>
            <a:ext cx="10252122" cy="3435531"/>
          </a:xfrm>
        </p:spPr>
        <p:txBody>
          <a:bodyPr anchor="ctr">
            <a:normAutofit fontScale="85000" lnSpcReduction="20000"/>
          </a:bodyPr>
          <a:lstStyle/>
          <a:p>
            <a:r>
              <a:rPr lang="fr-FR" dirty="0">
                <a:solidFill>
                  <a:srgbClr val="374151"/>
                </a:solidFill>
                <a:latin typeface="Söhne"/>
              </a:rPr>
              <a:t>La première étape dans la création d’un module est la déclaration du fichier manifest (.psd1)</a:t>
            </a:r>
          </a:p>
          <a:p>
            <a:endParaRPr lang="fr-FR" dirty="0">
              <a:solidFill>
                <a:srgbClr val="374151"/>
              </a:solidFill>
              <a:latin typeface="Söhne"/>
            </a:endParaRPr>
          </a:p>
          <a:p>
            <a:r>
              <a:rPr lang="fr-FR" dirty="0">
                <a:solidFill>
                  <a:srgbClr val="374151"/>
                </a:solidFill>
                <a:latin typeface="Söhne"/>
              </a:rPr>
              <a:t>La ligne de commande </a:t>
            </a:r>
            <a:r>
              <a:rPr lang="fr-FR" i="1" u="sng" dirty="0">
                <a:solidFill>
                  <a:srgbClr val="374151"/>
                </a:solidFill>
                <a:latin typeface="Söhne"/>
              </a:rPr>
              <a:t>« New-</a:t>
            </a:r>
            <a:r>
              <a:rPr lang="fr-FR" i="1" u="sng" dirty="0" err="1">
                <a:solidFill>
                  <a:srgbClr val="374151"/>
                </a:solidFill>
                <a:latin typeface="Söhne"/>
              </a:rPr>
              <a:t>ModuleManifest</a:t>
            </a:r>
            <a:r>
              <a:rPr lang="fr-FR" i="1" u="sng" dirty="0">
                <a:solidFill>
                  <a:srgbClr val="374151"/>
                </a:solidFill>
                <a:latin typeface="Söhne"/>
              </a:rPr>
              <a:t> »</a:t>
            </a:r>
            <a:r>
              <a:rPr lang="fr-FR" dirty="0">
                <a:solidFill>
                  <a:srgbClr val="374151"/>
                </a:solidFill>
                <a:latin typeface="Söhne"/>
              </a:rPr>
              <a:t> permet de générer ce fichier</a:t>
            </a:r>
          </a:p>
          <a:p>
            <a:endParaRPr lang="fr-FR" dirty="0">
              <a:solidFill>
                <a:srgbClr val="374151"/>
              </a:solidFill>
              <a:latin typeface="Söhne"/>
            </a:endParaRPr>
          </a:p>
          <a:p>
            <a:r>
              <a:rPr lang="fr-FR" dirty="0">
                <a:solidFill>
                  <a:srgbClr val="374151"/>
                </a:solidFill>
                <a:latin typeface="Söhne"/>
              </a:rPr>
              <a:t>Afin de simplifier l’indexation et la compréhension d’un module, il est nécessaire de préciser les fonctions, cmdlets et variables à « exporter » du module</a:t>
            </a:r>
          </a:p>
          <a:p>
            <a:endParaRPr lang="fr-FR" dirty="0">
              <a:solidFill>
                <a:srgbClr val="374151"/>
              </a:solidFill>
              <a:latin typeface="Söhne"/>
            </a:endParaRPr>
          </a:p>
          <a:p>
            <a:r>
              <a:rPr lang="fr-FR" b="1" u="sng" dirty="0" err="1">
                <a:solidFill>
                  <a:srgbClr val="374151"/>
                </a:solidFill>
                <a:latin typeface="Söhne"/>
              </a:rPr>
              <a:t>Lab</a:t>
            </a:r>
            <a:r>
              <a:rPr lang="fr-FR" b="1" u="sng" dirty="0">
                <a:solidFill>
                  <a:srgbClr val="374151"/>
                </a:solidFill>
                <a:latin typeface="Söhne"/>
              </a:rPr>
              <a:t> : écriture d’un module pas à pas.</a:t>
            </a:r>
          </a:p>
        </p:txBody>
      </p:sp>
    </p:spTree>
    <p:extLst>
      <p:ext uri="{BB962C8B-B14F-4D97-AF65-F5344CB8AC3E}">
        <p14:creationId xmlns:p14="http://schemas.microsoft.com/office/powerpoint/2010/main" val="188455039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2E1617CB-AC21-75ED-7DCC-454E25333CEA}"/>
              </a:ext>
            </a:extLst>
          </p:cNvPr>
          <p:cNvSpPr>
            <a:spLocks noGrp="1"/>
          </p:cNvSpPr>
          <p:nvPr>
            <p:ph type="title"/>
          </p:nvPr>
        </p:nvSpPr>
        <p:spPr>
          <a:xfrm>
            <a:off x="808637" y="386930"/>
            <a:ext cx="10886443" cy="1188950"/>
          </a:xfrm>
        </p:spPr>
        <p:txBody>
          <a:bodyPr anchor="b">
            <a:normAutofit/>
          </a:bodyPr>
          <a:lstStyle/>
          <a:p>
            <a:r>
              <a:rPr lang="fr-FR" sz="5400" dirty="0"/>
              <a:t>Ecriture d’une cmdlets</a:t>
            </a:r>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Espace réservé du contenu 2">
            <a:extLst>
              <a:ext uri="{FF2B5EF4-FFF2-40B4-BE49-F238E27FC236}">
                <a16:creationId xmlns:a16="http://schemas.microsoft.com/office/drawing/2014/main" id="{85E3D657-C55C-A7B3-9BC9-4981AF73FD63}"/>
              </a:ext>
            </a:extLst>
          </p:cNvPr>
          <p:cNvSpPr>
            <a:spLocks noGrp="1"/>
          </p:cNvSpPr>
          <p:nvPr>
            <p:ph idx="1"/>
          </p:nvPr>
        </p:nvSpPr>
        <p:spPr>
          <a:xfrm>
            <a:off x="793659" y="2599509"/>
            <a:ext cx="5921466" cy="3435531"/>
          </a:xfrm>
        </p:spPr>
        <p:txBody>
          <a:bodyPr anchor="ctr">
            <a:normAutofit/>
          </a:bodyPr>
          <a:lstStyle/>
          <a:p>
            <a:r>
              <a:rPr lang="fr-FR" dirty="0">
                <a:solidFill>
                  <a:srgbClr val="374151"/>
                </a:solidFill>
                <a:latin typeface="Söhne"/>
              </a:rPr>
              <a:t>Une </a:t>
            </a:r>
            <a:r>
              <a:rPr lang="fr-FR" dirty="0" err="1">
                <a:solidFill>
                  <a:srgbClr val="374151"/>
                </a:solidFill>
                <a:latin typeface="Söhne"/>
              </a:rPr>
              <a:t>cmdlet</a:t>
            </a:r>
            <a:r>
              <a:rPr lang="fr-FR" dirty="0">
                <a:solidFill>
                  <a:srgbClr val="374151"/>
                </a:solidFill>
                <a:latin typeface="Söhne"/>
              </a:rPr>
              <a:t> peut être écrite dans deux langages différents : C# ou PowerShell</a:t>
            </a:r>
          </a:p>
          <a:p>
            <a:endParaRPr lang="fr-FR" dirty="0">
              <a:solidFill>
                <a:srgbClr val="374151"/>
              </a:solidFill>
              <a:latin typeface="Söhne"/>
            </a:endParaRPr>
          </a:p>
          <a:p>
            <a:r>
              <a:rPr lang="fr-FR" dirty="0">
                <a:solidFill>
                  <a:srgbClr val="374151"/>
                </a:solidFill>
                <a:latin typeface="Söhne"/>
              </a:rPr>
              <a:t>Le code le plus simple à mettre en œuvre reste les cmdlets développées à l’aide de PowerShell</a:t>
            </a:r>
          </a:p>
        </p:txBody>
      </p:sp>
      <p:sp>
        <p:nvSpPr>
          <p:cNvPr id="5" name="ZoneTexte 4">
            <a:extLst>
              <a:ext uri="{FF2B5EF4-FFF2-40B4-BE49-F238E27FC236}">
                <a16:creationId xmlns:a16="http://schemas.microsoft.com/office/drawing/2014/main" id="{EC4F642A-3087-852B-FB97-2787C3640BBC}"/>
              </a:ext>
            </a:extLst>
          </p:cNvPr>
          <p:cNvSpPr txBox="1"/>
          <p:nvPr/>
        </p:nvSpPr>
        <p:spPr>
          <a:xfrm>
            <a:off x="6578102" y="2222789"/>
            <a:ext cx="4737601" cy="4093428"/>
          </a:xfrm>
          <a:prstGeom prst="rect">
            <a:avLst/>
          </a:prstGeom>
        </p:spPr>
        <p:style>
          <a:lnRef idx="2">
            <a:schemeClr val="dk1">
              <a:shade val="15000"/>
            </a:schemeClr>
          </a:lnRef>
          <a:fillRef idx="1">
            <a:schemeClr val="dk1"/>
          </a:fillRef>
          <a:effectRef idx="0">
            <a:schemeClr val="dk1"/>
          </a:effectRef>
          <a:fontRef idx="minor">
            <a:schemeClr val="lt1"/>
          </a:fontRef>
        </p:style>
        <p:txBody>
          <a:bodyPr wrap="square">
            <a:spAutoFit/>
          </a:bodyPr>
          <a:lstStyle/>
          <a:p>
            <a:r>
              <a:rPr lang="fr-FR" sz="1000" dirty="0"/>
              <a:t># Définition de la </a:t>
            </a:r>
            <a:r>
              <a:rPr lang="fr-FR" sz="1000" dirty="0" err="1"/>
              <a:t>cmdlet</a:t>
            </a:r>
            <a:r>
              <a:rPr lang="fr-FR" sz="1000" dirty="0"/>
              <a:t> personnalisée</a:t>
            </a:r>
          </a:p>
          <a:p>
            <a:r>
              <a:rPr lang="fr-FR" sz="1000" dirty="0" err="1"/>
              <a:t>function</a:t>
            </a:r>
            <a:r>
              <a:rPr lang="fr-FR" sz="1000" dirty="0"/>
              <a:t> </a:t>
            </a:r>
            <a:r>
              <a:rPr lang="fr-FR" sz="1000" dirty="0" err="1"/>
              <a:t>Get-NomCmdlet</a:t>
            </a:r>
            <a:r>
              <a:rPr lang="fr-FR" sz="1000" dirty="0"/>
              <a:t> {</a:t>
            </a:r>
          </a:p>
          <a:p>
            <a:r>
              <a:rPr lang="fr-FR" sz="1000" dirty="0"/>
              <a:t>    [</a:t>
            </a:r>
            <a:r>
              <a:rPr lang="fr-FR" sz="1000" dirty="0" err="1"/>
              <a:t>CmdletBinding</a:t>
            </a:r>
            <a:r>
              <a:rPr lang="fr-FR" sz="1000" dirty="0"/>
              <a:t>()]</a:t>
            </a:r>
          </a:p>
          <a:p>
            <a:r>
              <a:rPr lang="fr-FR" sz="1000" dirty="0"/>
              <a:t>    param (</a:t>
            </a:r>
          </a:p>
          <a:p>
            <a:r>
              <a:rPr lang="fr-FR" sz="1000" dirty="0"/>
              <a:t>        [</a:t>
            </a:r>
            <a:r>
              <a:rPr lang="fr-FR" sz="1000" dirty="0" err="1"/>
              <a:t>Parameter</a:t>
            </a:r>
            <a:r>
              <a:rPr lang="fr-FR" sz="1000" dirty="0"/>
              <a:t>(</a:t>
            </a:r>
            <a:r>
              <a:rPr lang="fr-FR" sz="1000" dirty="0" err="1"/>
              <a:t>Mandatory</a:t>
            </a:r>
            <a:r>
              <a:rPr lang="fr-FR" sz="1000" dirty="0"/>
              <a:t> = $</a:t>
            </a:r>
            <a:r>
              <a:rPr lang="fr-FR" sz="1000" dirty="0" err="1"/>
              <a:t>true</a:t>
            </a:r>
            <a:r>
              <a:rPr lang="fr-FR" sz="1000" dirty="0"/>
              <a:t>, Position = 0, </a:t>
            </a:r>
            <a:r>
              <a:rPr lang="fr-FR" sz="1000" dirty="0" err="1"/>
              <a:t>ValueFromPipeline</a:t>
            </a:r>
            <a:r>
              <a:rPr lang="fr-FR" sz="1000" dirty="0"/>
              <a:t> = $</a:t>
            </a:r>
            <a:r>
              <a:rPr lang="fr-FR" sz="1000" dirty="0" err="1"/>
              <a:t>true</a:t>
            </a:r>
            <a:r>
              <a:rPr lang="fr-FR" sz="1000" dirty="0"/>
              <a:t>)]</a:t>
            </a:r>
          </a:p>
          <a:p>
            <a:r>
              <a:rPr lang="fr-FR" sz="1000" dirty="0"/>
              <a:t>        [</a:t>
            </a:r>
            <a:r>
              <a:rPr lang="fr-FR" sz="1000" dirty="0" err="1"/>
              <a:t>ValidateNotNullOrEmpty</a:t>
            </a:r>
            <a:r>
              <a:rPr lang="fr-FR" sz="1000" dirty="0"/>
              <a:t>()]</a:t>
            </a:r>
          </a:p>
          <a:p>
            <a:r>
              <a:rPr lang="fr-FR" sz="1000" dirty="0"/>
              <a:t>        [string]</a:t>
            </a:r>
          </a:p>
          <a:p>
            <a:r>
              <a:rPr lang="fr-FR" sz="1000" dirty="0"/>
              <a:t>        $Chemin</a:t>
            </a:r>
          </a:p>
          <a:p>
            <a:r>
              <a:rPr lang="fr-FR" sz="1000" dirty="0"/>
              <a:t>    )</a:t>
            </a:r>
          </a:p>
          <a:p>
            <a:endParaRPr lang="fr-FR" sz="1000" dirty="0"/>
          </a:p>
          <a:p>
            <a:r>
              <a:rPr lang="fr-FR" sz="1000" dirty="0"/>
              <a:t>    # Méthode d'initialisation de la </a:t>
            </a:r>
            <a:r>
              <a:rPr lang="fr-FR" sz="1000" dirty="0" err="1"/>
              <a:t>cmdlet</a:t>
            </a:r>
            <a:endParaRPr lang="fr-FR" sz="1000" dirty="0"/>
          </a:p>
          <a:p>
            <a:r>
              <a:rPr lang="fr-FR" sz="1000" dirty="0"/>
              <a:t>    Begin {</a:t>
            </a:r>
          </a:p>
          <a:p>
            <a:r>
              <a:rPr lang="fr-FR" sz="1000" dirty="0"/>
              <a:t>        # Code d'initialisation ici</a:t>
            </a:r>
          </a:p>
          <a:p>
            <a:r>
              <a:rPr lang="fr-FR" sz="1000" dirty="0"/>
              <a:t>    }</a:t>
            </a:r>
          </a:p>
          <a:p>
            <a:endParaRPr lang="fr-FR" sz="1000" dirty="0"/>
          </a:p>
          <a:p>
            <a:r>
              <a:rPr lang="fr-FR" sz="1000" dirty="0"/>
              <a:t>    # Méthode d'exécution de la </a:t>
            </a:r>
            <a:r>
              <a:rPr lang="fr-FR" sz="1000" dirty="0" err="1"/>
              <a:t>cmdlet</a:t>
            </a:r>
            <a:endParaRPr lang="fr-FR" sz="1000" dirty="0"/>
          </a:p>
          <a:p>
            <a:r>
              <a:rPr lang="fr-FR" sz="1000" dirty="0"/>
              <a:t>    Process {</a:t>
            </a:r>
          </a:p>
          <a:p>
            <a:r>
              <a:rPr lang="fr-FR" sz="1000" dirty="0"/>
              <a:t>        # Code de traitement ici</a:t>
            </a:r>
          </a:p>
          <a:p>
            <a:r>
              <a:rPr lang="fr-FR" sz="1000" dirty="0"/>
              <a:t>    }</a:t>
            </a:r>
          </a:p>
          <a:p>
            <a:endParaRPr lang="fr-FR" sz="1000" dirty="0"/>
          </a:p>
          <a:p>
            <a:r>
              <a:rPr lang="fr-FR" sz="1000" dirty="0"/>
              <a:t>    # Méthode de nettoyage après l'exécution de la </a:t>
            </a:r>
            <a:r>
              <a:rPr lang="fr-FR" sz="1000" dirty="0" err="1"/>
              <a:t>cmdlet</a:t>
            </a:r>
            <a:endParaRPr lang="fr-FR" sz="1000" dirty="0"/>
          </a:p>
          <a:p>
            <a:r>
              <a:rPr lang="fr-FR" sz="1000" dirty="0"/>
              <a:t>    End {</a:t>
            </a:r>
          </a:p>
          <a:p>
            <a:r>
              <a:rPr lang="fr-FR" sz="1000" dirty="0"/>
              <a:t>        # Code de nettoyage ici</a:t>
            </a:r>
          </a:p>
          <a:p>
            <a:r>
              <a:rPr lang="fr-FR" sz="1000" dirty="0"/>
              <a:t>    }</a:t>
            </a:r>
          </a:p>
          <a:p>
            <a:r>
              <a:rPr lang="fr-FR" sz="1000" dirty="0"/>
              <a:t>}</a:t>
            </a:r>
          </a:p>
        </p:txBody>
      </p:sp>
    </p:spTree>
    <p:extLst>
      <p:ext uri="{BB962C8B-B14F-4D97-AF65-F5344CB8AC3E}">
        <p14:creationId xmlns:p14="http://schemas.microsoft.com/office/powerpoint/2010/main" val="40964832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2E1617CB-AC21-75ED-7DCC-454E25333CEA}"/>
              </a:ext>
            </a:extLst>
          </p:cNvPr>
          <p:cNvSpPr>
            <a:spLocks noGrp="1"/>
          </p:cNvSpPr>
          <p:nvPr>
            <p:ph type="title"/>
          </p:nvPr>
        </p:nvSpPr>
        <p:spPr>
          <a:xfrm>
            <a:off x="808637" y="386930"/>
            <a:ext cx="10886443" cy="1188950"/>
          </a:xfrm>
        </p:spPr>
        <p:txBody>
          <a:bodyPr anchor="b">
            <a:normAutofit/>
          </a:bodyPr>
          <a:lstStyle/>
          <a:p>
            <a:r>
              <a:rPr lang="fr-FR" sz="5400" dirty="0"/>
              <a:t>Ecriture d’une cmdlets</a:t>
            </a:r>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Espace réservé du contenu 2">
            <a:extLst>
              <a:ext uri="{FF2B5EF4-FFF2-40B4-BE49-F238E27FC236}">
                <a16:creationId xmlns:a16="http://schemas.microsoft.com/office/drawing/2014/main" id="{85E3D657-C55C-A7B3-9BC9-4981AF73FD63}"/>
              </a:ext>
            </a:extLst>
          </p:cNvPr>
          <p:cNvSpPr>
            <a:spLocks noGrp="1"/>
          </p:cNvSpPr>
          <p:nvPr>
            <p:ph idx="1"/>
          </p:nvPr>
        </p:nvSpPr>
        <p:spPr>
          <a:xfrm>
            <a:off x="793659" y="2599509"/>
            <a:ext cx="10252122" cy="3435531"/>
          </a:xfrm>
        </p:spPr>
        <p:txBody>
          <a:bodyPr anchor="ctr">
            <a:normAutofit/>
          </a:bodyPr>
          <a:lstStyle/>
          <a:p>
            <a:r>
              <a:rPr lang="fr-FR" dirty="0">
                <a:solidFill>
                  <a:srgbClr val="374151"/>
                </a:solidFill>
                <a:latin typeface="Söhne"/>
              </a:rPr>
              <a:t>Le nommage d’une cmdlets respecte les conventions de PowerShell (verbe-</a:t>
            </a:r>
            <a:r>
              <a:rPr lang="fr-FR" dirty="0" err="1">
                <a:solidFill>
                  <a:srgbClr val="374151"/>
                </a:solidFill>
                <a:latin typeface="Söhne"/>
              </a:rPr>
              <a:t>operationtechnique</a:t>
            </a:r>
            <a:r>
              <a:rPr lang="fr-FR" dirty="0">
                <a:solidFill>
                  <a:srgbClr val="374151"/>
                </a:solidFill>
                <a:latin typeface="Söhne"/>
              </a:rPr>
              <a:t>)</a:t>
            </a:r>
          </a:p>
          <a:p>
            <a:endParaRPr lang="fr-FR" dirty="0">
              <a:solidFill>
                <a:srgbClr val="374151"/>
              </a:solidFill>
              <a:latin typeface="Söhne"/>
            </a:endParaRPr>
          </a:p>
          <a:p>
            <a:r>
              <a:rPr lang="fr-FR" dirty="0">
                <a:solidFill>
                  <a:srgbClr val="374151"/>
                </a:solidFill>
                <a:latin typeface="Söhne"/>
              </a:rPr>
              <a:t>Il est possible de récupérer les verbes disponibles pour PowerShell à l’aide de la commande </a:t>
            </a:r>
            <a:r>
              <a:rPr lang="fr-FR" dirty="0" err="1">
                <a:solidFill>
                  <a:srgbClr val="374151"/>
                </a:solidFill>
                <a:latin typeface="Söhne"/>
              </a:rPr>
              <a:t>Get-Verb</a:t>
            </a:r>
            <a:endParaRPr lang="fr-FR" dirty="0">
              <a:solidFill>
                <a:srgbClr val="374151"/>
              </a:solidFill>
              <a:latin typeface="Söhne"/>
            </a:endParaRPr>
          </a:p>
        </p:txBody>
      </p:sp>
    </p:spTree>
    <p:extLst>
      <p:ext uri="{BB962C8B-B14F-4D97-AF65-F5344CB8AC3E}">
        <p14:creationId xmlns:p14="http://schemas.microsoft.com/office/powerpoint/2010/main" val="40547441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991D215D-8677-EF43-9545-A34F832D4C0F}"/>
              </a:ext>
            </a:extLst>
          </p:cNvPr>
          <p:cNvSpPr>
            <a:spLocks noGrp="1"/>
          </p:cNvSpPr>
          <p:nvPr>
            <p:ph type="title"/>
          </p:nvPr>
        </p:nvSpPr>
        <p:spPr>
          <a:xfrm>
            <a:off x="808638" y="386930"/>
            <a:ext cx="9236700" cy="1188950"/>
          </a:xfrm>
        </p:spPr>
        <p:txBody>
          <a:bodyPr anchor="b">
            <a:normAutofit/>
          </a:bodyPr>
          <a:lstStyle/>
          <a:p>
            <a:r>
              <a:rPr lang="fr-FR" sz="5400" b="0" i="0">
                <a:effectLst/>
                <a:latin typeface="Söhne"/>
              </a:rPr>
              <a:t>Qu'est-ce que PowerShell ?</a:t>
            </a:r>
            <a:endParaRPr lang="fr-FR" sz="5400"/>
          </a:p>
        </p:txBody>
      </p:sp>
      <p:grpSp>
        <p:nvGrpSpPr>
          <p:cNvPr id="19" name="Group 18">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20" name="Rectangle 19">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3" name="Rectangle 22">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Espace réservé du contenu 2">
            <a:extLst>
              <a:ext uri="{FF2B5EF4-FFF2-40B4-BE49-F238E27FC236}">
                <a16:creationId xmlns:a16="http://schemas.microsoft.com/office/drawing/2014/main" id="{D6AE2248-06BC-4D2E-07A4-68BE6A968179}"/>
              </a:ext>
            </a:extLst>
          </p:cNvPr>
          <p:cNvSpPr>
            <a:spLocks noGrp="1"/>
          </p:cNvSpPr>
          <p:nvPr>
            <p:ph idx="1"/>
          </p:nvPr>
        </p:nvSpPr>
        <p:spPr>
          <a:xfrm>
            <a:off x="793660" y="2599509"/>
            <a:ext cx="10143668" cy="3435531"/>
          </a:xfrm>
        </p:spPr>
        <p:txBody>
          <a:bodyPr anchor="ctr">
            <a:normAutofit/>
          </a:bodyPr>
          <a:lstStyle/>
          <a:p>
            <a:r>
              <a:rPr lang="fr-FR" sz="2400" b="0" i="0" dirty="0">
                <a:effectLst/>
                <a:latin typeface="Söhne"/>
              </a:rPr>
              <a:t>Une vaste bibliothèque de cmdlets intégrées, qui sont des commandes préconstruites pour effectuer des actions spécifiques.</a:t>
            </a:r>
          </a:p>
          <a:p>
            <a:endParaRPr lang="fr-FR" sz="2400" b="0" i="0" dirty="0">
              <a:effectLst/>
              <a:latin typeface="Söhne"/>
            </a:endParaRPr>
          </a:p>
          <a:p>
            <a:r>
              <a:rPr lang="fr-FR" sz="2400" b="0" i="0" dirty="0">
                <a:effectLst/>
                <a:latin typeface="Söhne"/>
              </a:rPr>
              <a:t>Possibilité de créer des scripts personnalisés et des modules pour répondre à des besoins spécifiques.</a:t>
            </a:r>
          </a:p>
          <a:p>
            <a:endParaRPr lang="fr-FR" sz="2400" b="0" i="0" dirty="0">
              <a:effectLst/>
              <a:latin typeface="Söhne"/>
            </a:endParaRPr>
          </a:p>
          <a:p>
            <a:r>
              <a:rPr lang="fr-FR" sz="2400" b="0" i="0" dirty="0">
                <a:effectLst/>
                <a:latin typeface="Söhne"/>
              </a:rPr>
              <a:t>Utilisé par les administrateurs système, les développeurs et les professionnels de l'informatique pour simplifier les tâches de gestion et d'administration.</a:t>
            </a:r>
          </a:p>
        </p:txBody>
      </p:sp>
    </p:spTree>
    <p:extLst>
      <p:ext uri="{BB962C8B-B14F-4D97-AF65-F5344CB8AC3E}">
        <p14:creationId xmlns:p14="http://schemas.microsoft.com/office/powerpoint/2010/main" val="242064689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2E1617CB-AC21-75ED-7DCC-454E25333CEA}"/>
              </a:ext>
            </a:extLst>
          </p:cNvPr>
          <p:cNvSpPr>
            <a:spLocks noGrp="1"/>
          </p:cNvSpPr>
          <p:nvPr>
            <p:ph type="title"/>
          </p:nvPr>
        </p:nvSpPr>
        <p:spPr>
          <a:xfrm>
            <a:off x="808637" y="386930"/>
            <a:ext cx="10886443" cy="1188950"/>
          </a:xfrm>
        </p:spPr>
        <p:txBody>
          <a:bodyPr anchor="b">
            <a:normAutofit fontScale="90000"/>
          </a:bodyPr>
          <a:lstStyle/>
          <a:p>
            <a:r>
              <a:rPr lang="fr-FR" sz="5400" dirty="0"/>
              <a:t>La documentation et les bonnes pratiques pour les modules PowerShell.</a:t>
            </a:r>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Espace réservé du contenu 2">
            <a:extLst>
              <a:ext uri="{FF2B5EF4-FFF2-40B4-BE49-F238E27FC236}">
                <a16:creationId xmlns:a16="http://schemas.microsoft.com/office/drawing/2014/main" id="{85E3D657-C55C-A7B3-9BC9-4981AF73FD63}"/>
              </a:ext>
            </a:extLst>
          </p:cNvPr>
          <p:cNvSpPr>
            <a:spLocks noGrp="1"/>
          </p:cNvSpPr>
          <p:nvPr>
            <p:ph idx="1"/>
          </p:nvPr>
        </p:nvSpPr>
        <p:spPr>
          <a:xfrm>
            <a:off x="793659" y="2599509"/>
            <a:ext cx="10252122" cy="3435531"/>
          </a:xfrm>
        </p:spPr>
        <p:txBody>
          <a:bodyPr anchor="ctr">
            <a:normAutofit fontScale="92500" lnSpcReduction="10000"/>
          </a:bodyPr>
          <a:lstStyle/>
          <a:p>
            <a:r>
              <a:rPr lang="fr-FR" b="0" i="0" dirty="0">
                <a:solidFill>
                  <a:srgbClr val="374151"/>
                </a:solidFill>
                <a:effectLst/>
                <a:latin typeface="Söhne"/>
              </a:rPr>
              <a:t>Bonnes pratiques pour la documentation des modules</a:t>
            </a:r>
          </a:p>
          <a:p>
            <a:pPr lvl="1"/>
            <a:r>
              <a:rPr lang="fr-FR" dirty="0">
                <a:solidFill>
                  <a:srgbClr val="374151"/>
                </a:solidFill>
                <a:latin typeface="Söhne"/>
              </a:rPr>
              <a:t> Fichier de manifeste (.psd1) :</a:t>
            </a:r>
          </a:p>
          <a:p>
            <a:pPr lvl="2"/>
            <a:r>
              <a:rPr lang="fr-FR" dirty="0">
                <a:solidFill>
                  <a:srgbClr val="374151"/>
                </a:solidFill>
                <a:latin typeface="Söhne"/>
              </a:rPr>
              <a:t>Incluez des informations détaillées dans les propriétés du fichier de manifeste, telles que le nom du module, la version, l'auteur, la description, etc.</a:t>
            </a:r>
          </a:p>
          <a:p>
            <a:pPr lvl="1"/>
            <a:r>
              <a:rPr lang="fr-FR" dirty="0">
                <a:solidFill>
                  <a:srgbClr val="374151"/>
                </a:solidFill>
                <a:latin typeface="Söhne"/>
              </a:rPr>
              <a:t>Commentaires dans le code :</a:t>
            </a:r>
          </a:p>
          <a:p>
            <a:pPr lvl="2"/>
            <a:r>
              <a:rPr lang="fr-FR" dirty="0">
                <a:solidFill>
                  <a:srgbClr val="374151"/>
                </a:solidFill>
                <a:latin typeface="Söhne"/>
              </a:rPr>
              <a:t>Ajoutez des commentaires en ligne pour expliquer le fonctionnement du code, les paramètres, les valeurs de retour et les scénarios d'utilisation.</a:t>
            </a:r>
          </a:p>
          <a:p>
            <a:pPr lvl="1"/>
            <a:r>
              <a:rPr lang="fr-FR" dirty="0">
                <a:solidFill>
                  <a:srgbClr val="374151"/>
                </a:solidFill>
                <a:latin typeface="Söhne"/>
              </a:rPr>
              <a:t>Fichiers d'aide :</a:t>
            </a:r>
          </a:p>
          <a:p>
            <a:pPr lvl="2"/>
            <a:r>
              <a:rPr lang="fr-FR" dirty="0">
                <a:solidFill>
                  <a:srgbClr val="374151"/>
                </a:solidFill>
                <a:latin typeface="Söhne"/>
              </a:rPr>
              <a:t>Créez des fichiers d'aide au format </a:t>
            </a:r>
            <a:r>
              <a:rPr lang="fr-FR" dirty="0" err="1">
                <a:solidFill>
                  <a:srgbClr val="374151"/>
                </a:solidFill>
                <a:latin typeface="Söhne"/>
              </a:rPr>
              <a:t>Markdown</a:t>
            </a:r>
            <a:r>
              <a:rPr lang="fr-FR" dirty="0">
                <a:solidFill>
                  <a:srgbClr val="374151"/>
                </a:solidFill>
                <a:latin typeface="Söhne"/>
              </a:rPr>
              <a:t> ou XML pour fournir des instructions détaillées sur les fonctionnalités du module, les exemples d'utilisation et les bonnes pratiques.</a:t>
            </a:r>
          </a:p>
        </p:txBody>
      </p:sp>
    </p:spTree>
    <p:extLst>
      <p:ext uri="{BB962C8B-B14F-4D97-AF65-F5344CB8AC3E}">
        <p14:creationId xmlns:p14="http://schemas.microsoft.com/office/powerpoint/2010/main" val="251442832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2E1617CB-AC21-75ED-7DCC-454E25333CEA}"/>
              </a:ext>
            </a:extLst>
          </p:cNvPr>
          <p:cNvSpPr>
            <a:spLocks noGrp="1"/>
          </p:cNvSpPr>
          <p:nvPr>
            <p:ph type="title"/>
          </p:nvPr>
        </p:nvSpPr>
        <p:spPr>
          <a:xfrm>
            <a:off x="808637" y="386930"/>
            <a:ext cx="10886443" cy="1188950"/>
          </a:xfrm>
        </p:spPr>
        <p:txBody>
          <a:bodyPr anchor="b">
            <a:normAutofit fontScale="90000"/>
          </a:bodyPr>
          <a:lstStyle/>
          <a:p>
            <a:r>
              <a:rPr lang="fr-FR" sz="5400" dirty="0"/>
              <a:t>La documentation et les bonnes pratiques pour les modules PowerShell.</a:t>
            </a:r>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Espace réservé du contenu 2">
            <a:extLst>
              <a:ext uri="{FF2B5EF4-FFF2-40B4-BE49-F238E27FC236}">
                <a16:creationId xmlns:a16="http://schemas.microsoft.com/office/drawing/2014/main" id="{85E3D657-C55C-A7B3-9BC9-4981AF73FD63}"/>
              </a:ext>
            </a:extLst>
          </p:cNvPr>
          <p:cNvSpPr>
            <a:spLocks noGrp="1"/>
          </p:cNvSpPr>
          <p:nvPr>
            <p:ph idx="1"/>
          </p:nvPr>
        </p:nvSpPr>
        <p:spPr>
          <a:xfrm>
            <a:off x="793659" y="2599509"/>
            <a:ext cx="10252122" cy="3435531"/>
          </a:xfrm>
        </p:spPr>
        <p:txBody>
          <a:bodyPr anchor="ctr">
            <a:normAutofit fontScale="55000" lnSpcReduction="20000"/>
          </a:bodyPr>
          <a:lstStyle/>
          <a:p>
            <a:r>
              <a:rPr lang="fr-FR" b="0" i="0" dirty="0">
                <a:solidFill>
                  <a:srgbClr val="374151"/>
                </a:solidFill>
                <a:effectLst/>
                <a:latin typeface="Söhne"/>
              </a:rPr>
              <a:t>Bonnes pratiques générales pour les modules PowerShell</a:t>
            </a:r>
            <a:br>
              <a:rPr lang="fr-FR" b="0" i="0" dirty="0">
                <a:solidFill>
                  <a:srgbClr val="374151"/>
                </a:solidFill>
                <a:effectLst/>
                <a:latin typeface="Söhne"/>
              </a:rPr>
            </a:br>
            <a:endParaRPr lang="fr-FR" b="0" i="0" dirty="0">
              <a:solidFill>
                <a:srgbClr val="374151"/>
              </a:solidFill>
              <a:effectLst/>
              <a:latin typeface="Söhne"/>
            </a:endParaRPr>
          </a:p>
          <a:p>
            <a:pPr lvl="1"/>
            <a:r>
              <a:rPr lang="fr-FR" b="0" i="0" dirty="0">
                <a:solidFill>
                  <a:srgbClr val="374151"/>
                </a:solidFill>
                <a:effectLst/>
                <a:latin typeface="Söhne"/>
              </a:rPr>
              <a:t>Conventions de nommage</a:t>
            </a:r>
          </a:p>
          <a:p>
            <a:pPr lvl="2"/>
            <a:r>
              <a:rPr lang="fr-FR" b="0" i="0" dirty="0">
                <a:solidFill>
                  <a:srgbClr val="374151"/>
                </a:solidFill>
                <a:effectLst/>
                <a:latin typeface="Söhne"/>
              </a:rPr>
              <a:t>Suivez les conventions de nommage standard pour les fonctions, les cmdlets, les variables et les fichiers du module afin de garantir la cohérence et la lisibilité du code.</a:t>
            </a:r>
            <a:br>
              <a:rPr lang="fr-FR" b="0" i="0" dirty="0">
                <a:solidFill>
                  <a:srgbClr val="374151"/>
                </a:solidFill>
                <a:effectLst/>
                <a:latin typeface="Söhne"/>
              </a:rPr>
            </a:br>
            <a:endParaRPr lang="fr-FR" b="0" i="0" dirty="0">
              <a:solidFill>
                <a:srgbClr val="374151"/>
              </a:solidFill>
              <a:effectLst/>
              <a:latin typeface="Söhne"/>
            </a:endParaRPr>
          </a:p>
          <a:p>
            <a:pPr lvl="1"/>
            <a:r>
              <a:rPr lang="fr-FR" b="0" i="0" dirty="0">
                <a:solidFill>
                  <a:srgbClr val="374151"/>
                </a:solidFill>
                <a:effectLst/>
                <a:latin typeface="Söhne"/>
              </a:rPr>
              <a:t>Modularité et réutilisabilité</a:t>
            </a:r>
          </a:p>
          <a:p>
            <a:pPr lvl="2"/>
            <a:r>
              <a:rPr lang="fr-FR" b="0" i="0" dirty="0">
                <a:solidFill>
                  <a:srgbClr val="374151"/>
                </a:solidFill>
                <a:effectLst/>
                <a:latin typeface="Söhne"/>
              </a:rPr>
              <a:t>Conception modulaire du code pour faciliter la réutilisation des fonctionnalités du module dans d'autres projets.</a:t>
            </a:r>
            <a:br>
              <a:rPr lang="fr-FR" b="0" i="0" dirty="0">
                <a:solidFill>
                  <a:srgbClr val="374151"/>
                </a:solidFill>
                <a:effectLst/>
                <a:latin typeface="Söhne"/>
              </a:rPr>
            </a:br>
            <a:endParaRPr lang="fr-FR" b="0" i="0" dirty="0">
              <a:solidFill>
                <a:srgbClr val="374151"/>
              </a:solidFill>
              <a:effectLst/>
              <a:latin typeface="Söhne"/>
            </a:endParaRPr>
          </a:p>
          <a:p>
            <a:pPr lvl="1"/>
            <a:r>
              <a:rPr lang="fr-FR" b="0" i="0" dirty="0">
                <a:solidFill>
                  <a:srgbClr val="374151"/>
                </a:solidFill>
                <a:effectLst/>
                <a:latin typeface="Söhne"/>
              </a:rPr>
              <a:t>Gestion des dépendances </a:t>
            </a:r>
          </a:p>
          <a:p>
            <a:pPr lvl="2"/>
            <a:r>
              <a:rPr lang="fr-FR" b="0" i="0" dirty="0">
                <a:solidFill>
                  <a:srgbClr val="374151"/>
                </a:solidFill>
                <a:effectLst/>
                <a:latin typeface="Söhne"/>
              </a:rPr>
              <a:t>Documentez les dépendances du module, telles que d'autres modules requis, les versions PowerShell compatibles, etc.</a:t>
            </a:r>
            <a:br>
              <a:rPr lang="fr-FR" b="0" i="0" dirty="0">
                <a:solidFill>
                  <a:srgbClr val="374151"/>
                </a:solidFill>
                <a:effectLst/>
                <a:latin typeface="Söhne"/>
              </a:rPr>
            </a:br>
            <a:endParaRPr lang="fr-FR" b="0" i="0" dirty="0">
              <a:solidFill>
                <a:srgbClr val="374151"/>
              </a:solidFill>
              <a:effectLst/>
              <a:latin typeface="Söhne"/>
            </a:endParaRPr>
          </a:p>
          <a:p>
            <a:pPr lvl="1"/>
            <a:r>
              <a:rPr lang="fr-FR" dirty="0">
                <a:solidFill>
                  <a:srgbClr val="374151"/>
                </a:solidFill>
                <a:latin typeface="Söhne"/>
              </a:rPr>
              <a:t>T</a:t>
            </a:r>
            <a:r>
              <a:rPr lang="fr-FR" b="0" i="0" dirty="0">
                <a:solidFill>
                  <a:srgbClr val="374151"/>
                </a:solidFill>
                <a:effectLst/>
                <a:latin typeface="Söhne"/>
              </a:rPr>
              <a:t>est et validation</a:t>
            </a:r>
          </a:p>
          <a:p>
            <a:pPr lvl="2"/>
            <a:r>
              <a:rPr lang="fr-FR" b="0" i="0" dirty="0">
                <a:solidFill>
                  <a:srgbClr val="374151"/>
                </a:solidFill>
                <a:effectLst/>
                <a:latin typeface="Söhne"/>
              </a:rPr>
              <a:t>Effectuez des tests réguliers du module pour vérifier son bon fonctionnement et sa compatibilité avec différentes configurations et versions de PowerShell.</a:t>
            </a:r>
            <a:br>
              <a:rPr lang="fr-FR" b="0" i="0" dirty="0">
                <a:solidFill>
                  <a:srgbClr val="374151"/>
                </a:solidFill>
                <a:effectLst/>
                <a:latin typeface="Söhne"/>
              </a:rPr>
            </a:br>
            <a:endParaRPr lang="fr-FR" b="0" i="0" dirty="0">
              <a:solidFill>
                <a:srgbClr val="374151"/>
              </a:solidFill>
              <a:effectLst/>
              <a:latin typeface="Söhne"/>
            </a:endParaRPr>
          </a:p>
          <a:p>
            <a:pPr lvl="1"/>
            <a:r>
              <a:rPr lang="fr-FR" b="0" i="0" dirty="0">
                <a:solidFill>
                  <a:srgbClr val="374151"/>
                </a:solidFill>
                <a:effectLst/>
                <a:latin typeface="Söhne"/>
              </a:rPr>
              <a:t>Mises à jour et maintenance</a:t>
            </a:r>
          </a:p>
          <a:p>
            <a:pPr lvl="2"/>
            <a:r>
              <a:rPr lang="fr-FR" b="0" i="0" dirty="0">
                <a:solidFill>
                  <a:srgbClr val="374151"/>
                </a:solidFill>
                <a:effectLst/>
                <a:latin typeface="Söhne"/>
              </a:rPr>
              <a:t>Suivez les meilleures pratiques pour la gestion des versions, la correction des bogues et la mise à jour du module lorsque de nouvelles fonctionnalités sont ajoutées ou que des problèmes sont résolus</a:t>
            </a:r>
          </a:p>
        </p:txBody>
      </p:sp>
    </p:spTree>
    <p:extLst>
      <p:ext uri="{BB962C8B-B14F-4D97-AF65-F5344CB8AC3E}">
        <p14:creationId xmlns:p14="http://schemas.microsoft.com/office/powerpoint/2010/main" val="128333847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2E1617CB-AC21-75ED-7DCC-454E25333CEA}"/>
              </a:ext>
            </a:extLst>
          </p:cNvPr>
          <p:cNvSpPr>
            <a:spLocks noGrp="1"/>
          </p:cNvSpPr>
          <p:nvPr>
            <p:ph type="title"/>
          </p:nvPr>
        </p:nvSpPr>
        <p:spPr>
          <a:xfrm>
            <a:off x="808637" y="386930"/>
            <a:ext cx="10886443" cy="1188950"/>
          </a:xfrm>
        </p:spPr>
        <p:txBody>
          <a:bodyPr anchor="b">
            <a:normAutofit fontScale="90000"/>
          </a:bodyPr>
          <a:lstStyle/>
          <a:p>
            <a:r>
              <a:rPr lang="fr-FR" sz="5400" dirty="0"/>
              <a:t>Utilisation de modules existants à partir de la galerie PowerShell</a:t>
            </a:r>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Espace réservé du contenu 2">
            <a:extLst>
              <a:ext uri="{FF2B5EF4-FFF2-40B4-BE49-F238E27FC236}">
                <a16:creationId xmlns:a16="http://schemas.microsoft.com/office/drawing/2014/main" id="{85E3D657-C55C-A7B3-9BC9-4981AF73FD63}"/>
              </a:ext>
            </a:extLst>
          </p:cNvPr>
          <p:cNvSpPr>
            <a:spLocks noGrp="1"/>
          </p:cNvSpPr>
          <p:nvPr>
            <p:ph idx="1"/>
          </p:nvPr>
        </p:nvSpPr>
        <p:spPr>
          <a:xfrm>
            <a:off x="793659" y="2599509"/>
            <a:ext cx="10252122" cy="3435531"/>
          </a:xfrm>
        </p:spPr>
        <p:txBody>
          <a:bodyPr anchor="ctr">
            <a:normAutofit fontScale="85000" lnSpcReduction="10000"/>
          </a:bodyPr>
          <a:lstStyle/>
          <a:p>
            <a:r>
              <a:rPr lang="fr-FR" b="0" i="0" dirty="0">
                <a:solidFill>
                  <a:srgbClr val="374151"/>
                </a:solidFill>
                <a:effectLst/>
                <a:latin typeface="Söhne"/>
              </a:rPr>
              <a:t>La galerie PowerShell est un référentiel en ligne qui contient une collection de modules PowerShell créés par la communauté et les développeurs Microsoft.</a:t>
            </a:r>
          </a:p>
          <a:p>
            <a:pPr lvl="1"/>
            <a:r>
              <a:rPr lang="fr-FR" b="0" i="0" dirty="0">
                <a:solidFill>
                  <a:srgbClr val="374151"/>
                </a:solidFill>
                <a:effectLst/>
                <a:latin typeface="Söhne"/>
              </a:rPr>
              <a:t>Elle permet de découvrir, télécharger et utiliser des modules prêts à l'emploi pour étendre les fonctionnalités de PowerShell.</a:t>
            </a:r>
          </a:p>
          <a:p>
            <a:endParaRPr lang="fr-FR" b="0" i="0" dirty="0">
              <a:solidFill>
                <a:srgbClr val="374151"/>
              </a:solidFill>
              <a:effectLst/>
              <a:latin typeface="Söhne"/>
            </a:endParaRPr>
          </a:p>
          <a:p>
            <a:r>
              <a:rPr lang="fr-FR" b="0" i="0" dirty="0">
                <a:solidFill>
                  <a:srgbClr val="374151"/>
                </a:solidFill>
                <a:effectLst/>
                <a:latin typeface="Söhne"/>
              </a:rPr>
              <a:t>Recherche et exploration des modules :</a:t>
            </a:r>
          </a:p>
          <a:p>
            <a:pPr lvl="1"/>
            <a:r>
              <a:rPr lang="fr-FR" dirty="0">
                <a:solidFill>
                  <a:srgbClr val="374151"/>
                </a:solidFill>
                <a:latin typeface="Söhne"/>
              </a:rPr>
              <a:t>L</a:t>
            </a:r>
            <a:r>
              <a:rPr lang="fr-FR" b="0" i="0" dirty="0">
                <a:solidFill>
                  <a:srgbClr val="374151"/>
                </a:solidFill>
                <a:effectLst/>
                <a:latin typeface="Söhne"/>
              </a:rPr>
              <a:t>e site web de la galerie PowerShell (</a:t>
            </a:r>
            <a:r>
              <a:rPr lang="fr-FR" b="0" i="0" u="sng" dirty="0">
                <a:solidFill>
                  <a:srgbClr val="374151"/>
                </a:solidFill>
                <a:effectLst/>
                <a:latin typeface="Söhne"/>
              </a:rPr>
              <a:t>https://www.powershellgallery.com</a:t>
            </a:r>
            <a:r>
              <a:rPr lang="fr-FR" b="0" i="0" dirty="0">
                <a:solidFill>
                  <a:srgbClr val="374151"/>
                </a:solidFill>
                <a:effectLst/>
                <a:latin typeface="Söhne"/>
              </a:rPr>
              <a:t>) ou la commande PowerShell </a:t>
            </a:r>
            <a:r>
              <a:rPr lang="fr-FR" b="1" i="0" dirty="0" err="1">
                <a:solidFill>
                  <a:srgbClr val="374151"/>
                </a:solidFill>
                <a:effectLst/>
                <a:latin typeface="Söhne"/>
              </a:rPr>
              <a:t>Find</a:t>
            </a:r>
            <a:r>
              <a:rPr lang="fr-FR" b="1" i="0" dirty="0">
                <a:solidFill>
                  <a:srgbClr val="374151"/>
                </a:solidFill>
                <a:effectLst/>
                <a:latin typeface="Söhne"/>
              </a:rPr>
              <a:t>-Module</a:t>
            </a:r>
            <a:r>
              <a:rPr lang="fr-FR" b="0" i="0" dirty="0">
                <a:solidFill>
                  <a:srgbClr val="374151"/>
                </a:solidFill>
                <a:effectLst/>
                <a:latin typeface="Söhne"/>
              </a:rPr>
              <a:t> pour rechercher des modules spécifiques.</a:t>
            </a:r>
            <a:br>
              <a:rPr lang="fr-FR" b="0" i="0" dirty="0">
                <a:solidFill>
                  <a:srgbClr val="374151"/>
                </a:solidFill>
                <a:effectLst/>
                <a:latin typeface="Söhne"/>
              </a:rPr>
            </a:br>
            <a:endParaRPr lang="fr-FR" b="0" i="0" dirty="0">
              <a:solidFill>
                <a:srgbClr val="374151"/>
              </a:solidFill>
              <a:effectLst/>
              <a:latin typeface="Söhne"/>
            </a:endParaRPr>
          </a:p>
          <a:p>
            <a:pPr lvl="1"/>
            <a:r>
              <a:rPr lang="fr-FR" b="0" i="0" dirty="0">
                <a:solidFill>
                  <a:srgbClr val="374151"/>
                </a:solidFill>
                <a:effectLst/>
                <a:latin typeface="Söhne"/>
              </a:rPr>
              <a:t>Explorez les modules en fonction de leurs fonctionnalités, de leurs évaluations, des mises à jour récentes et des recommandations de la communauté.</a:t>
            </a:r>
          </a:p>
        </p:txBody>
      </p:sp>
    </p:spTree>
    <p:extLst>
      <p:ext uri="{BB962C8B-B14F-4D97-AF65-F5344CB8AC3E}">
        <p14:creationId xmlns:p14="http://schemas.microsoft.com/office/powerpoint/2010/main" val="306140351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2E1617CB-AC21-75ED-7DCC-454E25333CEA}"/>
              </a:ext>
            </a:extLst>
          </p:cNvPr>
          <p:cNvSpPr>
            <a:spLocks noGrp="1"/>
          </p:cNvSpPr>
          <p:nvPr>
            <p:ph type="title"/>
          </p:nvPr>
        </p:nvSpPr>
        <p:spPr>
          <a:xfrm>
            <a:off x="808637" y="386930"/>
            <a:ext cx="10886443" cy="1188950"/>
          </a:xfrm>
        </p:spPr>
        <p:txBody>
          <a:bodyPr anchor="b">
            <a:normAutofit fontScale="90000"/>
          </a:bodyPr>
          <a:lstStyle/>
          <a:p>
            <a:r>
              <a:rPr lang="fr-FR" sz="5400" dirty="0"/>
              <a:t>Utilisation de modules existants à partir de la galerie PowerShell</a:t>
            </a:r>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Espace réservé du contenu 2">
            <a:extLst>
              <a:ext uri="{FF2B5EF4-FFF2-40B4-BE49-F238E27FC236}">
                <a16:creationId xmlns:a16="http://schemas.microsoft.com/office/drawing/2014/main" id="{85E3D657-C55C-A7B3-9BC9-4981AF73FD63}"/>
              </a:ext>
            </a:extLst>
          </p:cNvPr>
          <p:cNvSpPr>
            <a:spLocks noGrp="1"/>
          </p:cNvSpPr>
          <p:nvPr>
            <p:ph idx="1"/>
          </p:nvPr>
        </p:nvSpPr>
        <p:spPr>
          <a:xfrm>
            <a:off x="793659" y="2599509"/>
            <a:ext cx="10252122" cy="3435531"/>
          </a:xfrm>
        </p:spPr>
        <p:txBody>
          <a:bodyPr anchor="ctr">
            <a:normAutofit fontScale="55000" lnSpcReduction="20000"/>
          </a:bodyPr>
          <a:lstStyle/>
          <a:p>
            <a:r>
              <a:rPr lang="fr-FR" b="0" i="0" dirty="0">
                <a:solidFill>
                  <a:srgbClr val="374151"/>
                </a:solidFill>
                <a:effectLst/>
                <a:latin typeface="Söhne"/>
              </a:rPr>
              <a:t>Utilisez la commande PowerShell Install-Module pour installer un module à partir de la galerie PowerShell.</a:t>
            </a:r>
          </a:p>
          <a:p>
            <a:pPr lvl="1"/>
            <a:r>
              <a:rPr lang="fr-FR" b="0" i="0" dirty="0">
                <a:solidFill>
                  <a:srgbClr val="374151"/>
                </a:solidFill>
                <a:effectLst/>
                <a:latin typeface="Söhne"/>
              </a:rPr>
              <a:t>Spécifiez le nom du module et éventuellement la version souhaitée pour télécharger et installer le module sur votre système.</a:t>
            </a:r>
          </a:p>
          <a:p>
            <a:endParaRPr lang="fr-FR" b="0" i="0" dirty="0">
              <a:solidFill>
                <a:srgbClr val="374151"/>
              </a:solidFill>
              <a:effectLst/>
              <a:latin typeface="Söhne"/>
            </a:endParaRPr>
          </a:p>
          <a:p>
            <a:r>
              <a:rPr lang="fr-FR" b="0" i="0" dirty="0">
                <a:solidFill>
                  <a:srgbClr val="374151"/>
                </a:solidFill>
                <a:effectLst/>
                <a:latin typeface="Söhne"/>
              </a:rPr>
              <a:t>Importation et utilisation des modules </a:t>
            </a:r>
          </a:p>
          <a:p>
            <a:pPr lvl="1"/>
            <a:r>
              <a:rPr lang="fr-FR" b="0" i="0" dirty="0">
                <a:solidFill>
                  <a:srgbClr val="374151"/>
                </a:solidFill>
                <a:effectLst/>
                <a:latin typeface="Söhne"/>
              </a:rPr>
              <a:t>Utilisez la commande PowerShell Import-Module pour importer un module dans votre session PowerShell.</a:t>
            </a:r>
          </a:p>
          <a:p>
            <a:pPr lvl="1"/>
            <a:r>
              <a:rPr lang="fr-FR" b="0" i="0" dirty="0">
                <a:solidFill>
                  <a:srgbClr val="374151"/>
                </a:solidFill>
                <a:effectLst/>
                <a:latin typeface="Söhne"/>
              </a:rPr>
              <a:t>Une fois importé, vous pouvez utiliser les fonctions, les cmdlets et les variables fournies par le module dans votre environnement PowerShell.</a:t>
            </a:r>
          </a:p>
          <a:p>
            <a:endParaRPr lang="fr-FR" b="0" i="0" dirty="0">
              <a:solidFill>
                <a:srgbClr val="374151"/>
              </a:solidFill>
              <a:effectLst/>
              <a:latin typeface="Söhne"/>
            </a:endParaRPr>
          </a:p>
          <a:p>
            <a:r>
              <a:rPr lang="fr-FR" b="0" i="0" dirty="0">
                <a:solidFill>
                  <a:srgbClr val="374151"/>
                </a:solidFill>
                <a:effectLst/>
                <a:latin typeface="Söhne"/>
              </a:rPr>
              <a:t>Gestion des versions et des dépendances :</a:t>
            </a:r>
          </a:p>
          <a:p>
            <a:pPr lvl="1"/>
            <a:r>
              <a:rPr lang="fr-FR" b="0" i="0" dirty="0">
                <a:solidFill>
                  <a:srgbClr val="374151"/>
                </a:solidFill>
                <a:effectLst/>
                <a:latin typeface="Söhne"/>
              </a:rPr>
              <a:t>Certains modules peuvent avoir des dépendances sur d'autres modules ou des versions spécifiques de PowerShell. Assurez-vous de vérifier les dépendances avant l'installation.</a:t>
            </a:r>
          </a:p>
          <a:p>
            <a:pPr lvl="1"/>
            <a:r>
              <a:rPr lang="fr-FR" b="0" i="0" dirty="0">
                <a:solidFill>
                  <a:srgbClr val="374151"/>
                </a:solidFill>
                <a:effectLst/>
                <a:latin typeface="Söhne"/>
              </a:rPr>
              <a:t>La commande PowerShell Update-Module permet de mettre à jour les modules installés avec les dernières versions disponibles dans la galerie PowerShell.</a:t>
            </a:r>
          </a:p>
        </p:txBody>
      </p:sp>
    </p:spTree>
    <p:extLst>
      <p:ext uri="{BB962C8B-B14F-4D97-AF65-F5344CB8AC3E}">
        <p14:creationId xmlns:p14="http://schemas.microsoft.com/office/powerpoint/2010/main" val="199798703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24">
            <a:extLst>
              <a:ext uri="{FF2B5EF4-FFF2-40B4-BE49-F238E27FC236}">
                <a16:creationId xmlns:a16="http://schemas.microsoft.com/office/drawing/2014/main" id="{C4B24C7E-2D5E-4C4E-9CD5-D61F243C9D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4" name="Group 26">
            <a:extLst>
              <a:ext uri="{FF2B5EF4-FFF2-40B4-BE49-F238E27FC236}">
                <a16:creationId xmlns:a16="http://schemas.microsoft.com/office/drawing/2014/main" id="{99072643-A0EC-42FB-B66A-24C0E6FFDC9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2" y="1846371"/>
            <a:ext cx="12048829" cy="3165257"/>
            <a:chOff x="143163" y="5763486"/>
            <a:chExt cx="12048829" cy="739555"/>
          </a:xfrm>
        </p:grpSpPr>
        <p:sp>
          <p:nvSpPr>
            <p:cNvPr id="28" name="Rectangle 27">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645065" y="5763486"/>
              <a:ext cx="11546927" cy="73955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5" name="Straight Connector 28">
              <a:extLst>
                <a:ext uri="{FF2B5EF4-FFF2-40B4-BE49-F238E27FC236}">
                  <a16:creationId xmlns:a16="http://schemas.microsoft.com/office/drawing/2014/main" id="{5FB1B595-4E0E-4913-822E-EB9B401637E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434108" y="5763486"/>
              <a:ext cx="1" cy="739555"/>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21D6966-343E-49AC-A026-D2497E0C3C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43163" y="5763486"/>
              <a:ext cx="1" cy="739555"/>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32" name="Rectangle 31">
            <a:extLst>
              <a:ext uri="{FF2B5EF4-FFF2-40B4-BE49-F238E27FC236}">
                <a16:creationId xmlns:a16="http://schemas.microsoft.com/office/drawing/2014/main" id="{3C48EA58-53D6-4E4A-9BDB-087D346178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0752" y="389517"/>
            <a:ext cx="6686629" cy="605864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re 3">
            <a:extLst>
              <a:ext uri="{FF2B5EF4-FFF2-40B4-BE49-F238E27FC236}">
                <a16:creationId xmlns:a16="http://schemas.microsoft.com/office/drawing/2014/main" id="{16128B0C-5DB2-CE95-0AD1-D51D3A9492A8}"/>
              </a:ext>
            </a:extLst>
          </p:cNvPr>
          <p:cNvSpPr>
            <a:spLocks noGrp="1"/>
          </p:cNvSpPr>
          <p:nvPr>
            <p:ph type="title"/>
          </p:nvPr>
        </p:nvSpPr>
        <p:spPr>
          <a:xfrm>
            <a:off x="955964" y="968432"/>
            <a:ext cx="5597236" cy="4921136"/>
          </a:xfrm>
        </p:spPr>
        <p:txBody>
          <a:bodyPr vert="horz" lIns="91440" tIns="45720" rIns="91440" bIns="45720" rtlCol="0" anchor="ctr">
            <a:normAutofit/>
          </a:bodyPr>
          <a:lstStyle/>
          <a:p>
            <a:r>
              <a:rPr lang="fr-FR" b="0" i="0" dirty="0">
                <a:solidFill>
                  <a:srgbClr val="374151"/>
                </a:solidFill>
                <a:effectLst/>
                <a:latin typeface="Söhne"/>
              </a:rPr>
              <a:t>PowerShell DSC (Configuration d'état souhaité)</a:t>
            </a:r>
            <a:endParaRPr lang="en-US" kern="1200" dirty="0">
              <a:solidFill>
                <a:schemeClr val="tx1"/>
              </a:solidFill>
              <a:latin typeface="+mj-lt"/>
              <a:ea typeface="+mj-ea"/>
              <a:cs typeface="+mj-cs"/>
            </a:endParaRPr>
          </a:p>
        </p:txBody>
      </p:sp>
      <p:sp>
        <p:nvSpPr>
          <p:cNvPr id="5" name="Espace réservé du texte 4">
            <a:extLst>
              <a:ext uri="{FF2B5EF4-FFF2-40B4-BE49-F238E27FC236}">
                <a16:creationId xmlns:a16="http://schemas.microsoft.com/office/drawing/2014/main" id="{35F58044-890E-406F-4C42-41C96E87554C}"/>
              </a:ext>
            </a:extLst>
          </p:cNvPr>
          <p:cNvSpPr>
            <a:spLocks noGrp="1"/>
          </p:cNvSpPr>
          <p:nvPr>
            <p:ph type="body" idx="1"/>
          </p:nvPr>
        </p:nvSpPr>
        <p:spPr>
          <a:xfrm>
            <a:off x="7526275" y="2366751"/>
            <a:ext cx="3618381" cy="2124496"/>
          </a:xfrm>
        </p:spPr>
        <p:txBody>
          <a:bodyPr vert="horz" lIns="91440" tIns="45720" rIns="91440" bIns="45720" rtlCol="0" anchor="ctr">
            <a:normAutofit fontScale="62500" lnSpcReduction="20000"/>
          </a:bodyPr>
          <a:lstStyle/>
          <a:p>
            <a:r>
              <a:rPr lang="fr-FR" b="0" i="0" dirty="0">
                <a:solidFill>
                  <a:srgbClr val="374151"/>
                </a:solidFill>
                <a:effectLst/>
                <a:latin typeface="Söhne"/>
              </a:rPr>
              <a:t>Qu'est-ce que PowerShell DSC ?</a:t>
            </a:r>
          </a:p>
          <a:p>
            <a:r>
              <a:rPr lang="fr-FR" b="0" i="0" dirty="0">
                <a:solidFill>
                  <a:srgbClr val="374151"/>
                </a:solidFill>
                <a:effectLst/>
                <a:latin typeface="Söhne"/>
              </a:rPr>
              <a:t>Les concepts clés de PowerShell DSC : ressources, configurations et nœuds.</a:t>
            </a:r>
          </a:p>
          <a:p>
            <a:r>
              <a:rPr lang="fr-FR" b="0" i="0" dirty="0">
                <a:solidFill>
                  <a:srgbClr val="374151"/>
                </a:solidFill>
                <a:effectLst/>
                <a:latin typeface="Söhne"/>
              </a:rPr>
              <a:t>La création de configurations d'état souhaité.</a:t>
            </a:r>
            <a:endParaRPr lang="fr-FR" dirty="0"/>
          </a:p>
          <a:p>
            <a:r>
              <a:rPr lang="fr-FR" b="0" i="0" dirty="0">
                <a:solidFill>
                  <a:srgbClr val="374151"/>
                </a:solidFill>
                <a:effectLst/>
                <a:latin typeface="Söhne"/>
              </a:rPr>
              <a:t>L'application et le suivi des configurations.</a:t>
            </a:r>
          </a:p>
          <a:p>
            <a:r>
              <a:rPr lang="fr-FR" b="0" i="0" dirty="0">
                <a:solidFill>
                  <a:srgbClr val="374151"/>
                </a:solidFill>
                <a:effectLst/>
                <a:latin typeface="Söhne"/>
              </a:rPr>
              <a:t>Les bonnes pratiques pour l'utilisation de PowerShell DSC.</a:t>
            </a:r>
          </a:p>
        </p:txBody>
      </p:sp>
    </p:spTree>
    <p:extLst>
      <p:ext uri="{BB962C8B-B14F-4D97-AF65-F5344CB8AC3E}">
        <p14:creationId xmlns:p14="http://schemas.microsoft.com/office/powerpoint/2010/main" val="269905814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2E1617CB-AC21-75ED-7DCC-454E25333CEA}"/>
              </a:ext>
            </a:extLst>
          </p:cNvPr>
          <p:cNvSpPr>
            <a:spLocks noGrp="1"/>
          </p:cNvSpPr>
          <p:nvPr>
            <p:ph type="title"/>
          </p:nvPr>
        </p:nvSpPr>
        <p:spPr>
          <a:xfrm>
            <a:off x="808637" y="386930"/>
            <a:ext cx="10886443" cy="1188950"/>
          </a:xfrm>
        </p:spPr>
        <p:txBody>
          <a:bodyPr anchor="b">
            <a:normAutofit/>
          </a:bodyPr>
          <a:lstStyle/>
          <a:p>
            <a:r>
              <a:rPr lang="fr-FR" sz="5400" dirty="0"/>
              <a:t>Qu’est-ce que PowerShell DSC ?</a:t>
            </a:r>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Espace réservé du contenu 2">
            <a:extLst>
              <a:ext uri="{FF2B5EF4-FFF2-40B4-BE49-F238E27FC236}">
                <a16:creationId xmlns:a16="http://schemas.microsoft.com/office/drawing/2014/main" id="{85E3D657-C55C-A7B3-9BC9-4981AF73FD63}"/>
              </a:ext>
            </a:extLst>
          </p:cNvPr>
          <p:cNvSpPr>
            <a:spLocks noGrp="1"/>
          </p:cNvSpPr>
          <p:nvPr>
            <p:ph idx="1"/>
          </p:nvPr>
        </p:nvSpPr>
        <p:spPr>
          <a:xfrm>
            <a:off x="793659" y="2599509"/>
            <a:ext cx="10252122" cy="3435531"/>
          </a:xfrm>
        </p:spPr>
        <p:txBody>
          <a:bodyPr anchor="ctr">
            <a:normAutofit/>
          </a:bodyPr>
          <a:lstStyle/>
          <a:p>
            <a:pPr algn="l">
              <a:buFont typeface="Arial" panose="020B0604020202020204" pitchFamily="34" charset="0"/>
              <a:buChar char="•"/>
            </a:pPr>
            <a:r>
              <a:rPr lang="fr-FR" b="0" i="0" dirty="0">
                <a:solidFill>
                  <a:srgbClr val="374151"/>
                </a:solidFill>
                <a:effectLst/>
                <a:latin typeface="Söhne"/>
              </a:rPr>
              <a:t>PowerShell </a:t>
            </a:r>
            <a:r>
              <a:rPr lang="fr-FR" b="0" i="0" dirty="0" err="1">
                <a:solidFill>
                  <a:srgbClr val="374151"/>
                </a:solidFill>
                <a:effectLst/>
                <a:latin typeface="Söhne"/>
              </a:rPr>
              <a:t>Desired</a:t>
            </a:r>
            <a:r>
              <a:rPr lang="fr-FR" b="0" i="0" dirty="0">
                <a:solidFill>
                  <a:srgbClr val="374151"/>
                </a:solidFill>
                <a:effectLst/>
                <a:latin typeface="Söhne"/>
              </a:rPr>
              <a:t> State Configuration (DSC) est une fonctionnalité de gestion de configuration dans PowerShell qui permet de décrire, de déployer et de maintenir l'état désiré (la configuration) des systèmes informatiques.</a:t>
            </a:r>
          </a:p>
          <a:p>
            <a:pPr algn="l">
              <a:buFont typeface="Arial" panose="020B0604020202020204" pitchFamily="34" charset="0"/>
              <a:buChar char="•"/>
            </a:pPr>
            <a:endParaRPr lang="fr-FR" b="0" i="0" dirty="0">
              <a:solidFill>
                <a:srgbClr val="374151"/>
              </a:solidFill>
              <a:effectLst/>
              <a:latin typeface="Söhne"/>
            </a:endParaRPr>
          </a:p>
          <a:p>
            <a:pPr algn="l">
              <a:buFont typeface="Arial" panose="020B0604020202020204" pitchFamily="34" charset="0"/>
              <a:buChar char="•"/>
            </a:pPr>
            <a:r>
              <a:rPr lang="fr-FR" b="0" i="0" dirty="0">
                <a:solidFill>
                  <a:srgbClr val="374151"/>
                </a:solidFill>
                <a:effectLst/>
                <a:latin typeface="Söhne"/>
              </a:rPr>
              <a:t>DSC est basé sur une approche déclarative, où vous spécifiez l'état souhaité d'un système plutôt que de décrire les étapes détaillées pour y parvenir.</a:t>
            </a:r>
          </a:p>
        </p:txBody>
      </p:sp>
    </p:spTree>
    <p:extLst>
      <p:ext uri="{BB962C8B-B14F-4D97-AF65-F5344CB8AC3E}">
        <p14:creationId xmlns:p14="http://schemas.microsoft.com/office/powerpoint/2010/main" val="64010164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2E1617CB-AC21-75ED-7DCC-454E25333CEA}"/>
              </a:ext>
            </a:extLst>
          </p:cNvPr>
          <p:cNvSpPr>
            <a:spLocks noGrp="1"/>
          </p:cNvSpPr>
          <p:nvPr>
            <p:ph type="title"/>
          </p:nvPr>
        </p:nvSpPr>
        <p:spPr>
          <a:xfrm>
            <a:off x="808637" y="386930"/>
            <a:ext cx="10886443" cy="1188950"/>
          </a:xfrm>
        </p:spPr>
        <p:txBody>
          <a:bodyPr anchor="b">
            <a:normAutofit/>
          </a:bodyPr>
          <a:lstStyle/>
          <a:p>
            <a:r>
              <a:rPr lang="fr-FR" sz="5400" dirty="0"/>
              <a:t>Principes fondamentaux</a:t>
            </a:r>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Espace réservé du contenu 2">
            <a:extLst>
              <a:ext uri="{FF2B5EF4-FFF2-40B4-BE49-F238E27FC236}">
                <a16:creationId xmlns:a16="http://schemas.microsoft.com/office/drawing/2014/main" id="{85E3D657-C55C-A7B3-9BC9-4981AF73FD63}"/>
              </a:ext>
            </a:extLst>
          </p:cNvPr>
          <p:cNvSpPr>
            <a:spLocks noGrp="1"/>
          </p:cNvSpPr>
          <p:nvPr>
            <p:ph idx="1"/>
          </p:nvPr>
        </p:nvSpPr>
        <p:spPr>
          <a:xfrm>
            <a:off x="793659" y="2599509"/>
            <a:ext cx="10252122" cy="3435531"/>
          </a:xfrm>
        </p:spPr>
        <p:txBody>
          <a:bodyPr anchor="ctr">
            <a:normAutofit fontScale="92500" lnSpcReduction="20000"/>
          </a:bodyPr>
          <a:lstStyle/>
          <a:p>
            <a:r>
              <a:rPr lang="fr-FR" b="0" i="0" dirty="0">
                <a:solidFill>
                  <a:srgbClr val="374151"/>
                </a:solidFill>
                <a:effectLst/>
                <a:latin typeface="Söhne"/>
              </a:rPr>
              <a:t>Configuration :</a:t>
            </a:r>
          </a:p>
          <a:p>
            <a:pPr lvl="1"/>
            <a:r>
              <a:rPr lang="fr-FR" b="0" i="0" dirty="0">
                <a:solidFill>
                  <a:srgbClr val="374151"/>
                </a:solidFill>
                <a:effectLst/>
                <a:latin typeface="Söhne"/>
              </a:rPr>
              <a:t>DSC se concentre sur la configuration des systèmes, y compris les paramètres, les fonctionnalités, les rôles, les services, les fichiers, etc. b. </a:t>
            </a:r>
            <a:br>
              <a:rPr lang="fr-FR" b="0" i="0" dirty="0">
                <a:solidFill>
                  <a:srgbClr val="374151"/>
                </a:solidFill>
                <a:effectLst/>
                <a:latin typeface="Söhne"/>
              </a:rPr>
            </a:br>
            <a:endParaRPr lang="fr-FR" b="0" i="0" dirty="0">
              <a:solidFill>
                <a:srgbClr val="374151"/>
              </a:solidFill>
              <a:effectLst/>
              <a:latin typeface="Söhne"/>
            </a:endParaRPr>
          </a:p>
          <a:p>
            <a:r>
              <a:rPr lang="fr-FR" b="0" i="0" dirty="0">
                <a:solidFill>
                  <a:srgbClr val="374151"/>
                </a:solidFill>
                <a:effectLst/>
                <a:latin typeface="Söhne"/>
              </a:rPr>
              <a:t>Déclaration :</a:t>
            </a:r>
          </a:p>
          <a:p>
            <a:pPr lvl="1"/>
            <a:r>
              <a:rPr lang="fr-FR" b="0" i="0" dirty="0">
                <a:solidFill>
                  <a:srgbClr val="374151"/>
                </a:solidFill>
                <a:effectLst/>
                <a:latin typeface="Söhne"/>
              </a:rPr>
              <a:t>Vous déclarez l'état désiré d'un système en écrivant des configurations DSC sous forme de fichiers de configuration PowerShell.</a:t>
            </a:r>
            <a:br>
              <a:rPr lang="fr-FR" b="0" i="0" dirty="0">
                <a:solidFill>
                  <a:srgbClr val="374151"/>
                </a:solidFill>
                <a:effectLst/>
                <a:latin typeface="Söhne"/>
              </a:rPr>
            </a:br>
            <a:endParaRPr lang="fr-FR" b="0" i="0" dirty="0">
              <a:solidFill>
                <a:srgbClr val="374151"/>
              </a:solidFill>
              <a:effectLst/>
              <a:latin typeface="Söhne"/>
            </a:endParaRPr>
          </a:p>
          <a:p>
            <a:r>
              <a:rPr lang="fr-FR" b="0" i="0" dirty="0">
                <a:solidFill>
                  <a:srgbClr val="374151"/>
                </a:solidFill>
                <a:effectLst/>
                <a:latin typeface="Söhne"/>
              </a:rPr>
              <a:t> Gestion de la conformité :</a:t>
            </a:r>
          </a:p>
          <a:p>
            <a:pPr lvl="1"/>
            <a:r>
              <a:rPr lang="fr-FR" b="0" i="0" dirty="0">
                <a:solidFill>
                  <a:srgbClr val="374151"/>
                </a:solidFill>
                <a:effectLst/>
                <a:latin typeface="Söhne"/>
              </a:rPr>
              <a:t>DSC garantit que les systèmes restent conformes à la configuration déclarée en détectant et en corrigeant automatiquement les écarts par rapport à l'état désiré.</a:t>
            </a:r>
          </a:p>
        </p:txBody>
      </p:sp>
    </p:spTree>
    <p:extLst>
      <p:ext uri="{BB962C8B-B14F-4D97-AF65-F5344CB8AC3E}">
        <p14:creationId xmlns:p14="http://schemas.microsoft.com/office/powerpoint/2010/main" val="428310517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2E1617CB-AC21-75ED-7DCC-454E25333CEA}"/>
              </a:ext>
            </a:extLst>
          </p:cNvPr>
          <p:cNvSpPr>
            <a:spLocks noGrp="1"/>
          </p:cNvSpPr>
          <p:nvPr>
            <p:ph type="title"/>
          </p:nvPr>
        </p:nvSpPr>
        <p:spPr>
          <a:xfrm>
            <a:off x="808637" y="386930"/>
            <a:ext cx="10886443" cy="1188950"/>
          </a:xfrm>
        </p:spPr>
        <p:txBody>
          <a:bodyPr anchor="b">
            <a:normAutofit fontScale="90000"/>
          </a:bodyPr>
          <a:lstStyle/>
          <a:p>
            <a:r>
              <a:rPr lang="fr-FR" sz="5400" dirty="0"/>
              <a:t>Automatisation de la gestion de configuration</a:t>
            </a:r>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Espace réservé du contenu 2">
            <a:extLst>
              <a:ext uri="{FF2B5EF4-FFF2-40B4-BE49-F238E27FC236}">
                <a16:creationId xmlns:a16="http://schemas.microsoft.com/office/drawing/2014/main" id="{85E3D657-C55C-A7B3-9BC9-4981AF73FD63}"/>
              </a:ext>
            </a:extLst>
          </p:cNvPr>
          <p:cNvSpPr>
            <a:spLocks noGrp="1"/>
          </p:cNvSpPr>
          <p:nvPr>
            <p:ph idx="1"/>
          </p:nvPr>
        </p:nvSpPr>
        <p:spPr>
          <a:xfrm>
            <a:off x="793659" y="2599509"/>
            <a:ext cx="10252122" cy="3435531"/>
          </a:xfrm>
        </p:spPr>
        <p:txBody>
          <a:bodyPr anchor="ctr">
            <a:normAutofit fontScale="85000" lnSpcReduction="20000"/>
          </a:bodyPr>
          <a:lstStyle/>
          <a:p>
            <a:pPr algn="l"/>
            <a:r>
              <a:rPr lang="fr-FR" b="0" i="0" dirty="0">
                <a:solidFill>
                  <a:srgbClr val="374151"/>
                </a:solidFill>
                <a:effectLst/>
                <a:latin typeface="Söhne"/>
              </a:rPr>
              <a:t>Automatisation de la gestion de configuration </a:t>
            </a:r>
          </a:p>
          <a:p>
            <a:pPr lvl="1"/>
            <a:r>
              <a:rPr lang="fr-FR" b="0" i="0" dirty="0">
                <a:solidFill>
                  <a:srgbClr val="374151"/>
                </a:solidFill>
                <a:effectLst/>
                <a:latin typeface="Söhne"/>
              </a:rPr>
              <a:t>DSC simplifie et automatise la configuration des systèmes, ce qui réduit les erreurs humaines et facilite le déploiement cohérent des configurations. </a:t>
            </a:r>
          </a:p>
          <a:p>
            <a:pPr marL="457200" lvl="1" indent="0">
              <a:buNone/>
            </a:pPr>
            <a:endParaRPr lang="fr-FR" b="0" i="0" dirty="0">
              <a:solidFill>
                <a:srgbClr val="374151"/>
              </a:solidFill>
              <a:effectLst/>
              <a:latin typeface="Söhne"/>
            </a:endParaRPr>
          </a:p>
          <a:p>
            <a:r>
              <a:rPr lang="fr-FR" b="0" i="0" dirty="0">
                <a:solidFill>
                  <a:srgbClr val="374151"/>
                </a:solidFill>
                <a:effectLst/>
                <a:latin typeface="Söhne"/>
              </a:rPr>
              <a:t>Réutilisabilité et évolutivité</a:t>
            </a:r>
          </a:p>
          <a:p>
            <a:pPr lvl="1"/>
            <a:r>
              <a:rPr lang="fr-FR" b="0" i="0" dirty="0">
                <a:solidFill>
                  <a:srgbClr val="374151"/>
                </a:solidFill>
                <a:effectLst/>
                <a:latin typeface="Söhne"/>
              </a:rPr>
              <a:t>Les configurations DSC peuvent être réutilisées sur plusieurs systèmes et peuvent être étendues pour gérer des environnements complexes. </a:t>
            </a:r>
            <a:endParaRPr lang="fr-FR" dirty="0">
              <a:solidFill>
                <a:srgbClr val="374151"/>
              </a:solidFill>
              <a:latin typeface="Söhne"/>
            </a:endParaRPr>
          </a:p>
          <a:p>
            <a:pPr lvl="1"/>
            <a:endParaRPr lang="fr-FR" b="0" i="0" dirty="0">
              <a:solidFill>
                <a:srgbClr val="374151"/>
              </a:solidFill>
              <a:effectLst/>
              <a:latin typeface="Söhne"/>
            </a:endParaRPr>
          </a:p>
          <a:p>
            <a:r>
              <a:rPr lang="fr-FR" b="0" i="0" dirty="0">
                <a:solidFill>
                  <a:srgbClr val="374151"/>
                </a:solidFill>
                <a:effectLst/>
                <a:latin typeface="Söhne"/>
              </a:rPr>
              <a:t>Intégration avec l'écosystème PowerShell</a:t>
            </a:r>
          </a:p>
          <a:p>
            <a:pPr lvl="1"/>
            <a:r>
              <a:rPr lang="fr-FR" b="0" i="0" dirty="0">
                <a:solidFill>
                  <a:srgbClr val="374151"/>
                </a:solidFill>
                <a:effectLst/>
                <a:latin typeface="Söhne"/>
              </a:rPr>
              <a:t>DSC s'intègre étroitement avec les autres fonctionnalités et outils PowerShell, offrant ainsi une expérience cohérente pour la gestion de configuration.</a:t>
            </a:r>
          </a:p>
        </p:txBody>
      </p:sp>
    </p:spTree>
    <p:extLst>
      <p:ext uri="{BB962C8B-B14F-4D97-AF65-F5344CB8AC3E}">
        <p14:creationId xmlns:p14="http://schemas.microsoft.com/office/powerpoint/2010/main" val="82326852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2E1617CB-AC21-75ED-7DCC-454E25333CEA}"/>
              </a:ext>
            </a:extLst>
          </p:cNvPr>
          <p:cNvSpPr>
            <a:spLocks noGrp="1"/>
          </p:cNvSpPr>
          <p:nvPr>
            <p:ph type="title"/>
          </p:nvPr>
        </p:nvSpPr>
        <p:spPr>
          <a:xfrm>
            <a:off x="808637" y="386930"/>
            <a:ext cx="10886443" cy="1188950"/>
          </a:xfrm>
        </p:spPr>
        <p:txBody>
          <a:bodyPr anchor="b">
            <a:normAutofit fontScale="90000"/>
          </a:bodyPr>
          <a:lstStyle/>
          <a:p>
            <a:r>
              <a:rPr lang="fr-FR" sz="5400" b="0" i="0" dirty="0">
                <a:solidFill>
                  <a:srgbClr val="374151"/>
                </a:solidFill>
                <a:effectLst/>
                <a:latin typeface="Söhne"/>
              </a:rPr>
              <a:t>Les concepts clés de PowerShell DSC : ressources, configurations et nœuds.</a:t>
            </a:r>
            <a:endParaRPr lang="fr-FR" sz="5400" dirty="0"/>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Espace réservé du contenu 2">
            <a:extLst>
              <a:ext uri="{FF2B5EF4-FFF2-40B4-BE49-F238E27FC236}">
                <a16:creationId xmlns:a16="http://schemas.microsoft.com/office/drawing/2014/main" id="{85E3D657-C55C-A7B3-9BC9-4981AF73FD63}"/>
              </a:ext>
            </a:extLst>
          </p:cNvPr>
          <p:cNvSpPr>
            <a:spLocks noGrp="1"/>
          </p:cNvSpPr>
          <p:nvPr>
            <p:ph idx="1"/>
          </p:nvPr>
        </p:nvSpPr>
        <p:spPr>
          <a:xfrm>
            <a:off x="793659" y="2599509"/>
            <a:ext cx="10252122" cy="3435531"/>
          </a:xfrm>
        </p:spPr>
        <p:txBody>
          <a:bodyPr anchor="ctr">
            <a:normAutofit/>
          </a:bodyPr>
          <a:lstStyle/>
          <a:p>
            <a:r>
              <a:rPr lang="fr-FR" dirty="0"/>
              <a:t>Ressources</a:t>
            </a:r>
          </a:p>
          <a:p>
            <a:pPr lvl="1"/>
            <a:r>
              <a:rPr lang="fr-FR" dirty="0"/>
              <a:t>Les ressources sont les éléments fondamentaux de PowerShell DSC.</a:t>
            </a:r>
          </a:p>
          <a:p>
            <a:pPr lvl="1"/>
            <a:endParaRPr lang="fr-FR" dirty="0"/>
          </a:p>
          <a:p>
            <a:pPr lvl="1"/>
            <a:r>
              <a:rPr lang="fr-FR" dirty="0"/>
              <a:t>Une ressource représente un composant système ou une fonctionnalité que vous souhaitez configurer, par exemple, un service Windows, un rôle IIS, une configuration de fichier, etc.</a:t>
            </a:r>
          </a:p>
          <a:p>
            <a:pPr lvl="1"/>
            <a:endParaRPr lang="fr-FR" dirty="0"/>
          </a:p>
          <a:p>
            <a:pPr lvl="1"/>
            <a:r>
              <a:rPr lang="fr-FR" dirty="0"/>
              <a:t>Chaque ressource a des propriétés qui définissent son état désiré, comme le nom, le statut, les paramètres, etc.</a:t>
            </a:r>
          </a:p>
        </p:txBody>
      </p:sp>
    </p:spTree>
    <p:extLst>
      <p:ext uri="{BB962C8B-B14F-4D97-AF65-F5344CB8AC3E}">
        <p14:creationId xmlns:p14="http://schemas.microsoft.com/office/powerpoint/2010/main" val="4066915985"/>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2E1617CB-AC21-75ED-7DCC-454E25333CEA}"/>
              </a:ext>
            </a:extLst>
          </p:cNvPr>
          <p:cNvSpPr>
            <a:spLocks noGrp="1"/>
          </p:cNvSpPr>
          <p:nvPr>
            <p:ph type="title"/>
          </p:nvPr>
        </p:nvSpPr>
        <p:spPr>
          <a:xfrm>
            <a:off x="808637" y="386930"/>
            <a:ext cx="10886443" cy="1188950"/>
          </a:xfrm>
        </p:spPr>
        <p:txBody>
          <a:bodyPr anchor="b">
            <a:normAutofit fontScale="90000"/>
          </a:bodyPr>
          <a:lstStyle/>
          <a:p>
            <a:r>
              <a:rPr lang="fr-FR" sz="5400" b="0" i="0" dirty="0">
                <a:solidFill>
                  <a:srgbClr val="374151"/>
                </a:solidFill>
                <a:effectLst/>
                <a:latin typeface="Söhne"/>
              </a:rPr>
              <a:t>Les concepts clés de PowerShell DSC : ressources, configurations et nœuds.</a:t>
            </a:r>
            <a:endParaRPr lang="fr-FR" sz="5400" dirty="0"/>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Espace réservé du contenu 2">
            <a:extLst>
              <a:ext uri="{FF2B5EF4-FFF2-40B4-BE49-F238E27FC236}">
                <a16:creationId xmlns:a16="http://schemas.microsoft.com/office/drawing/2014/main" id="{85E3D657-C55C-A7B3-9BC9-4981AF73FD63}"/>
              </a:ext>
            </a:extLst>
          </p:cNvPr>
          <p:cNvSpPr>
            <a:spLocks noGrp="1"/>
          </p:cNvSpPr>
          <p:nvPr>
            <p:ph idx="1"/>
          </p:nvPr>
        </p:nvSpPr>
        <p:spPr>
          <a:xfrm>
            <a:off x="793659" y="2599509"/>
            <a:ext cx="10252122" cy="3435531"/>
          </a:xfrm>
        </p:spPr>
        <p:txBody>
          <a:bodyPr anchor="ctr">
            <a:normAutofit/>
          </a:bodyPr>
          <a:lstStyle/>
          <a:p>
            <a:r>
              <a:rPr lang="fr-FR" dirty="0"/>
              <a:t>Configurations</a:t>
            </a:r>
          </a:p>
          <a:p>
            <a:pPr lvl="1"/>
            <a:r>
              <a:rPr lang="fr-FR" dirty="0"/>
              <a:t>Les configurations DSC décrivent l'état désiré d'un ou plusieurs systèmes.</a:t>
            </a:r>
          </a:p>
          <a:p>
            <a:pPr lvl="1"/>
            <a:endParaRPr lang="fr-FR" dirty="0"/>
          </a:p>
          <a:p>
            <a:pPr lvl="1"/>
            <a:r>
              <a:rPr lang="fr-FR" dirty="0"/>
              <a:t>Une configuration est un ensemble de ressources organisées de manière logique pour décrire l'état souhaité d'un système.</a:t>
            </a:r>
          </a:p>
          <a:p>
            <a:pPr lvl="1"/>
            <a:endParaRPr lang="fr-FR" dirty="0"/>
          </a:p>
          <a:p>
            <a:pPr lvl="1"/>
            <a:r>
              <a:rPr lang="fr-FR" dirty="0"/>
              <a:t>Vous pouvez regrouper des ressources dans une configuration pour représenter une partie spécifique d'un système ou une fonctionnalité particulière.</a:t>
            </a:r>
          </a:p>
        </p:txBody>
      </p:sp>
    </p:spTree>
    <p:extLst>
      <p:ext uri="{BB962C8B-B14F-4D97-AF65-F5344CB8AC3E}">
        <p14:creationId xmlns:p14="http://schemas.microsoft.com/office/powerpoint/2010/main" val="16525407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A407000E-5109-497D-C15E-DB2B48D60E0C}"/>
              </a:ext>
            </a:extLst>
          </p:cNvPr>
          <p:cNvSpPr>
            <a:spLocks noGrp="1"/>
          </p:cNvSpPr>
          <p:nvPr>
            <p:ph type="title"/>
          </p:nvPr>
        </p:nvSpPr>
        <p:spPr>
          <a:xfrm>
            <a:off x="808638" y="386930"/>
            <a:ext cx="9236700" cy="1188950"/>
          </a:xfrm>
        </p:spPr>
        <p:txBody>
          <a:bodyPr anchor="b">
            <a:normAutofit/>
          </a:bodyPr>
          <a:lstStyle/>
          <a:p>
            <a:r>
              <a:rPr lang="fr-FR" sz="5400" b="0" i="0">
                <a:effectLst/>
                <a:latin typeface="Söhne"/>
              </a:rPr>
              <a:t>Pourquoi utiliser PowerShell ?</a:t>
            </a:r>
            <a:endParaRPr lang="fr-FR" sz="5400"/>
          </a:p>
        </p:txBody>
      </p:sp>
      <p:grpSp>
        <p:nvGrpSpPr>
          <p:cNvPr id="26" name="Group 25">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27" name="Rectangle 26">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0" name="Rectangle 29">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Espace réservé du contenu 3">
            <a:extLst>
              <a:ext uri="{FF2B5EF4-FFF2-40B4-BE49-F238E27FC236}">
                <a16:creationId xmlns:a16="http://schemas.microsoft.com/office/drawing/2014/main" id="{D63E917E-5F3D-5549-50D1-DF471100C049}"/>
              </a:ext>
            </a:extLst>
          </p:cNvPr>
          <p:cNvGraphicFramePr>
            <a:graphicFrameLocks noGrp="1"/>
          </p:cNvGraphicFramePr>
          <p:nvPr>
            <p:ph idx="1"/>
            <p:extLst>
              <p:ext uri="{D42A27DB-BD31-4B8C-83A1-F6EECF244321}">
                <p14:modId xmlns:p14="http://schemas.microsoft.com/office/powerpoint/2010/main" val="912565005"/>
              </p:ext>
            </p:extLst>
          </p:nvPr>
        </p:nvGraphicFramePr>
        <p:xfrm>
          <a:off x="734640" y="2513972"/>
          <a:ext cx="5361360" cy="352605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Espace réservé du contenu 2">
            <a:extLst>
              <a:ext uri="{FF2B5EF4-FFF2-40B4-BE49-F238E27FC236}">
                <a16:creationId xmlns:a16="http://schemas.microsoft.com/office/drawing/2014/main" id="{8E7682B2-E47A-A0D3-07BA-B62EC95ED879}"/>
              </a:ext>
            </a:extLst>
          </p:cNvPr>
          <p:cNvSpPr txBox="1">
            <a:spLocks/>
          </p:cNvSpPr>
          <p:nvPr/>
        </p:nvSpPr>
        <p:spPr>
          <a:xfrm>
            <a:off x="6387767" y="2513972"/>
            <a:ext cx="4530898" cy="3639450"/>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sz="2000"/>
              <a:t>Automatisation :</a:t>
            </a:r>
          </a:p>
          <a:p>
            <a:pPr lvl="1"/>
            <a:r>
              <a:rPr lang="fr-FR" sz="2000"/>
              <a:t>Automatiser des tâches répétitives et chronophages</a:t>
            </a:r>
          </a:p>
          <a:p>
            <a:pPr lvl="1"/>
            <a:endParaRPr lang="fr-FR" sz="2000"/>
          </a:p>
          <a:p>
            <a:pPr lvl="1"/>
            <a:r>
              <a:rPr lang="fr-FR" sz="2000"/>
              <a:t>Vaste bibliothèque de commandes intégrées pour faciliter l'automatisation des opérations système et des processus administratifs.</a:t>
            </a:r>
          </a:p>
          <a:p>
            <a:pPr marL="0" indent="0">
              <a:buFont typeface="Arial" panose="020B0604020202020204" pitchFamily="34" charset="0"/>
              <a:buNone/>
            </a:pPr>
            <a:endParaRPr lang="fr-FR" sz="2000" dirty="0"/>
          </a:p>
        </p:txBody>
      </p:sp>
    </p:spTree>
    <p:extLst>
      <p:ext uri="{BB962C8B-B14F-4D97-AF65-F5344CB8AC3E}">
        <p14:creationId xmlns:p14="http://schemas.microsoft.com/office/powerpoint/2010/main" val="3303493690"/>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2E1617CB-AC21-75ED-7DCC-454E25333CEA}"/>
              </a:ext>
            </a:extLst>
          </p:cNvPr>
          <p:cNvSpPr>
            <a:spLocks noGrp="1"/>
          </p:cNvSpPr>
          <p:nvPr>
            <p:ph type="title"/>
          </p:nvPr>
        </p:nvSpPr>
        <p:spPr>
          <a:xfrm>
            <a:off x="808637" y="386930"/>
            <a:ext cx="10886443" cy="1188950"/>
          </a:xfrm>
        </p:spPr>
        <p:txBody>
          <a:bodyPr anchor="b">
            <a:normAutofit fontScale="90000"/>
          </a:bodyPr>
          <a:lstStyle/>
          <a:p>
            <a:r>
              <a:rPr lang="fr-FR" sz="5400" b="0" i="0" dirty="0">
                <a:solidFill>
                  <a:srgbClr val="374151"/>
                </a:solidFill>
                <a:effectLst/>
                <a:latin typeface="Söhne"/>
              </a:rPr>
              <a:t>Les concepts clés de PowerShell DSC : ressources, configurations et nœuds.</a:t>
            </a:r>
            <a:endParaRPr lang="fr-FR" sz="5400" dirty="0"/>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Espace réservé du contenu 2">
            <a:extLst>
              <a:ext uri="{FF2B5EF4-FFF2-40B4-BE49-F238E27FC236}">
                <a16:creationId xmlns:a16="http://schemas.microsoft.com/office/drawing/2014/main" id="{85E3D657-C55C-A7B3-9BC9-4981AF73FD63}"/>
              </a:ext>
            </a:extLst>
          </p:cNvPr>
          <p:cNvSpPr>
            <a:spLocks noGrp="1"/>
          </p:cNvSpPr>
          <p:nvPr>
            <p:ph idx="1"/>
          </p:nvPr>
        </p:nvSpPr>
        <p:spPr>
          <a:xfrm>
            <a:off x="793659" y="2599509"/>
            <a:ext cx="10252122" cy="3435531"/>
          </a:xfrm>
        </p:spPr>
        <p:txBody>
          <a:bodyPr anchor="ctr">
            <a:normAutofit fontScale="85000" lnSpcReduction="10000"/>
          </a:bodyPr>
          <a:lstStyle/>
          <a:p>
            <a:r>
              <a:rPr lang="fr-FR" b="0" i="0" dirty="0">
                <a:solidFill>
                  <a:srgbClr val="374151"/>
                </a:solidFill>
                <a:effectLst/>
                <a:latin typeface="Söhne"/>
              </a:rPr>
              <a:t>Le flux de travail DSC comprend les étapes suivantes :</a:t>
            </a:r>
          </a:p>
          <a:p>
            <a:endParaRPr lang="fr-FR" b="0" i="0" dirty="0">
              <a:solidFill>
                <a:srgbClr val="374151"/>
              </a:solidFill>
              <a:effectLst/>
              <a:latin typeface="Söhne"/>
            </a:endParaRPr>
          </a:p>
          <a:p>
            <a:pPr lvl="1"/>
            <a:r>
              <a:rPr lang="fr-FR" b="0" i="0" dirty="0">
                <a:solidFill>
                  <a:srgbClr val="374151"/>
                </a:solidFill>
                <a:effectLst/>
                <a:latin typeface="Söhne"/>
              </a:rPr>
              <a:t>Écriture de la configuration : Vous écrivez une configuration DSC pour décrire l'état désiré du système.</a:t>
            </a:r>
          </a:p>
          <a:p>
            <a:pPr lvl="1"/>
            <a:endParaRPr lang="fr-FR" dirty="0">
              <a:solidFill>
                <a:srgbClr val="374151"/>
              </a:solidFill>
              <a:latin typeface="Söhne"/>
            </a:endParaRPr>
          </a:p>
          <a:p>
            <a:pPr lvl="1"/>
            <a:r>
              <a:rPr lang="fr-FR" b="0" i="0" dirty="0">
                <a:solidFill>
                  <a:srgbClr val="374151"/>
                </a:solidFill>
                <a:effectLst/>
                <a:latin typeface="Söhne"/>
              </a:rPr>
              <a:t>Vous générez un fichier MOF (</a:t>
            </a:r>
            <a:r>
              <a:rPr lang="fr-FR" b="0" i="0" dirty="0" err="1">
                <a:solidFill>
                  <a:srgbClr val="374151"/>
                </a:solidFill>
                <a:effectLst/>
                <a:latin typeface="Söhne"/>
              </a:rPr>
              <a:t>Managed</a:t>
            </a:r>
            <a:r>
              <a:rPr lang="fr-FR" b="0" i="0" dirty="0">
                <a:solidFill>
                  <a:srgbClr val="374151"/>
                </a:solidFill>
                <a:effectLst/>
                <a:latin typeface="Söhne"/>
              </a:rPr>
              <a:t> Object Format) à partir de la configuration DSC.</a:t>
            </a:r>
          </a:p>
          <a:p>
            <a:pPr lvl="1"/>
            <a:endParaRPr lang="fr-FR" dirty="0">
              <a:solidFill>
                <a:srgbClr val="374151"/>
              </a:solidFill>
              <a:latin typeface="Söhne"/>
            </a:endParaRPr>
          </a:p>
          <a:p>
            <a:pPr lvl="1"/>
            <a:r>
              <a:rPr lang="fr-FR" b="0" i="0" dirty="0">
                <a:solidFill>
                  <a:srgbClr val="374151"/>
                </a:solidFill>
                <a:effectLst/>
                <a:latin typeface="Söhne"/>
              </a:rPr>
              <a:t>Vous déployez et appliquez la configuration MOF sur les nœuds cibles.</a:t>
            </a:r>
          </a:p>
          <a:p>
            <a:pPr lvl="1"/>
            <a:endParaRPr lang="fr-FR" dirty="0">
              <a:solidFill>
                <a:srgbClr val="374151"/>
              </a:solidFill>
              <a:latin typeface="Söhne"/>
            </a:endParaRPr>
          </a:p>
          <a:p>
            <a:pPr lvl="1"/>
            <a:r>
              <a:rPr lang="fr-FR" b="0" i="0" dirty="0">
                <a:solidFill>
                  <a:srgbClr val="374151"/>
                </a:solidFill>
                <a:effectLst/>
                <a:latin typeface="Söhne"/>
              </a:rPr>
              <a:t>La même logique est applicable avec des classe</a:t>
            </a:r>
            <a:r>
              <a:rPr lang="fr-FR" dirty="0">
                <a:solidFill>
                  <a:srgbClr val="374151"/>
                </a:solidFill>
                <a:latin typeface="Söhne"/>
              </a:rPr>
              <a:t>s PowerShell au lieu de fichiers MOF</a:t>
            </a:r>
            <a:endParaRPr lang="fr-FR" b="0" i="0" dirty="0">
              <a:solidFill>
                <a:srgbClr val="374151"/>
              </a:solidFill>
              <a:effectLst/>
              <a:latin typeface="Söhne"/>
            </a:endParaRPr>
          </a:p>
        </p:txBody>
      </p:sp>
    </p:spTree>
    <p:extLst>
      <p:ext uri="{BB962C8B-B14F-4D97-AF65-F5344CB8AC3E}">
        <p14:creationId xmlns:p14="http://schemas.microsoft.com/office/powerpoint/2010/main" val="48102922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2E1617CB-AC21-75ED-7DCC-454E25333CEA}"/>
              </a:ext>
            </a:extLst>
          </p:cNvPr>
          <p:cNvSpPr>
            <a:spLocks noGrp="1"/>
          </p:cNvSpPr>
          <p:nvPr>
            <p:ph type="title"/>
          </p:nvPr>
        </p:nvSpPr>
        <p:spPr>
          <a:xfrm>
            <a:off x="808637" y="386930"/>
            <a:ext cx="10886443" cy="1188950"/>
          </a:xfrm>
        </p:spPr>
        <p:txBody>
          <a:bodyPr anchor="b">
            <a:normAutofit fontScale="90000"/>
          </a:bodyPr>
          <a:lstStyle/>
          <a:p>
            <a:r>
              <a:rPr lang="fr-FR" sz="5400" b="0" i="0" dirty="0">
                <a:solidFill>
                  <a:srgbClr val="374151"/>
                </a:solidFill>
                <a:effectLst/>
                <a:latin typeface="Söhne"/>
              </a:rPr>
              <a:t>Les concepts clés de PowerShell DSC : ressources, configurations et nœuds.</a:t>
            </a:r>
            <a:endParaRPr lang="fr-FR" sz="5400" dirty="0"/>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Espace réservé du contenu 2">
            <a:extLst>
              <a:ext uri="{FF2B5EF4-FFF2-40B4-BE49-F238E27FC236}">
                <a16:creationId xmlns:a16="http://schemas.microsoft.com/office/drawing/2014/main" id="{85E3D657-C55C-A7B3-9BC9-4981AF73FD63}"/>
              </a:ext>
            </a:extLst>
          </p:cNvPr>
          <p:cNvSpPr>
            <a:spLocks noGrp="1"/>
          </p:cNvSpPr>
          <p:nvPr>
            <p:ph idx="1"/>
          </p:nvPr>
        </p:nvSpPr>
        <p:spPr>
          <a:xfrm>
            <a:off x="793659" y="2599509"/>
            <a:ext cx="10252122" cy="3435531"/>
          </a:xfrm>
        </p:spPr>
        <p:txBody>
          <a:bodyPr anchor="ctr">
            <a:normAutofit fontScale="85000" lnSpcReduction="10000"/>
          </a:bodyPr>
          <a:lstStyle/>
          <a:p>
            <a:r>
              <a:rPr lang="fr-FR" b="0" i="0" dirty="0">
                <a:solidFill>
                  <a:srgbClr val="374151"/>
                </a:solidFill>
                <a:effectLst/>
                <a:latin typeface="Söhne"/>
              </a:rPr>
              <a:t>Le flux de travail DSC comprend les étapes suivantes :</a:t>
            </a:r>
          </a:p>
          <a:p>
            <a:endParaRPr lang="fr-FR" b="0" i="0" dirty="0">
              <a:solidFill>
                <a:srgbClr val="374151"/>
              </a:solidFill>
              <a:effectLst/>
              <a:latin typeface="Söhne"/>
            </a:endParaRPr>
          </a:p>
          <a:p>
            <a:pPr lvl="1"/>
            <a:r>
              <a:rPr lang="fr-FR" b="0" i="0" dirty="0">
                <a:solidFill>
                  <a:srgbClr val="374151"/>
                </a:solidFill>
                <a:effectLst/>
                <a:latin typeface="Söhne"/>
              </a:rPr>
              <a:t>Écriture de la configuration : Vous écrivez une configuration DSC pour décrire l'état désiré du système.</a:t>
            </a:r>
          </a:p>
          <a:p>
            <a:pPr lvl="1"/>
            <a:endParaRPr lang="fr-FR" dirty="0">
              <a:solidFill>
                <a:srgbClr val="374151"/>
              </a:solidFill>
              <a:latin typeface="Söhne"/>
            </a:endParaRPr>
          </a:p>
          <a:p>
            <a:pPr lvl="1"/>
            <a:r>
              <a:rPr lang="fr-FR" b="0" i="0" dirty="0">
                <a:solidFill>
                  <a:srgbClr val="374151"/>
                </a:solidFill>
                <a:effectLst/>
                <a:latin typeface="Söhne"/>
              </a:rPr>
              <a:t>Vous générez un fichier MOF (</a:t>
            </a:r>
            <a:r>
              <a:rPr lang="fr-FR" b="0" i="0" dirty="0" err="1">
                <a:solidFill>
                  <a:srgbClr val="374151"/>
                </a:solidFill>
                <a:effectLst/>
                <a:latin typeface="Söhne"/>
              </a:rPr>
              <a:t>Managed</a:t>
            </a:r>
            <a:r>
              <a:rPr lang="fr-FR" b="0" i="0" dirty="0">
                <a:solidFill>
                  <a:srgbClr val="374151"/>
                </a:solidFill>
                <a:effectLst/>
                <a:latin typeface="Söhne"/>
              </a:rPr>
              <a:t> Object Format) à partir de la configuration DSC.</a:t>
            </a:r>
          </a:p>
          <a:p>
            <a:pPr lvl="1"/>
            <a:endParaRPr lang="fr-FR" dirty="0">
              <a:solidFill>
                <a:srgbClr val="374151"/>
              </a:solidFill>
              <a:latin typeface="Söhne"/>
            </a:endParaRPr>
          </a:p>
          <a:p>
            <a:pPr lvl="1"/>
            <a:r>
              <a:rPr lang="fr-FR" b="0" i="0" dirty="0">
                <a:solidFill>
                  <a:srgbClr val="374151"/>
                </a:solidFill>
                <a:effectLst/>
                <a:latin typeface="Söhne"/>
              </a:rPr>
              <a:t>Vous déployez et appliquez la configuration MOF sur les nœuds cibles.</a:t>
            </a:r>
          </a:p>
          <a:p>
            <a:pPr lvl="1"/>
            <a:endParaRPr lang="fr-FR" dirty="0">
              <a:solidFill>
                <a:srgbClr val="374151"/>
              </a:solidFill>
              <a:latin typeface="Söhne"/>
            </a:endParaRPr>
          </a:p>
          <a:p>
            <a:pPr lvl="1"/>
            <a:r>
              <a:rPr lang="fr-FR" b="0" i="0" dirty="0">
                <a:solidFill>
                  <a:srgbClr val="374151"/>
                </a:solidFill>
                <a:effectLst/>
                <a:latin typeface="Söhne"/>
              </a:rPr>
              <a:t>La même logique est applicable avec des classe</a:t>
            </a:r>
            <a:r>
              <a:rPr lang="fr-FR" dirty="0">
                <a:solidFill>
                  <a:srgbClr val="374151"/>
                </a:solidFill>
                <a:latin typeface="Söhne"/>
              </a:rPr>
              <a:t>s PowerShell au lieu de fichiers MOF</a:t>
            </a:r>
            <a:endParaRPr lang="fr-FR" b="0" i="0" dirty="0">
              <a:solidFill>
                <a:srgbClr val="374151"/>
              </a:solidFill>
              <a:effectLst/>
              <a:latin typeface="Söhne"/>
            </a:endParaRPr>
          </a:p>
        </p:txBody>
      </p:sp>
    </p:spTree>
    <p:extLst>
      <p:ext uri="{BB962C8B-B14F-4D97-AF65-F5344CB8AC3E}">
        <p14:creationId xmlns:p14="http://schemas.microsoft.com/office/powerpoint/2010/main" val="278377647"/>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2E1617CB-AC21-75ED-7DCC-454E25333CEA}"/>
              </a:ext>
            </a:extLst>
          </p:cNvPr>
          <p:cNvSpPr>
            <a:spLocks noGrp="1"/>
          </p:cNvSpPr>
          <p:nvPr>
            <p:ph type="title"/>
          </p:nvPr>
        </p:nvSpPr>
        <p:spPr>
          <a:xfrm>
            <a:off x="808637" y="386930"/>
            <a:ext cx="10886443" cy="1188950"/>
          </a:xfrm>
        </p:spPr>
        <p:txBody>
          <a:bodyPr anchor="b">
            <a:normAutofit fontScale="90000"/>
          </a:bodyPr>
          <a:lstStyle/>
          <a:p>
            <a:r>
              <a:rPr lang="fr-FR" sz="5400" b="0" i="0" dirty="0">
                <a:solidFill>
                  <a:srgbClr val="374151"/>
                </a:solidFill>
                <a:effectLst/>
                <a:latin typeface="Söhne"/>
              </a:rPr>
              <a:t>Les concepts clés de PowerShell DSC : ressources, configurations et nœuds.</a:t>
            </a:r>
            <a:endParaRPr lang="fr-FR" sz="5400" dirty="0"/>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Espace réservé du contenu 2">
            <a:extLst>
              <a:ext uri="{FF2B5EF4-FFF2-40B4-BE49-F238E27FC236}">
                <a16:creationId xmlns:a16="http://schemas.microsoft.com/office/drawing/2014/main" id="{85E3D657-C55C-A7B3-9BC9-4981AF73FD63}"/>
              </a:ext>
            </a:extLst>
          </p:cNvPr>
          <p:cNvSpPr>
            <a:spLocks noGrp="1"/>
          </p:cNvSpPr>
          <p:nvPr>
            <p:ph idx="1"/>
          </p:nvPr>
        </p:nvSpPr>
        <p:spPr>
          <a:xfrm>
            <a:off x="793659" y="2599509"/>
            <a:ext cx="10252122" cy="3435531"/>
          </a:xfrm>
        </p:spPr>
        <p:txBody>
          <a:bodyPr anchor="ctr">
            <a:normAutofit fontScale="85000" lnSpcReduction="20000"/>
          </a:bodyPr>
          <a:lstStyle/>
          <a:p>
            <a:r>
              <a:rPr lang="fr-FR" b="0" i="0" dirty="0">
                <a:solidFill>
                  <a:srgbClr val="374151"/>
                </a:solidFill>
                <a:effectLst/>
                <a:latin typeface="Söhne"/>
              </a:rPr>
              <a:t>Intégration avec la virtualisation et le cloud :</a:t>
            </a:r>
          </a:p>
          <a:p>
            <a:pPr lvl="1"/>
            <a:r>
              <a:rPr lang="fr-FR" b="0" i="0" dirty="0">
                <a:solidFill>
                  <a:srgbClr val="374151"/>
                </a:solidFill>
                <a:effectLst/>
                <a:latin typeface="Söhne"/>
              </a:rPr>
              <a:t>PowerShell DSC s'intègre étroitement avec des technologies de virtualisation telles que Hyper-V, VMware, Azure VM, AWS EC2, etc.</a:t>
            </a:r>
            <a:br>
              <a:rPr lang="fr-FR" b="0" i="0" dirty="0">
                <a:solidFill>
                  <a:srgbClr val="374151"/>
                </a:solidFill>
                <a:effectLst/>
                <a:latin typeface="Söhne"/>
              </a:rPr>
            </a:br>
            <a:endParaRPr lang="fr-FR" b="0" i="0" dirty="0">
              <a:solidFill>
                <a:srgbClr val="374151"/>
              </a:solidFill>
              <a:effectLst/>
              <a:latin typeface="Söhne"/>
            </a:endParaRPr>
          </a:p>
          <a:p>
            <a:pPr lvl="1"/>
            <a:r>
              <a:rPr lang="fr-FR" b="0" i="0" dirty="0">
                <a:solidFill>
                  <a:srgbClr val="374151"/>
                </a:solidFill>
                <a:effectLst/>
                <a:latin typeface="Söhne"/>
              </a:rPr>
              <a:t>Vous pouvez utiliser PowerShell DSC pour configurer et déployer des ressources virtuelles, des machines virtuelles et des services cloud.</a:t>
            </a:r>
          </a:p>
          <a:p>
            <a:pPr lvl="1"/>
            <a:endParaRPr lang="fr-FR" dirty="0">
              <a:solidFill>
                <a:srgbClr val="374151"/>
              </a:solidFill>
              <a:latin typeface="Söhne"/>
            </a:endParaRPr>
          </a:p>
          <a:p>
            <a:r>
              <a:rPr lang="fr-FR" b="0" i="0" dirty="0">
                <a:solidFill>
                  <a:srgbClr val="374151"/>
                </a:solidFill>
                <a:effectLst/>
                <a:latin typeface="Söhne"/>
              </a:rPr>
              <a:t>Intégration avec les outils de gestion d'infrastructure :</a:t>
            </a:r>
          </a:p>
          <a:p>
            <a:pPr lvl="1"/>
            <a:r>
              <a:rPr lang="fr-FR" b="0" i="0" dirty="0">
                <a:solidFill>
                  <a:srgbClr val="374151"/>
                </a:solidFill>
                <a:effectLst/>
                <a:latin typeface="Söhne"/>
              </a:rPr>
              <a:t>PowerShell DSC peut être intégré avec des outils de gestion d'infrastructure tels que Terraform, Azure Resource Manager, AWS </a:t>
            </a:r>
            <a:r>
              <a:rPr lang="fr-FR" b="0" i="0" dirty="0" err="1">
                <a:solidFill>
                  <a:srgbClr val="374151"/>
                </a:solidFill>
                <a:effectLst/>
                <a:latin typeface="Söhne"/>
              </a:rPr>
              <a:t>CloudFormation</a:t>
            </a:r>
            <a:r>
              <a:rPr lang="fr-FR" b="0" i="0" dirty="0">
                <a:solidFill>
                  <a:srgbClr val="374151"/>
                </a:solidFill>
                <a:effectLst/>
                <a:latin typeface="Söhne"/>
              </a:rPr>
              <a:t>, etc.</a:t>
            </a:r>
            <a:br>
              <a:rPr lang="fr-FR" b="0" i="0" dirty="0">
                <a:solidFill>
                  <a:srgbClr val="374151"/>
                </a:solidFill>
                <a:effectLst/>
                <a:latin typeface="Söhne"/>
              </a:rPr>
            </a:br>
            <a:endParaRPr lang="fr-FR" b="0" i="0" dirty="0">
              <a:solidFill>
                <a:srgbClr val="374151"/>
              </a:solidFill>
              <a:effectLst/>
              <a:latin typeface="Söhne"/>
            </a:endParaRPr>
          </a:p>
          <a:p>
            <a:pPr lvl="1"/>
            <a:r>
              <a:rPr lang="fr-FR" b="0" i="0" dirty="0">
                <a:solidFill>
                  <a:srgbClr val="374151"/>
                </a:solidFill>
                <a:effectLst/>
                <a:latin typeface="Söhne"/>
              </a:rPr>
              <a:t>Vous pouvez utiliser PowerShell DSC pour gérer la configuration des ressources d'infrastructure et les déployer de manière cohérente.</a:t>
            </a:r>
          </a:p>
        </p:txBody>
      </p:sp>
    </p:spTree>
    <p:extLst>
      <p:ext uri="{BB962C8B-B14F-4D97-AF65-F5344CB8AC3E}">
        <p14:creationId xmlns:p14="http://schemas.microsoft.com/office/powerpoint/2010/main" val="4107046226"/>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2E1617CB-AC21-75ED-7DCC-454E25333CEA}"/>
              </a:ext>
            </a:extLst>
          </p:cNvPr>
          <p:cNvSpPr>
            <a:spLocks noGrp="1"/>
          </p:cNvSpPr>
          <p:nvPr>
            <p:ph type="title"/>
          </p:nvPr>
        </p:nvSpPr>
        <p:spPr>
          <a:xfrm>
            <a:off x="808637" y="386930"/>
            <a:ext cx="10886443" cy="1188950"/>
          </a:xfrm>
        </p:spPr>
        <p:txBody>
          <a:bodyPr anchor="b">
            <a:normAutofit fontScale="90000"/>
          </a:bodyPr>
          <a:lstStyle/>
          <a:p>
            <a:r>
              <a:rPr lang="fr-FR" sz="5400" b="0" i="0" dirty="0">
                <a:solidFill>
                  <a:srgbClr val="374151"/>
                </a:solidFill>
                <a:effectLst/>
                <a:latin typeface="Söhne"/>
              </a:rPr>
              <a:t>Les bonnes pratiques pour l’utilisation de PowerShell DSC</a:t>
            </a:r>
            <a:endParaRPr lang="fr-FR" sz="5400" dirty="0"/>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Espace réservé du contenu 2">
            <a:extLst>
              <a:ext uri="{FF2B5EF4-FFF2-40B4-BE49-F238E27FC236}">
                <a16:creationId xmlns:a16="http://schemas.microsoft.com/office/drawing/2014/main" id="{85E3D657-C55C-A7B3-9BC9-4981AF73FD63}"/>
              </a:ext>
            </a:extLst>
          </p:cNvPr>
          <p:cNvSpPr>
            <a:spLocks noGrp="1"/>
          </p:cNvSpPr>
          <p:nvPr>
            <p:ph idx="1"/>
          </p:nvPr>
        </p:nvSpPr>
        <p:spPr>
          <a:xfrm>
            <a:off x="793659" y="2599509"/>
            <a:ext cx="10252122" cy="3435531"/>
          </a:xfrm>
        </p:spPr>
        <p:txBody>
          <a:bodyPr anchor="ctr">
            <a:normAutofit fontScale="85000" lnSpcReduction="20000"/>
          </a:bodyPr>
          <a:lstStyle/>
          <a:p>
            <a:r>
              <a:rPr lang="fr-FR" b="0" i="0" dirty="0">
                <a:solidFill>
                  <a:srgbClr val="374151"/>
                </a:solidFill>
                <a:effectLst/>
                <a:latin typeface="Söhne"/>
              </a:rPr>
              <a:t>Utilisation de la modularité</a:t>
            </a:r>
          </a:p>
          <a:p>
            <a:pPr lvl="1"/>
            <a:r>
              <a:rPr lang="fr-FR" b="0" i="0" dirty="0">
                <a:solidFill>
                  <a:srgbClr val="374151"/>
                </a:solidFill>
                <a:effectLst/>
                <a:latin typeface="Söhne"/>
              </a:rPr>
              <a:t>Divisez vos configurations en modules logiques et réutilisables pour favoriser la modularité et la maintenabilité.</a:t>
            </a:r>
            <a:br>
              <a:rPr lang="fr-FR" b="0" i="0" dirty="0">
                <a:solidFill>
                  <a:srgbClr val="374151"/>
                </a:solidFill>
                <a:effectLst/>
                <a:latin typeface="Söhne"/>
              </a:rPr>
            </a:br>
            <a:endParaRPr lang="fr-FR" b="0" i="0" dirty="0">
              <a:solidFill>
                <a:srgbClr val="374151"/>
              </a:solidFill>
              <a:effectLst/>
              <a:latin typeface="Söhne"/>
            </a:endParaRPr>
          </a:p>
          <a:p>
            <a:pPr lvl="1"/>
            <a:r>
              <a:rPr lang="fr-FR" b="0" i="0" dirty="0">
                <a:solidFill>
                  <a:srgbClr val="374151"/>
                </a:solidFill>
                <a:effectLst/>
                <a:latin typeface="Söhne"/>
              </a:rPr>
              <a:t>Créez des ressources personnalisées pour encapsuler des fonctionnalités spécifiques et faciliter la gestion de la configuration.</a:t>
            </a:r>
          </a:p>
          <a:p>
            <a:pPr lvl="1"/>
            <a:endParaRPr lang="fr-FR" b="0" i="0" dirty="0">
              <a:solidFill>
                <a:srgbClr val="374151"/>
              </a:solidFill>
              <a:effectLst/>
              <a:latin typeface="Söhne"/>
            </a:endParaRPr>
          </a:p>
          <a:p>
            <a:r>
              <a:rPr lang="fr-FR" b="0" i="0" dirty="0">
                <a:solidFill>
                  <a:srgbClr val="374151"/>
                </a:solidFill>
                <a:effectLst/>
                <a:latin typeface="Söhne"/>
              </a:rPr>
              <a:t>Versionnage des configurations</a:t>
            </a:r>
          </a:p>
          <a:p>
            <a:pPr lvl="1"/>
            <a:r>
              <a:rPr lang="fr-FR" b="0" i="0" dirty="0">
                <a:solidFill>
                  <a:srgbClr val="374151"/>
                </a:solidFill>
                <a:effectLst/>
                <a:latin typeface="Söhne"/>
              </a:rPr>
              <a:t>Utilisez un système de contrôle de version pour gérer les différentes versions de vos configurations DSC.</a:t>
            </a:r>
            <a:br>
              <a:rPr lang="fr-FR" b="0" i="0" dirty="0">
                <a:solidFill>
                  <a:srgbClr val="374151"/>
                </a:solidFill>
                <a:effectLst/>
                <a:latin typeface="Söhne"/>
              </a:rPr>
            </a:br>
            <a:endParaRPr lang="fr-FR" b="0" i="0" dirty="0">
              <a:solidFill>
                <a:srgbClr val="374151"/>
              </a:solidFill>
              <a:effectLst/>
              <a:latin typeface="Söhne"/>
            </a:endParaRPr>
          </a:p>
          <a:p>
            <a:pPr lvl="1"/>
            <a:r>
              <a:rPr lang="fr-FR" b="0" i="0" dirty="0">
                <a:solidFill>
                  <a:srgbClr val="374151"/>
                </a:solidFill>
                <a:effectLst/>
                <a:latin typeface="Söhne"/>
              </a:rPr>
              <a:t>Suivez les bonnes pratiques de versionnage pour faciliter le suivi des modifications et les déploiements cohérents</a:t>
            </a:r>
          </a:p>
        </p:txBody>
      </p:sp>
    </p:spTree>
    <p:extLst>
      <p:ext uri="{BB962C8B-B14F-4D97-AF65-F5344CB8AC3E}">
        <p14:creationId xmlns:p14="http://schemas.microsoft.com/office/powerpoint/2010/main" val="3732507322"/>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2E1617CB-AC21-75ED-7DCC-454E25333CEA}"/>
              </a:ext>
            </a:extLst>
          </p:cNvPr>
          <p:cNvSpPr>
            <a:spLocks noGrp="1"/>
          </p:cNvSpPr>
          <p:nvPr>
            <p:ph type="title"/>
          </p:nvPr>
        </p:nvSpPr>
        <p:spPr>
          <a:xfrm>
            <a:off x="808637" y="386930"/>
            <a:ext cx="10886443" cy="1188950"/>
          </a:xfrm>
        </p:spPr>
        <p:txBody>
          <a:bodyPr anchor="b">
            <a:normAutofit fontScale="90000"/>
          </a:bodyPr>
          <a:lstStyle/>
          <a:p>
            <a:r>
              <a:rPr lang="fr-FR" sz="5400" b="0" i="0" dirty="0">
                <a:solidFill>
                  <a:srgbClr val="374151"/>
                </a:solidFill>
                <a:effectLst/>
                <a:latin typeface="Söhne"/>
              </a:rPr>
              <a:t>Les bonnes pratiques pour l’utilisation de PowerShell DSC</a:t>
            </a:r>
            <a:endParaRPr lang="fr-FR" sz="5400" dirty="0"/>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Espace réservé du contenu 2">
            <a:extLst>
              <a:ext uri="{FF2B5EF4-FFF2-40B4-BE49-F238E27FC236}">
                <a16:creationId xmlns:a16="http://schemas.microsoft.com/office/drawing/2014/main" id="{85E3D657-C55C-A7B3-9BC9-4981AF73FD63}"/>
              </a:ext>
            </a:extLst>
          </p:cNvPr>
          <p:cNvSpPr>
            <a:spLocks noGrp="1"/>
          </p:cNvSpPr>
          <p:nvPr>
            <p:ph idx="1"/>
          </p:nvPr>
        </p:nvSpPr>
        <p:spPr>
          <a:xfrm>
            <a:off x="793659" y="2599509"/>
            <a:ext cx="10252122" cy="3435531"/>
          </a:xfrm>
        </p:spPr>
        <p:txBody>
          <a:bodyPr anchor="ctr">
            <a:normAutofit fontScale="32500" lnSpcReduction="20000"/>
          </a:bodyPr>
          <a:lstStyle/>
          <a:p>
            <a:r>
              <a:rPr lang="fr-FR" b="0" i="0" dirty="0">
                <a:solidFill>
                  <a:srgbClr val="374151"/>
                </a:solidFill>
                <a:effectLst/>
                <a:latin typeface="Söhne"/>
              </a:rPr>
              <a:t>Test et validation réguliers :</a:t>
            </a:r>
          </a:p>
          <a:p>
            <a:pPr lvl="1"/>
            <a:r>
              <a:rPr lang="fr-FR" b="0" i="0" dirty="0">
                <a:solidFill>
                  <a:srgbClr val="374151"/>
                </a:solidFill>
                <a:effectLst/>
                <a:latin typeface="Söhne"/>
              </a:rPr>
              <a:t>Effectuez des tests réguliers pour vérifier l'efficacité de vos configurations et détecter d'éventuels écarts.</a:t>
            </a:r>
          </a:p>
          <a:p>
            <a:pPr lvl="1"/>
            <a:r>
              <a:rPr lang="fr-FR" b="0" i="0" dirty="0">
                <a:solidFill>
                  <a:srgbClr val="374151"/>
                </a:solidFill>
                <a:effectLst/>
                <a:latin typeface="Söhne"/>
              </a:rPr>
              <a:t>Utilisez des outils de test tels que Pester pour automatiser les tests unitaires et les tests de validation.</a:t>
            </a:r>
          </a:p>
          <a:p>
            <a:pPr lvl="1"/>
            <a:endParaRPr lang="fr-FR" b="0" i="0" dirty="0">
              <a:solidFill>
                <a:srgbClr val="374151"/>
              </a:solidFill>
              <a:effectLst/>
              <a:latin typeface="Söhne"/>
            </a:endParaRPr>
          </a:p>
          <a:p>
            <a:r>
              <a:rPr lang="fr-FR" b="0" i="0" dirty="0">
                <a:solidFill>
                  <a:srgbClr val="374151"/>
                </a:solidFill>
                <a:effectLst/>
                <a:latin typeface="Söhne"/>
              </a:rPr>
              <a:t>Utilisation des paramètres :</a:t>
            </a:r>
          </a:p>
          <a:p>
            <a:pPr lvl="1"/>
            <a:r>
              <a:rPr lang="fr-FR" b="0" i="0" dirty="0">
                <a:solidFill>
                  <a:srgbClr val="374151"/>
                </a:solidFill>
                <a:effectLst/>
                <a:latin typeface="Söhne"/>
              </a:rPr>
              <a:t>Utilisez des paramètres dans vos configurations pour rendre les déploiements plus flexibles et personnalisables.</a:t>
            </a:r>
          </a:p>
          <a:p>
            <a:pPr lvl="1"/>
            <a:r>
              <a:rPr lang="fr-FR" b="0" i="0" dirty="0">
                <a:solidFill>
                  <a:srgbClr val="374151"/>
                </a:solidFill>
                <a:effectLst/>
                <a:latin typeface="Söhne"/>
              </a:rPr>
              <a:t>Externalisez les valeurs des paramètres dans des fichiers de configuration externes pour faciliter la gestion des différentes configurations.</a:t>
            </a:r>
          </a:p>
          <a:p>
            <a:pPr lvl="1"/>
            <a:r>
              <a:rPr lang="fr-FR" b="0" i="0" dirty="0">
                <a:solidFill>
                  <a:srgbClr val="374151"/>
                </a:solidFill>
                <a:effectLst/>
                <a:latin typeface="Söhne"/>
              </a:rPr>
              <a:t>Gestion des dépendances </a:t>
            </a:r>
          </a:p>
          <a:p>
            <a:pPr lvl="1"/>
            <a:r>
              <a:rPr lang="fr-FR" b="0" i="0" dirty="0">
                <a:solidFill>
                  <a:srgbClr val="374151"/>
                </a:solidFill>
                <a:effectLst/>
                <a:latin typeface="Söhne"/>
              </a:rPr>
              <a:t>Identifiez et gérez les dépendances entre les ressources pour garantir un ordre d'application correct.</a:t>
            </a:r>
          </a:p>
          <a:p>
            <a:pPr lvl="1"/>
            <a:r>
              <a:rPr lang="fr-FR" b="0" i="0" dirty="0">
                <a:solidFill>
                  <a:srgbClr val="374151"/>
                </a:solidFill>
                <a:effectLst/>
                <a:latin typeface="Söhne"/>
              </a:rPr>
              <a:t>Utilisez les attributs de dépendance fournis par PowerShell DSC pour spécifier les relations entre les ressources.</a:t>
            </a:r>
          </a:p>
          <a:p>
            <a:endParaRPr lang="fr-FR" b="0" i="0" dirty="0">
              <a:solidFill>
                <a:srgbClr val="374151"/>
              </a:solidFill>
              <a:effectLst/>
              <a:latin typeface="Söhne"/>
            </a:endParaRPr>
          </a:p>
          <a:p>
            <a:r>
              <a:rPr lang="fr-FR" b="0" i="0" dirty="0">
                <a:solidFill>
                  <a:srgbClr val="374151"/>
                </a:solidFill>
                <a:effectLst/>
                <a:latin typeface="Söhne"/>
              </a:rPr>
              <a:t>Sécurité et autorisations :</a:t>
            </a:r>
          </a:p>
          <a:p>
            <a:pPr lvl="1"/>
            <a:r>
              <a:rPr lang="fr-FR" b="0" i="0" dirty="0">
                <a:solidFill>
                  <a:srgbClr val="374151"/>
                </a:solidFill>
                <a:effectLst/>
                <a:latin typeface="Söhne"/>
              </a:rPr>
              <a:t>Appliquez les bonnes pratiques de sécurité pour limiter l'accès aux configurations et aux ressources DSC.</a:t>
            </a:r>
          </a:p>
          <a:p>
            <a:pPr lvl="1"/>
            <a:r>
              <a:rPr lang="fr-FR" b="0" i="0" dirty="0">
                <a:solidFill>
                  <a:srgbClr val="374151"/>
                </a:solidFill>
                <a:effectLst/>
                <a:latin typeface="Söhne"/>
              </a:rPr>
              <a:t>Utilisez les principes du moindre privilège et configurez les autorisations appropriées pour les opérations DSC.</a:t>
            </a:r>
          </a:p>
          <a:p>
            <a:endParaRPr lang="fr-FR" b="0" i="0" dirty="0">
              <a:solidFill>
                <a:srgbClr val="374151"/>
              </a:solidFill>
              <a:effectLst/>
              <a:latin typeface="Söhne"/>
            </a:endParaRPr>
          </a:p>
          <a:p>
            <a:r>
              <a:rPr lang="fr-FR" b="0" i="0" dirty="0">
                <a:solidFill>
                  <a:srgbClr val="374151"/>
                </a:solidFill>
                <a:effectLst/>
                <a:latin typeface="Söhne"/>
              </a:rPr>
              <a:t>Surveillance et journalisation :</a:t>
            </a:r>
          </a:p>
          <a:p>
            <a:pPr lvl="1"/>
            <a:r>
              <a:rPr lang="fr-FR" b="0" i="0" dirty="0">
                <a:solidFill>
                  <a:srgbClr val="374151"/>
                </a:solidFill>
                <a:effectLst/>
                <a:latin typeface="Söhne"/>
              </a:rPr>
              <a:t>Configurez la surveillance et la journalisation pour suivre les déploiements DSC et détecter d'éventuels problèmes.</a:t>
            </a:r>
          </a:p>
          <a:p>
            <a:pPr lvl="1"/>
            <a:r>
              <a:rPr lang="fr-FR" b="0" i="0" dirty="0">
                <a:solidFill>
                  <a:srgbClr val="374151"/>
                </a:solidFill>
                <a:effectLst/>
                <a:latin typeface="Söhne"/>
              </a:rPr>
              <a:t>Utilisez les fonctionnalités de journalisation intégrées de PowerShell DSC et examinez régulièrement les journaux pour obtenir des informations sur l'état des déploiements.</a:t>
            </a:r>
          </a:p>
        </p:txBody>
      </p:sp>
    </p:spTree>
    <p:extLst>
      <p:ext uri="{BB962C8B-B14F-4D97-AF65-F5344CB8AC3E}">
        <p14:creationId xmlns:p14="http://schemas.microsoft.com/office/powerpoint/2010/main" val="3959102998"/>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24">
            <a:extLst>
              <a:ext uri="{FF2B5EF4-FFF2-40B4-BE49-F238E27FC236}">
                <a16:creationId xmlns:a16="http://schemas.microsoft.com/office/drawing/2014/main" id="{C4B24C7E-2D5E-4C4E-9CD5-D61F243C9D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4" name="Group 26">
            <a:extLst>
              <a:ext uri="{FF2B5EF4-FFF2-40B4-BE49-F238E27FC236}">
                <a16:creationId xmlns:a16="http://schemas.microsoft.com/office/drawing/2014/main" id="{99072643-A0EC-42FB-B66A-24C0E6FFDC9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2" y="1846371"/>
            <a:ext cx="12048829" cy="3165257"/>
            <a:chOff x="143163" y="5763486"/>
            <a:chExt cx="12048829" cy="739555"/>
          </a:xfrm>
        </p:grpSpPr>
        <p:sp>
          <p:nvSpPr>
            <p:cNvPr id="28" name="Rectangle 27">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645065" y="5763486"/>
              <a:ext cx="11546927" cy="73955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5" name="Straight Connector 28">
              <a:extLst>
                <a:ext uri="{FF2B5EF4-FFF2-40B4-BE49-F238E27FC236}">
                  <a16:creationId xmlns:a16="http://schemas.microsoft.com/office/drawing/2014/main" id="{5FB1B595-4E0E-4913-822E-EB9B401637E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434108" y="5763486"/>
              <a:ext cx="1" cy="739555"/>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21D6966-343E-49AC-A026-D2497E0C3C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43163" y="5763486"/>
              <a:ext cx="1" cy="739555"/>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32" name="Rectangle 31">
            <a:extLst>
              <a:ext uri="{FF2B5EF4-FFF2-40B4-BE49-F238E27FC236}">
                <a16:creationId xmlns:a16="http://schemas.microsoft.com/office/drawing/2014/main" id="{3C48EA58-53D6-4E4A-9BDB-087D346178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0752" y="389517"/>
            <a:ext cx="6686629" cy="605864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re 3">
            <a:extLst>
              <a:ext uri="{FF2B5EF4-FFF2-40B4-BE49-F238E27FC236}">
                <a16:creationId xmlns:a16="http://schemas.microsoft.com/office/drawing/2014/main" id="{16128B0C-5DB2-CE95-0AD1-D51D3A9492A8}"/>
              </a:ext>
            </a:extLst>
          </p:cNvPr>
          <p:cNvSpPr>
            <a:spLocks noGrp="1"/>
          </p:cNvSpPr>
          <p:nvPr>
            <p:ph type="title"/>
          </p:nvPr>
        </p:nvSpPr>
        <p:spPr>
          <a:xfrm>
            <a:off x="955964" y="968432"/>
            <a:ext cx="5597236" cy="4921136"/>
          </a:xfrm>
        </p:spPr>
        <p:txBody>
          <a:bodyPr vert="horz" lIns="91440" tIns="45720" rIns="91440" bIns="45720" rtlCol="0" anchor="ctr">
            <a:normAutofit/>
          </a:bodyPr>
          <a:lstStyle/>
          <a:p>
            <a:r>
              <a:rPr lang="fr-FR" b="0" i="0" dirty="0">
                <a:solidFill>
                  <a:srgbClr val="374151"/>
                </a:solidFill>
                <a:effectLst/>
                <a:latin typeface="Söhne"/>
              </a:rPr>
              <a:t>La gestion des erreurs et le débogage</a:t>
            </a:r>
            <a:endParaRPr lang="en-US" kern="1200" dirty="0">
              <a:solidFill>
                <a:schemeClr val="tx1"/>
              </a:solidFill>
              <a:latin typeface="+mj-lt"/>
              <a:ea typeface="+mj-ea"/>
              <a:cs typeface="+mj-cs"/>
            </a:endParaRPr>
          </a:p>
        </p:txBody>
      </p:sp>
      <p:sp>
        <p:nvSpPr>
          <p:cNvPr id="5" name="Espace réservé du texte 4">
            <a:extLst>
              <a:ext uri="{FF2B5EF4-FFF2-40B4-BE49-F238E27FC236}">
                <a16:creationId xmlns:a16="http://schemas.microsoft.com/office/drawing/2014/main" id="{35F58044-890E-406F-4C42-41C96E87554C}"/>
              </a:ext>
            </a:extLst>
          </p:cNvPr>
          <p:cNvSpPr>
            <a:spLocks noGrp="1"/>
          </p:cNvSpPr>
          <p:nvPr>
            <p:ph type="body" idx="1"/>
          </p:nvPr>
        </p:nvSpPr>
        <p:spPr>
          <a:xfrm>
            <a:off x="7526275" y="2366751"/>
            <a:ext cx="3618381" cy="2124496"/>
          </a:xfrm>
        </p:spPr>
        <p:txBody>
          <a:bodyPr vert="horz" lIns="91440" tIns="45720" rIns="91440" bIns="45720" rtlCol="0" anchor="ctr">
            <a:normAutofit/>
          </a:bodyPr>
          <a:lstStyle/>
          <a:p>
            <a:endParaRPr lang="fr-FR" b="0" i="0" dirty="0">
              <a:solidFill>
                <a:srgbClr val="374151"/>
              </a:solidFill>
              <a:effectLst/>
              <a:latin typeface="Söhne"/>
            </a:endParaRPr>
          </a:p>
        </p:txBody>
      </p:sp>
    </p:spTree>
    <p:extLst>
      <p:ext uri="{BB962C8B-B14F-4D97-AF65-F5344CB8AC3E}">
        <p14:creationId xmlns:p14="http://schemas.microsoft.com/office/powerpoint/2010/main" val="3684244107"/>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2E1617CB-AC21-75ED-7DCC-454E25333CEA}"/>
              </a:ext>
            </a:extLst>
          </p:cNvPr>
          <p:cNvSpPr>
            <a:spLocks noGrp="1"/>
          </p:cNvSpPr>
          <p:nvPr>
            <p:ph type="title"/>
          </p:nvPr>
        </p:nvSpPr>
        <p:spPr>
          <a:xfrm>
            <a:off x="808637" y="386930"/>
            <a:ext cx="10886443" cy="1188950"/>
          </a:xfrm>
        </p:spPr>
        <p:txBody>
          <a:bodyPr anchor="b">
            <a:normAutofit fontScale="90000"/>
          </a:bodyPr>
          <a:lstStyle/>
          <a:p>
            <a:r>
              <a:rPr lang="fr-FR" sz="5400" b="0" i="0" dirty="0">
                <a:solidFill>
                  <a:srgbClr val="374151"/>
                </a:solidFill>
                <a:effectLst/>
                <a:latin typeface="Söhne"/>
              </a:rPr>
              <a:t>La gestion des erreurs et des exceptions</a:t>
            </a:r>
            <a:endParaRPr lang="fr-FR" sz="5400" dirty="0"/>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Espace réservé du contenu 2">
            <a:extLst>
              <a:ext uri="{FF2B5EF4-FFF2-40B4-BE49-F238E27FC236}">
                <a16:creationId xmlns:a16="http://schemas.microsoft.com/office/drawing/2014/main" id="{85E3D657-C55C-A7B3-9BC9-4981AF73FD63}"/>
              </a:ext>
            </a:extLst>
          </p:cNvPr>
          <p:cNvSpPr>
            <a:spLocks noGrp="1"/>
          </p:cNvSpPr>
          <p:nvPr>
            <p:ph idx="1"/>
          </p:nvPr>
        </p:nvSpPr>
        <p:spPr>
          <a:xfrm>
            <a:off x="793659" y="2599509"/>
            <a:ext cx="10252122" cy="3435531"/>
          </a:xfrm>
        </p:spPr>
        <p:txBody>
          <a:bodyPr anchor="ctr">
            <a:normAutofit fontScale="70000" lnSpcReduction="20000"/>
          </a:bodyPr>
          <a:lstStyle/>
          <a:p>
            <a:r>
              <a:rPr lang="fr-FR" b="0" i="0" dirty="0">
                <a:solidFill>
                  <a:srgbClr val="374151"/>
                </a:solidFill>
                <a:effectLst/>
                <a:latin typeface="Söhne"/>
              </a:rPr>
              <a:t>PowerShell offre plusieurs mécanismes pour gérer les erreurs :</a:t>
            </a:r>
          </a:p>
          <a:p>
            <a:pPr lvl="1"/>
            <a:endParaRPr lang="fr-FR" dirty="0">
              <a:solidFill>
                <a:srgbClr val="374151"/>
              </a:solidFill>
              <a:latin typeface="Söhne"/>
            </a:endParaRPr>
          </a:p>
          <a:p>
            <a:pPr lvl="1"/>
            <a:r>
              <a:rPr lang="fr-FR" b="0" i="0" dirty="0">
                <a:solidFill>
                  <a:srgbClr val="374151"/>
                </a:solidFill>
                <a:effectLst/>
                <a:latin typeface="Söhne"/>
              </a:rPr>
              <a:t>L'instruction "</a:t>
            </a:r>
            <a:r>
              <a:rPr lang="fr-FR" b="1" i="0" dirty="0">
                <a:solidFill>
                  <a:srgbClr val="374151"/>
                </a:solidFill>
                <a:effectLst/>
                <a:latin typeface="Söhne"/>
              </a:rPr>
              <a:t>Try-Catch</a:t>
            </a:r>
            <a:r>
              <a:rPr lang="fr-FR" b="0" i="0" dirty="0">
                <a:solidFill>
                  <a:srgbClr val="374151"/>
                </a:solidFill>
                <a:effectLst/>
                <a:latin typeface="Söhne"/>
              </a:rPr>
              <a:t>" :  l'instruction "</a:t>
            </a:r>
            <a:r>
              <a:rPr lang="fr-FR" b="1" i="0" dirty="0">
                <a:solidFill>
                  <a:srgbClr val="374151"/>
                </a:solidFill>
                <a:effectLst/>
                <a:latin typeface="Söhne"/>
              </a:rPr>
              <a:t>Try-Catch</a:t>
            </a:r>
            <a:r>
              <a:rPr lang="fr-FR" b="0" i="0" dirty="0">
                <a:solidFill>
                  <a:srgbClr val="374151"/>
                </a:solidFill>
                <a:effectLst/>
                <a:latin typeface="Söhne"/>
              </a:rPr>
              <a:t>" permet l’interception et la gestion des exceptions spécifiques</a:t>
            </a:r>
          </a:p>
          <a:p>
            <a:pPr lvl="1"/>
            <a:endParaRPr lang="fr-FR" dirty="0">
              <a:solidFill>
                <a:srgbClr val="374151"/>
              </a:solidFill>
              <a:latin typeface="Söhne"/>
            </a:endParaRPr>
          </a:p>
          <a:p>
            <a:pPr lvl="1"/>
            <a:r>
              <a:rPr lang="fr-FR" b="0" i="0" dirty="0">
                <a:solidFill>
                  <a:srgbClr val="374151"/>
                </a:solidFill>
                <a:effectLst/>
                <a:latin typeface="Söhne"/>
              </a:rPr>
              <a:t>La variable automatique "</a:t>
            </a:r>
            <a:r>
              <a:rPr lang="fr-FR" b="1" i="0" dirty="0">
                <a:solidFill>
                  <a:srgbClr val="374151"/>
                </a:solidFill>
                <a:effectLst/>
                <a:latin typeface="Söhne"/>
              </a:rPr>
              <a:t>$</a:t>
            </a:r>
            <a:r>
              <a:rPr lang="fr-FR" b="1" i="0" dirty="0" err="1">
                <a:solidFill>
                  <a:srgbClr val="374151"/>
                </a:solidFill>
                <a:effectLst/>
                <a:latin typeface="Söhne"/>
              </a:rPr>
              <a:t>Error</a:t>
            </a:r>
            <a:r>
              <a:rPr lang="fr-FR" b="0" i="0" dirty="0">
                <a:solidFill>
                  <a:srgbClr val="374151"/>
                </a:solidFill>
                <a:effectLst/>
                <a:latin typeface="Söhne"/>
              </a:rPr>
              <a:t>" : collection permettant </a:t>
            </a:r>
            <a:r>
              <a:rPr lang="fr-FR" dirty="0">
                <a:solidFill>
                  <a:srgbClr val="374151"/>
                </a:solidFill>
                <a:latin typeface="Söhne"/>
              </a:rPr>
              <a:t>d’</a:t>
            </a:r>
            <a:r>
              <a:rPr lang="fr-FR" b="0" i="0" dirty="0">
                <a:solidFill>
                  <a:srgbClr val="374151"/>
                </a:solidFill>
                <a:effectLst/>
                <a:latin typeface="Söhne"/>
              </a:rPr>
              <a:t>accéder aux informations sur les erreurs survenues lors de l'exécution.</a:t>
            </a:r>
          </a:p>
          <a:p>
            <a:pPr lvl="1"/>
            <a:endParaRPr lang="fr-FR" dirty="0">
              <a:solidFill>
                <a:srgbClr val="374151"/>
              </a:solidFill>
              <a:latin typeface="Söhne"/>
            </a:endParaRPr>
          </a:p>
          <a:p>
            <a:pPr lvl="1"/>
            <a:r>
              <a:rPr lang="fr-FR" i="0" dirty="0">
                <a:solidFill>
                  <a:srgbClr val="374151"/>
                </a:solidFill>
                <a:effectLst/>
                <a:latin typeface="Söhne"/>
              </a:rPr>
              <a:t>Les paramètres "</a:t>
            </a:r>
            <a:r>
              <a:rPr lang="fr-FR" b="1" i="0" dirty="0" err="1">
                <a:solidFill>
                  <a:srgbClr val="374151"/>
                </a:solidFill>
                <a:effectLst/>
                <a:latin typeface="Söhne"/>
              </a:rPr>
              <a:t>ErrorAction</a:t>
            </a:r>
            <a:r>
              <a:rPr lang="fr-FR" i="0" dirty="0">
                <a:solidFill>
                  <a:srgbClr val="374151"/>
                </a:solidFill>
                <a:effectLst/>
                <a:latin typeface="Söhne"/>
              </a:rPr>
              <a:t>" et "</a:t>
            </a:r>
            <a:r>
              <a:rPr lang="fr-FR" b="1" i="0" dirty="0" err="1">
                <a:solidFill>
                  <a:srgbClr val="374151"/>
                </a:solidFill>
                <a:effectLst/>
                <a:latin typeface="Söhne"/>
              </a:rPr>
              <a:t>ErrorVariable</a:t>
            </a:r>
            <a:r>
              <a:rPr lang="fr-FR" i="0" dirty="0">
                <a:solidFill>
                  <a:srgbClr val="374151"/>
                </a:solidFill>
                <a:effectLst/>
                <a:latin typeface="Söhne"/>
              </a:rPr>
              <a:t>" : permettent de définir le comportement des commandes en cas d'erreur.</a:t>
            </a:r>
          </a:p>
          <a:p>
            <a:pPr lvl="1"/>
            <a:endParaRPr lang="fr-FR" dirty="0">
              <a:solidFill>
                <a:srgbClr val="374151"/>
              </a:solidFill>
              <a:latin typeface="Söhne"/>
            </a:endParaRPr>
          </a:p>
          <a:p>
            <a:pPr lvl="1"/>
            <a:r>
              <a:rPr lang="fr-FR" b="0" i="0" dirty="0">
                <a:solidFill>
                  <a:srgbClr val="374151"/>
                </a:solidFill>
                <a:effectLst/>
                <a:latin typeface="Söhne"/>
              </a:rPr>
              <a:t>« </a:t>
            </a:r>
            <a:r>
              <a:rPr lang="fr-FR" b="1" i="0" dirty="0" err="1">
                <a:solidFill>
                  <a:srgbClr val="374151"/>
                </a:solidFill>
                <a:effectLst/>
                <a:latin typeface="Söhne"/>
              </a:rPr>
              <a:t>Throw</a:t>
            </a:r>
            <a:r>
              <a:rPr lang="fr-FR" b="0" i="0" dirty="0">
                <a:solidFill>
                  <a:srgbClr val="374151"/>
                </a:solidFill>
                <a:effectLst/>
                <a:latin typeface="Söhne"/>
              </a:rPr>
              <a:t> » permet de remonter une erreur à l’échelle du script / de la commande</a:t>
            </a:r>
          </a:p>
          <a:p>
            <a:pPr lvl="1"/>
            <a:endParaRPr lang="fr-FR" dirty="0">
              <a:solidFill>
                <a:srgbClr val="374151"/>
              </a:solidFill>
              <a:latin typeface="Söhne"/>
            </a:endParaRPr>
          </a:p>
          <a:p>
            <a:pPr lvl="1"/>
            <a:r>
              <a:rPr lang="fr-FR" b="0" i="0" dirty="0">
                <a:solidFill>
                  <a:srgbClr val="374151"/>
                </a:solidFill>
                <a:effectLst/>
                <a:latin typeface="Söhne"/>
              </a:rPr>
              <a:t>Les cmdlets "</a:t>
            </a:r>
            <a:r>
              <a:rPr lang="fr-FR" b="1" i="0" dirty="0">
                <a:solidFill>
                  <a:srgbClr val="374151"/>
                </a:solidFill>
                <a:effectLst/>
                <a:latin typeface="Söhne"/>
              </a:rPr>
              <a:t>Write-</a:t>
            </a:r>
            <a:r>
              <a:rPr lang="fr-FR" b="1" i="0" dirty="0" err="1">
                <a:solidFill>
                  <a:srgbClr val="374151"/>
                </a:solidFill>
                <a:effectLst/>
                <a:latin typeface="Söhne"/>
              </a:rPr>
              <a:t>Error</a:t>
            </a:r>
            <a:r>
              <a:rPr lang="fr-FR" b="0" i="0" dirty="0">
                <a:solidFill>
                  <a:srgbClr val="374151"/>
                </a:solidFill>
                <a:effectLst/>
                <a:latin typeface="Söhne"/>
              </a:rPr>
              <a:t>" et "</a:t>
            </a:r>
            <a:r>
              <a:rPr lang="fr-FR" b="1" i="0" dirty="0">
                <a:solidFill>
                  <a:srgbClr val="374151"/>
                </a:solidFill>
                <a:effectLst/>
                <a:latin typeface="Söhne"/>
              </a:rPr>
              <a:t>Write-</a:t>
            </a:r>
            <a:r>
              <a:rPr lang="fr-FR" b="1" i="0" dirty="0" err="1">
                <a:solidFill>
                  <a:srgbClr val="374151"/>
                </a:solidFill>
                <a:effectLst/>
                <a:latin typeface="Söhne"/>
              </a:rPr>
              <a:t>Verbose</a:t>
            </a:r>
            <a:r>
              <a:rPr lang="fr-FR" b="0" i="0" dirty="0">
                <a:solidFill>
                  <a:srgbClr val="374151"/>
                </a:solidFill>
                <a:effectLst/>
                <a:latin typeface="Söhne"/>
              </a:rPr>
              <a:t>" pour enregistrer les erreurs et les informations de débogage</a:t>
            </a:r>
            <a:endParaRPr lang="fr-FR" i="0" dirty="0">
              <a:solidFill>
                <a:srgbClr val="374151"/>
              </a:solidFill>
              <a:effectLst/>
              <a:latin typeface="Söhne"/>
            </a:endParaRPr>
          </a:p>
        </p:txBody>
      </p:sp>
    </p:spTree>
    <p:extLst>
      <p:ext uri="{BB962C8B-B14F-4D97-AF65-F5344CB8AC3E}">
        <p14:creationId xmlns:p14="http://schemas.microsoft.com/office/powerpoint/2010/main" val="2656982840"/>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2E1617CB-AC21-75ED-7DCC-454E25333CEA}"/>
              </a:ext>
            </a:extLst>
          </p:cNvPr>
          <p:cNvSpPr>
            <a:spLocks noGrp="1"/>
          </p:cNvSpPr>
          <p:nvPr>
            <p:ph type="title"/>
          </p:nvPr>
        </p:nvSpPr>
        <p:spPr>
          <a:xfrm>
            <a:off x="808637" y="386930"/>
            <a:ext cx="10886443" cy="1188950"/>
          </a:xfrm>
        </p:spPr>
        <p:txBody>
          <a:bodyPr anchor="b">
            <a:normAutofit/>
          </a:bodyPr>
          <a:lstStyle/>
          <a:p>
            <a:r>
              <a:rPr lang="fr-FR" sz="5400" b="0" i="0" dirty="0">
                <a:solidFill>
                  <a:srgbClr val="374151"/>
                </a:solidFill>
                <a:effectLst/>
                <a:latin typeface="Söhne"/>
              </a:rPr>
              <a:t>Les techniques de débogages</a:t>
            </a:r>
            <a:endParaRPr lang="fr-FR" sz="5400" dirty="0"/>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Espace réservé du contenu 2">
            <a:extLst>
              <a:ext uri="{FF2B5EF4-FFF2-40B4-BE49-F238E27FC236}">
                <a16:creationId xmlns:a16="http://schemas.microsoft.com/office/drawing/2014/main" id="{85E3D657-C55C-A7B3-9BC9-4981AF73FD63}"/>
              </a:ext>
            </a:extLst>
          </p:cNvPr>
          <p:cNvSpPr>
            <a:spLocks noGrp="1"/>
          </p:cNvSpPr>
          <p:nvPr>
            <p:ph idx="1"/>
          </p:nvPr>
        </p:nvSpPr>
        <p:spPr>
          <a:xfrm>
            <a:off x="793659" y="2599509"/>
            <a:ext cx="10252122" cy="3435531"/>
          </a:xfrm>
        </p:spPr>
        <p:txBody>
          <a:bodyPr anchor="ctr">
            <a:normAutofit lnSpcReduction="10000"/>
          </a:bodyPr>
          <a:lstStyle/>
          <a:p>
            <a:r>
              <a:rPr lang="fr-FR" i="0" dirty="0">
                <a:solidFill>
                  <a:srgbClr val="374151"/>
                </a:solidFill>
                <a:effectLst/>
                <a:latin typeface="Söhne"/>
              </a:rPr>
              <a:t>L’interface PowerShell ISE et Visual Studio Code permettent de mettre en œuvre des points d’arrêts (break point)</a:t>
            </a:r>
          </a:p>
          <a:p>
            <a:pPr lvl="1"/>
            <a:r>
              <a:rPr lang="fr-FR" i="0" dirty="0">
                <a:solidFill>
                  <a:srgbClr val="374151"/>
                </a:solidFill>
                <a:effectLst/>
                <a:latin typeface="Söhne"/>
              </a:rPr>
              <a:t>Via PowerShell, la commande Set-</a:t>
            </a:r>
            <a:r>
              <a:rPr lang="fr-FR" i="0" dirty="0" err="1">
                <a:solidFill>
                  <a:srgbClr val="374151"/>
                </a:solidFill>
                <a:effectLst/>
                <a:latin typeface="Söhne"/>
              </a:rPr>
              <a:t>PSBreakPoint</a:t>
            </a:r>
            <a:r>
              <a:rPr lang="fr-FR" i="0" dirty="0">
                <a:solidFill>
                  <a:srgbClr val="374151"/>
                </a:solidFill>
                <a:effectLst/>
                <a:latin typeface="Söhne"/>
              </a:rPr>
              <a:t> permet de positionner un point d’arrêt dans l’exécution d’un script.</a:t>
            </a:r>
          </a:p>
          <a:p>
            <a:endParaRPr lang="fr-FR" dirty="0">
              <a:solidFill>
                <a:srgbClr val="374151"/>
              </a:solidFill>
              <a:latin typeface="Söhne"/>
            </a:endParaRPr>
          </a:p>
          <a:p>
            <a:pPr algn="l">
              <a:buFont typeface="Arial" panose="020B0604020202020204" pitchFamily="34" charset="0"/>
              <a:buChar char="•"/>
            </a:pPr>
            <a:r>
              <a:rPr lang="fr-FR" b="0" i="0" dirty="0">
                <a:solidFill>
                  <a:srgbClr val="374151"/>
                </a:solidFill>
                <a:effectLst/>
                <a:latin typeface="Söhne"/>
              </a:rPr>
              <a:t>La commande "</a:t>
            </a:r>
            <a:r>
              <a:rPr lang="fr-FR" b="1" i="0" dirty="0">
                <a:solidFill>
                  <a:srgbClr val="374151"/>
                </a:solidFill>
                <a:effectLst/>
                <a:latin typeface="Söhne"/>
              </a:rPr>
              <a:t>Write-Debug</a:t>
            </a:r>
            <a:r>
              <a:rPr lang="fr-FR" b="0" i="0" dirty="0">
                <a:solidFill>
                  <a:srgbClr val="374151"/>
                </a:solidFill>
                <a:effectLst/>
                <a:latin typeface="Söhne"/>
              </a:rPr>
              <a:t>" permet d'insérer des messages de débogage dans votre script.</a:t>
            </a:r>
          </a:p>
          <a:p>
            <a:pPr lvl="1"/>
            <a:r>
              <a:rPr lang="fr-FR" b="0" i="0" dirty="0">
                <a:solidFill>
                  <a:srgbClr val="374151"/>
                </a:solidFill>
                <a:effectLst/>
                <a:latin typeface="Söhne"/>
              </a:rPr>
              <a:t>Pour indiquer à PowerShell d’afficher les messages de Write-Debug, il faut initialiser la variable </a:t>
            </a:r>
            <a:r>
              <a:rPr lang="fr-FR" b="1" i="0" dirty="0">
                <a:solidFill>
                  <a:srgbClr val="374151"/>
                </a:solidFill>
                <a:effectLst/>
                <a:latin typeface="Söhne"/>
              </a:rPr>
              <a:t>$</a:t>
            </a:r>
            <a:r>
              <a:rPr lang="fr-FR" b="1" i="0" dirty="0" err="1">
                <a:solidFill>
                  <a:srgbClr val="374151"/>
                </a:solidFill>
                <a:effectLst/>
                <a:latin typeface="Söhne"/>
              </a:rPr>
              <a:t>debugPreference</a:t>
            </a:r>
            <a:r>
              <a:rPr lang="fr-FR" b="0" i="0" dirty="0">
                <a:solidFill>
                  <a:srgbClr val="374151"/>
                </a:solidFill>
                <a:effectLst/>
                <a:latin typeface="Söhne"/>
              </a:rPr>
              <a:t> à « Continue »</a:t>
            </a:r>
            <a:endParaRPr lang="fr-FR" dirty="0">
              <a:solidFill>
                <a:srgbClr val="374151"/>
              </a:solidFill>
              <a:latin typeface="Söhne"/>
            </a:endParaRPr>
          </a:p>
        </p:txBody>
      </p:sp>
    </p:spTree>
    <p:extLst>
      <p:ext uri="{BB962C8B-B14F-4D97-AF65-F5344CB8AC3E}">
        <p14:creationId xmlns:p14="http://schemas.microsoft.com/office/powerpoint/2010/main" val="1369994602"/>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2E1617CB-AC21-75ED-7DCC-454E25333CEA}"/>
              </a:ext>
            </a:extLst>
          </p:cNvPr>
          <p:cNvSpPr>
            <a:spLocks noGrp="1"/>
          </p:cNvSpPr>
          <p:nvPr>
            <p:ph type="title"/>
          </p:nvPr>
        </p:nvSpPr>
        <p:spPr>
          <a:xfrm>
            <a:off x="808637" y="386930"/>
            <a:ext cx="10886443" cy="1188950"/>
          </a:xfrm>
        </p:spPr>
        <p:txBody>
          <a:bodyPr anchor="b">
            <a:normAutofit fontScale="90000"/>
          </a:bodyPr>
          <a:lstStyle/>
          <a:p>
            <a:br>
              <a:rPr lang="fr-FR" sz="5400" b="0" i="0" dirty="0">
                <a:solidFill>
                  <a:srgbClr val="374151"/>
                </a:solidFill>
                <a:effectLst/>
                <a:latin typeface="Söhne"/>
              </a:rPr>
            </a:br>
            <a:r>
              <a:rPr lang="fr-FR" sz="5400" b="0" i="0" dirty="0">
                <a:solidFill>
                  <a:srgbClr val="374151"/>
                </a:solidFill>
                <a:effectLst/>
                <a:latin typeface="Söhne"/>
              </a:rPr>
              <a:t>L'utilisation des journaux d'événements.</a:t>
            </a:r>
            <a:endParaRPr lang="fr-FR" sz="5400" dirty="0"/>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Espace réservé du contenu 2">
            <a:extLst>
              <a:ext uri="{FF2B5EF4-FFF2-40B4-BE49-F238E27FC236}">
                <a16:creationId xmlns:a16="http://schemas.microsoft.com/office/drawing/2014/main" id="{85E3D657-C55C-A7B3-9BC9-4981AF73FD63}"/>
              </a:ext>
            </a:extLst>
          </p:cNvPr>
          <p:cNvSpPr>
            <a:spLocks noGrp="1"/>
          </p:cNvSpPr>
          <p:nvPr>
            <p:ph idx="1"/>
          </p:nvPr>
        </p:nvSpPr>
        <p:spPr>
          <a:xfrm>
            <a:off x="793659" y="2599509"/>
            <a:ext cx="10252122" cy="3435531"/>
          </a:xfrm>
        </p:spPr>
        <p:txBody>
          <a:bodyPr anchor="ctr">
            <a:normAutofit fontScale="92500" lnSpcReduction="10000"/>
          </a:bodyPr>
          <a:lstStyle/>
          <a:p>
            <a:r>
              <a:rPr lang="fr-FR" i="0" dirty="0">
                <a:solidFill>
                  <a:srgbClr val="374151"/>
                </a:solidFill>
                <a:effectLst/>
                <a:latin typeface="Söhne"/>
              </a:rPr>
              <a:t>PowerShell propose des cmdlets spécifiques pour lire, écrire et gérer les journaux d'événements, notamment :</a:t>
            </a:r>
          </a:p>
          <a:p>
            <a:pPr lvl="1"/>
            <a:r>
              <a:rPr lang="fr-FR" i="0" dirty="0" err="1">
                <a:solidFill>
                  <a:srgbClr val="374151"/>
                </a:solidFill>
                <a:effectLst/>
                <a:latin typeface="Söhne"/>
              </a:rPr>
              <a:t>Get-EventLog</a:t>
            </a:r>
            <a:r>
              <a:rPr lang="fr-FR" i="0" dirty="0">
                <a:solidFill>
                  <a:srgbClr val="374151"/>
                </a:solidFill>
                <a:effectLst/>
                <a:latin typeface="Söhne"/>
              </a:rPr>
              <a:t> : Utilisé pour lire les événements à partir des journaux d'événements Windows.</a:t>
            </a:r>
          </a:p>
          <a:p>
            <a:pPr lvl="1"/>
            <a:endParaRPr lang="fr-FR" dirty="0">
              <a:solidFill>
                <a:srgbClr val="374151"/>
              </a:solidFill>
              <a:latin typeface="Söhne"/>
            </a:endParaRPr>
          </a:p>
          <a:p>
            <a:pPr lvl="1"/>
            <a:r>
              <a:rPr lang="fr-FR" i="0" dirty="0">
                <a:solidFill>
                  <a:srgbClr val="374151"/>
                </a:solidFill>
                <a:effectLst/>
                <a:latin typeface="Söhne"/>
              </a:rPr>
              <a:t>Write-</a:t>
            </a:r>
            <a:r>
              <a:rPr lang="fr-FR" i="0" dirty="0" err="1">
                <a:solidFill>
                  <a:srgbClr val="374151"/>
                </a:solidFill>
                <a:effectLst/>
                <a:latin typeface="Söhne"/>
              </a:rPr>
              <a:t>EventLog</a:t>
            </a:r>
            <a:r>
              <a:rPr lang="fr-FR" i="0" dirty="0">
                <a:solidFill>
                  <a:srgbClr val="374151"/>
                </a:solidFill>
                <a:effectLst/>
                <a:latin typeface="Söhne"/>
              </a:rPr>
              <a:t> : Utilisé pour écrire des événements personnalisés dans les journaux d'événements Windows.</a:t>
            </a:r>
          </a:p>
          <a:p>
            <a:pPr lvl="1"/>
            <a:endParaRPr lang="fr-FR" dirty="0">
              <a:solidFill>
                <a:srgbClr val="374151"/>
              </a:solidFill>
              <a:latin typeface="Söhne"/>
            </a:endParaRPr>
          </a:p>
          <a:p>
            <a:pPr lvl="1"/>
            <a:r>
              <a:rPr lang="fr-FR" i="0" dirty="0" err="1">
                <a:solidFill>
                  <a:srgbClr val="374151"/>
                </a:solidFill>
                <a:effectLst/>
                <a:latin typeface="Söhne"/>
              </a:rPr>
              <a:t>Get-WinEvent</a:t>
            </a:r>
            <a:r>
              <a:rPr lang="fr-FR" i="0" dirty="0">
                <a:solidFill>
                  <a:srgbClr val="374151"/>
                </a:solidFill>
                <a:effectLst/>
                <a:latin typeface="Söhne"/>
              </a:rPr>
              <a:t> : Utilisé pour lire les événements à partir de journaux d'événements spécifiques aux applications.</a:t>
            </a:r>
          </a:p>
        </p:txBody>
      </p:sp>
    </p:spTree>
    <p:extLst>
      <p:ext uri="{BB962C8B-B14F-4D97-AF65-F5344CB8AC3E}">
        <p14:creationId xmlns:p14="http://schemas.microsoft.com/office/powerpoint/2010/main" val="2850093846"/>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2E1617CB-AC21-75ED-7DCC-454E25333CEA}"/>
              </a:ext>
            </a:extLst>
          </p:cNvPr>
          <p:cNvSpPr>
            <a:spLocks noGrp="1"/>
          </p:cNvSpPr>
          <p:nvPr>
            <p:ph type="title"/>
          </p:nvPr>
        </p:nvSpPr>
        <p:spPr>
          <a:xfrm>
            <a:off x="808637" y="386930"/>
            <a:ext cx="10886443" cy="1188950"/>
          </a:xfrm>
        </p:spPr>
        <p:txBody>
          <a:bodyPr anchor="b">
            <a:normAutofit/>
          </a:bodyPr>
          <a:lstStyle/>
          <a:p>
            <a:r>
              <a:rPr lang="fr-FR" sz="3600" i="0" dirty="0">
                <a:solidFill>
                  <a:srgbClr val="374151"/>
                </a:solidFill>
                <a:effectLst/>
                <a:latin typeface="Söhne"/>
              </a:rPr>
              <a:t>Bonnes pratiques pour l'utilisation des journaux d'événements</a:t>
            </a:r>
            <a:endParaRPr lang="fr-FR" sz="5400" dirty="0"/>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Espace réservé du contenu 2">
            <a:extLst>
              <a:ext uri="{FF2B5EF4-FFF2-40B4-BE49-F238E27FC236}">
                <a16:creationId xmlns:a16="http://schemas.microsoft.com/office/drawing/2014/main" id="{85E3D657-C55C-A7B3-9BC9-4981AF73FD63}"/>
              </a:ext>
            </a:extLst>
          </p:cNvPr>
          <p:cNvSpPr>
            <a:spLocks noGrp="1"/>
          </p:cNvSpPr>
          <p:nvPr>
            <p:ph idx="1"/>
          </p:nvPr>
        </p:nvSpPr>
        <p:spPr>
          <a:xfrm>
            <a:off x="793659" y="2599509"/>
            <a:ext cx="10252122" cy="3435531"/>
          </a:xfrm>
        </p:spPr>
        <p:txBody>
          <a:bodyPr anchor="ctr">
            <a:normAutofit fontScale="92500" lnSpcReduction="20000"/>
          </a:bodyPr>
          <a:lstStyle/>
          <a:p>
            <a:r>
              <a:rPr lang="fr-FR" i="0" dirty="0">
                <a:solidFill>
                  <a:srgbClr val="374151"/>
                </a:solidFill>
                <a:effectLst/>
                <a:latin typeface="Söhne"/>
              </a:rPr>
              <a:t>Pour optimiser l'utilisation des journaux d'événements, voici quelques bonnes pratiques à suivre :</a:t>
            </a:r>
          </a:p>
          <a:p>
            <a:pPr lvl="1"/>
            <a:endParaRPr lang="fr-FR" dirty="0">
              <a:solidFill>
                <a:srgbClr val="374151"/>
              </a:solidFill>
              <a:latin typeface="Söhne"/>
            </a:endParaRPr>
          </a:p>
          <a:p>
            <a:pPr lvl="1"/>
            <a:r>
              <a:rPr lang="fr-FR" i="0" dirty="0">
                <a:solidFill>
                  <a:srgbClr val="374151"/>
                </a:solidFill>
                <a:effectLst/>
                <a:latin typeface="Söhne"/>
              </a:rPr>
              <a:t>Utilisez des niveaux de gravité appropriés : Utilisez les niveaux d'événements (erreur, avertissement, information, débogage) en fonction de la nature des informations à enregistrer.</a:t>
            </a:r>
            <a:br>
              <a:rPr lang="fr-FR" i="0" dirty="0">
                <a:solidFill>
                  <a:srgbClr val="374151"/>
                </a:solidFill>
                <a:effectLst/>
                <a:latin typeface="Söhne"/>
              </a:rPr>
            </a:br>
            <a:endParaRPr lang="fr-FR" i="0" dirty="0">
              <a:solidFill>
                <a:srgbClr val="374151"/>
              </a:solidFill>
              <a:effectLst/>
              <a:latin typeface="Söhne"/>
            </a:endParaRPr>
          </a:p>
          <a:p>
            <a:pPr lvl="1"/>
            <a:r>
              <a:rPr lang="fr-FR" i="0" dirty="0">
                <a:solidFill>
                  <a:srgbClr val="374151"/>
                </a:solidFill>
                <a:effectLst/>
                <a:latin typeface="Söhne"/>
              </a:rPr>
              <a:t>Documentez les événements : Fournissez des descriptions claires et significatives pour chaque événement enregistré.</a:t>
            </a:r>
          </a:p>
          <a:p>
            <a:pPr lvl="1"/>
            <a:endParaRPr lang="fr-FR" dirty="0">
              <a:solidFill>
                <a:srgbClr val="374151"/>
              </a:solidFill>
              <a:latin typeface="Söhne"/>
            </a:endParaRPr>
          </a:p>
          <a:p>
            <a:pPr lvl="1"/>
            <a:r>
              <a:rPr lang="fr-FR" i="0" dirty="0">
                <a:solidFill>
                  <a:srgbClr val="374151"/>
                </a:solidFill>
                <a:effectLst/>
                <a:latin typeface="Söhne"/>
              </a:rPr>
              <a:t>Centralisez les journaux d'événements : Si possible, configurez la centralisation des journaux d'événements pour faciliter l'accès et l'analyse.</a:t>
            </a:r>
          </a:p>
        </p:txBody>
      </p:sp>
    </p:spTree>
    <p:extLst>
      <p:ext uri="{BB962C8B-B14F-4D97-AF65-F5344CB8AC3E}">
        <p14:creationId xmlns:p14="http://schemas.microsoft.com/office/powerpoint/2010/main" val="9539450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A407000E-5109-497D-C15E-DB2B48D60E0C}"/>
              </a:ext>
            </a:extLst>
          </p:cNvPr>
          <p:cNvSpPr>
            <a:spLocks noGrp="1"/>
          </p:cNvSpPr>
          <p:nvPr>
            <p:ph type="title"/>
          </p:nvPr>
        </p:nvSpPr>
        <p:spPr>
          <a:xfrm>
            <a:off x="808638" y="386930"/>
            <a:ext cx="9236700" cy="1188950"/>
          </a:xfrm>
        </p:spPr>
        <p:txBody>
          <a:bodyPr anchor="b">
            <a:normAutofit/>
          </a:bodyPr>
          <a:lstStyle/>
          <a:p>
            <a:r>
              <a:rPr lang="fr-FR" sz="5400" b="0" i="0">
                <a:effectLst/>
                <a:latin typeface="Söhne"/>
              </a:rPr>
              <a:t>Pourquoi utiliser PowerShell ?</a:t>
            </a:r>
            <a:endParaRPr lang="fr-FR" sz="5400"/>
          </a:p>
        </p:txBody>
      </p:sp>
      <p:grpSp>
        <p:nvGrpSpPr>
          <p:cNvPr id="26" name="Group 25">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27" name="Rectangle 26">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0" name="Rectangle 29">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Espace réservé du contenu 3">
            <a:extLst>
              <a:ext uri="{FF2B5EF4-FFF2-40B4-BE49-F238E27FC236}">
                <a16:creationId xmlns:a16="http://schemas.microsoft.com/office/drawing/2014/main" id="{D63E917E-5F3D-5549-50D1-DF471100C049}"/>
              </a:ext>
            </a:extLst>
          </p:cNvPr>
          <p:cNvGraphicFramePr>
            <a:graphicFrameLocks noGrp="1"/>
          </p:cNvGraphicFramePr>
          <p:nvPr>
            <p:ph idx="1"/>
            <p:extLst>
              <p:ext uri="{D42A27DB-BD31-4B8C-83A1-F6EECF244321}">
                <p14:modId xmlns:p14="http://schemas.microsoft.com/office/powerpoint/2010/main" val="278017236"/>
              </p:ext>
            </p:extLst>
          </p:nvPr>
        </p:nvGraphicFramePr>
        <p:xfrm>
          <a:off x="734640" y="2513972"/>
          <a:ext cx="5361360" cy="352605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Espace réservé du contenu 2">
            <a:extLst>
              <a:ext uri="{FF2B5EF4-FFF2-40B4-BE49-F238E27FC236}">
                <a16:creationId xmlns:a16="http://schemas.microsoft.com/office/drawing/2014/main" id="{8E7682B2-E47A-A0D3-07BA-B62EC95ED879}"/>
              </a:ext>
            </a:extLst>
          </p:cNvPr>
          <p:cNvSpPr txBox="1">
            <a:spLocks/>
          </p:cNvSpPr>
          <p:nvPr/>
        </p:nvSpPr>
        <p:spPr>
          <a:xfrm>
            <a:off x="6387767" y="2416629"/>
            <a:ext cx="4530898" cy="3736793"/>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sz="2000" dirty="0"/>
              <a:t>Contrôle étendu</a:t>
            </a:r>
          </a:p>
          <a:p>
            <a:pPr lvl="1"/>
            <a:r>
              <a:rPr lang="fr-FR" sz="2000" dirty="0"/>
              <a:t>Offre un contrôle complet sur les systèmes Windows et de nombreux services Microsoft. </a:t>
            </a:r>
          </a:p>
          <a:p>
            <a:pPr lvl="1"/>
            <a:endParaRPr lang="fr-FR" sz="2000" dirty="0"/>
          </a:p>
          <a:p>
            <a:pPr lvl="1"/>
            <a:r>
              <a:rPr lang="fr-FR" sz="2000" dirty="0"/>
              <a:t>Permet l’accès à des fonctionnalités avancées et de manipuler des objets système</a:t>
            </a:r>
          </a:p>
        </p:txBody>
      </p:sp>
    </p:spTree>
    <p:extLst>
      <p:ext uri="{BB962C8B-B14F-4D97-AF65-F5344CB8AC3E}">
        <p14:creationId xmlns:p14="http://schemas.microsoft.com/office/powerpoint/2010/main" val="3204700245"/>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24">
            <a:extLst>
              <a:ext uri="{FF2B5EF4-FFF2-40B4-BE49-F238E27FC236}">
                <a16:creationId xmlns:a16="http://schemas.microsoft.com/office/drawing/2014/main" id="{C4B24C7E-2D5E-4C4E-9CD5-D61F243C9D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4" name="Group 26">
            <a:extLst>
              <a:ext uri="{FF2B5EF4-FFF2-40B4-BE49-F238E27FC236}">
                <a16:creationId xmlns:a16="http://schemas.microsoft.com/office/drawing/2014/main" id="{99072643-A0EC-42FB-B66A-24C0E6FFDC9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2" y="1846371"/>
            <a:ext cx="12048829" cy="3165257"/>
            <a:chOff x="143163" y="5763486"/>
            <a:chExt cx="12048829" cy="739555"/>
          </a:xfrm>
        </p:grpSpPr>
        <p:sp>
          <p:nvSpPr>
            <p:cNvPr id="28" name="Rectangle 27">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645065" y="5763486"/>
              <a:ext cx="11546927" cy="73955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5" name="Straight Connector 28">
              <a:extLst>
                <a:ext uri="{FF2B5EF4-FFF2-40B4-BE49-F238E27FC236}">
                  <a16:creationId xmlns:a16="http://schemas.microsoft.com/office/drawing/2014/main" id="{5FB1B595-4E0E-4913-822E-EB9B401637E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434108" y="5763486"/>
              <a:ext cx="1" cy="739555"/>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21D6966-343E-49AC-A026-D2497E0C3C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43163" y="5763486"/>
              <a:ext cx="1" cy="739555"/>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32" name="Rectangle 31">
            <a:extLst>
              <a:ext uri="{FF2B5EF4-FFF2-40B4-BE49-F238E27FC236}">
                <a16:creationId xmlns:a16="http://schemas.microsoft.com/office/drawing/2014/main" id="{3C48EA58-53D6-4E4A-9BDB-087D346178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0752" y="389517"/>
            <a:ext cx="6686629" cy="605864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re 3">
            <a:extLst>
              <a:ext uri="{FF2B5EF4-FFF2-40B4-BE49-F238E27FC236}">
                <a16:creationId xmlns:a16="http://schemas.microsoft.com/office/drawing/2014/main" id="{16128B0C-5DB2-CE95-0AD1-D51D3A9492A8}"/>
              </a:ext>
            </a:extLst>
          </p:cNvPr>
          <p:cNvSpPr>
            <a:spLocks noGrp="1"/>
          </p:cNvSpPr>
          <p:nvPr>
            <p:ph type="title"/>
          </p:nvPr>
        </p:nvSpPr>
        <p:spPr>
          <a:xfrm>
            <a:off x="955964" y="968432"/>
            <a:ext cx="5597236" cy="4921136"/>
          </a:xfrm>
        </p:spPr>
        <p:txBody>
          <a:bodyPr vert="horz" lIns="91440" tIns="45720" rIns="91440" bIns="45720" rtlCol="0" anchor="ctr">
            <a:normAutofit/>
          </a:bodyPr>
          <a:lstStyle/>
          <a:p>
            <a:pPr algn="l"/>
            <a:r>
              <a:rPr lang="en-US" b="0" i="0" dirty="0">
                <a:solidFill>
                  <a:srgbClr val="374151"/>
                </a:solidFill>
                <a:effectLst/>
                <a:latin typeface="Söhne"/>
              </a:rPr>
              <a:t>PowerShell JEA (Just Enough Administration)</a:t>
            </a:r>
            <a:endParaRPr lang="en-US" kern="1200" dirty="0">
              <a:solidFill>
                <a:schemeClr val="tx1"/>
              </a:solidFill>
              <a:latin typeface="+mj-lt"/>
              <a:ea typeface="+mj-ea"/>
              <a:cs typeface="+mj-cs"/>
            </a:endParaRPr>
          </a:p>
        </p:txBody>
      </p:sp>
      <p:sp>
        <p:nvSpPr>
          <p:cNvPr id="5" name="Espace réservé du texte 4">
            <a:extLst>
              <a:ext uri="{FF2B5EF4-FFF2-40B4-BE49-F238E27FC236}">
                <a16:creationId xmlns:a16="http://schemas.microsoft.com/office/drawing/2014/main" id="{35F58044-890E-406F-4C42-41C96E87554C}"/>
              </a:ext>
            </a:extLst>
          </p:cNvPr>
          <p:cNvSpPr>
            <a:spLocks noGrp="1"/>
          </p:cNvSpPr>
          <p:nvPr>
            <p:ph type="body" idx="1"/>
          </p:nvPr>
        </p:nvSpPr>
        <p:spPr>
          <a:xfrm>
            <a:off x="7526275" y="2366751"/>
            <a:ext cx="3618381" cy="2124496"/>
          </a:xfrm>
        </p:spPr>
        <p:txBody>
          <a:bodyPr vert="horz" lIns="91440" tIns="45720" rIns="91440" bIns="45720" rtlCol="0" anchor="ctr">
            <a:normAutofit/>
          </a:bodyPr>
          <a:lstStyle/>
          <a:p>
            <a:endParaRPr lang="fr-FR" b="0" i="0" dirty="0">
              <a:solidFill>
                <a:srgbClr val="374151"/>
              </a:solidFill>
              <a:effectLst/>
              <a:latin typeface="Söhne"/>
            </a:endParaRPr>
          </a:p>
        </p:txBody>
      </p:sp>
    </p:spTree>
    <p:extLst>
      <p:ext uri="{BB962C8B-B14F-4D97-AF65-F5344CB8AC3E}">
        <p14:creationId xmlns:p14="http://schemas.microsoft.com/office/powerpoint/2010/main" val="3889770177"/>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2E1617CB-AC21-75ED-7DCC-454E25333CEA}"/>
              </a:ext>
            </a:extLst>
          </p:cNvPr>
          <p:cNvSpPr>
            <a:spLocks noGrp="1"/>
          </p:cNvSpPr>
          <p:nvPr>
            <p:ph type="title"/>
          </p:nvPr>
        </p:nvSpPr>
        <p:spPr>
          <a:xfrm>
            <a:off x="808637" y="386930"/>
            <a:ext cx="10886443" cy="1188950"/>
          </a:xfrm>
        </p:spPr>
        <p:txBody>
          <a:bodyPr anchor="b">
            <a:normAutofit/>
          </a:bodyPr>
          <a:lstStyle/>
          <a:p>
            <a:r>
              <a:rPr lang="fr-FR" sz="5400" dirty="0"/>
              <a:t>Introduction à PowerShell JEA</a:t>
            </a:r>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Espace réservé du contenu 2">
            <a:extLst>
              <a:ext uri="{FF2B5EF4-FFF2-40B4-BE49-F238E27FC236}">
                <a16:creationId xmlns:a16="http://schemas.microsoft.com/office/drawing/2014/main" id="{85E3D657-C55C-A7B3-9BC9-4981AF73FD63}"/>
              </a:ext>
            </a:extLst>
          </p:cNvPr>
          <p:cNvSpPr>
            <a:spLocks noGrp="1"/>
          </p:cNvSpPr>
          <p:nvPr>
            <p:ph idx="1"/>
          </p:nvPr>
        </p:nvSpPr>
        <p:spPr>
          <a:xfrm>
            <a:off x="793659" y="2599509"/>
            <a:ext cx="10252122" cy="3435531"/>
          </a:xfrm>
        </p:spPr>
        <p:txBody>
          <a:bodyPr anchor="ctr">
            <a:normAutofit/>
          </a:bodyPr>
          <a:lstStyle/>
          <a:p>
            <a:pPr algn="l">
              <a:buFont typeface="Arial" panose="020B0604020202020204" pitchFamily="34" charset="0"/>
              <a:buChar char="•"/>
            </a:pPr>
            <a:r>
              <a:rPr lang="fr-FR" b="0" i="0" dirty="0">
                <a:solidFill>
                  <a:srgbClr val="374151"/>
                </a:solidFill>
                <a:effectLst/>
                <a:latin typeface="Söhne"/>
              </a:rPr>
              <a:t>PowerShell JEA est une fonctionnalité de PowerShell qui permet d'accorder un accès restreint et spécifique aux utilisateurs pour l'administration des systèmes.</a:t>
            </a:r>
          </a:p>
          <a:p>
            <a:pPr algn="l">
              <a:buFont typeface="Arial" panose="020B0604020202020204" pitchFamily="34" charset="0"/>
              <a:buChar char="•"/>
            </a:pPr>
            <a:endParaRPr lang="fr-FR" b="0" i="0" dirty="0">
              <a:solidFill>
                <a:srgbClr val="374151"/>
              </a:solidFill>
              <a:effectLst/>
              <a:latin typeface="Söhne"/>
            </a:endParaRPr>
          </a:p>
          <a:p>
            <a:pPr algn="l">
              <a:buFont typeface="Arial" panose="020B0604020202020204" pitchFamily="34" charset="0"/>
              <a:buChar char="•"/>
            </a:pPr>
            <a:r>
              <a:rPr lang="fr-FR" b="0" i="0" dirty="0">
                <a:solidFill>
                  <a:srgbClr val="374151"/>
                </a:solidFill>
                <a:effectLst/>
                <a:latin typeface="Söhne"/>
              </a:rPr>
              <a:t>Il fournit une couche d'abstraction sécurisée entre les administrateurs et les systèmes, limitant ainsi les droits d'accès nécessaires à l'exécution de tâches spécifiques.</a:t>
            </a:r>
          </a:p>
        </p:txBody>
      </p:sp>
    </p:spTree>
    <p:extLst>
      <p:ext uri="{BB962C8B-B14F-4D97-AF65-F5344CB8AC3E}">
        <p14:creationId xmlns:p14="http://schemas.microsoft.com/office/powerpoint/2010/main" val="4135251927"/>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2E1617CB-AC21-75ED-7DCC-454E25333CEA}"/>
              </a:ext>
            </a:extLst>
          </p:cNvPr>
          <p:cNvSpPr>
            <a:spLocks noGrp="1"/>
          </p:cNvSpPr>
          <p:nvPr>
            <p:ph type="title"/>
          </p:nvPr>
        </p:nvSpPr>
        <p:spPr>
          <a:xfrm>
            <a:off x="808637" y="386930"/>
            <a:ext cx="10886443" cy="1188950"/>
          </a:xfrm>
        </p:spPr>
        <p:txBody>
          <a:bodyPr anchor="b">
            <a:normAutofit/>
          </a:bodyPr>
          <a:lstStyle/>
          <a:p>
            <a:r>
              <a:rPr lang="fr-FR" sz="5400" dirty="0"/>
              <a:t>Les avantages de PowerShell JEA</a:t>
            </a:r>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Espace réservé du contenu 2">
            <a:extLst>
              <a:ext uri="{FF2B5EF4-FFF2-40B4-BE49-F238E27FC236}">
                <a16:creationId xmlns:a16="http://schemas.microsoft.com/office/drawing/2014/main" id="{85E3D657-C55C-A7B3-9BC9-4981AF73FD63}"/>
              </a:ext>
            </a:extLst>
          </p:cNvPr>
          <p:cNvSpPr>
            <a:spLocks noGrp="1"/>
          </p:cNvSpPr>
          <p:nvPr>
            <p:ph idx="1"/>
          </p:nvPr>
        </p:nvSpPr>
        <p:spPr>
          <a:xfrm>
            <a:off x="793659" y="2599509"/>
            <a:ext cx="10252122" cy="3435531"/>
          </a:xfrm>
        </p:spPr>
        <p:txBody>
          <a:bodyPr anchor="ctr">
            <a:normAutofit fontScale="85000" lnSpcReduction="20000"/>
          </a:bodyPr>
          <a:lstStyle/>
          <a:p>
            <a:pPr algn="l">
              <a:buFont typeface="Arial" panose="020B0604020202020204" pitchFamily="34" charset="0"/>
              <a:buChar char="•"/>
            </a:pPr>
            <a:r>
              <a:rPr lang="fr-FR" b="1" i="0" dirty="0">
                <a:solidFill>
                  <a:srgbClr val="374151"/>
                </a:solidFill>
                <a:effectLst/>
                <a:latin typeface="Söhne"/>
              </a:rPr>
              <a:t>Renforcement de la sécurité </a:t>
            </a:r>
            <a:r>
              <a:rPr lang="fr-FR" b="0" i="0" dirty="0">
                <a:solidFill>
                  <a:srgbClr val="374151"/>
                </a:solidFill>
                <a:effectLst/>
                <a:latin typeface="Söhne"/>
              </a:rPr>
              <a:t>: PowerShell JEA permet de limiter les privilèges administratifs en accordant uniquement les autorisations nécessaires pour effectuer des tâches spécifiques.</a:t>
            </a:r>
          </a:p>
          <a:p>
            <a:pPr algn="l">
              <a:buFont typeface="Arial" panose="020B0604020202020204" pitchFamily="34" charset="0"/>
              <a:buChar char="•"/>
            </a:pPr>
            <a:endParaRPr lang="fr-FR" b="0" i="0" dirty="0">
              <a:solidFill>
                <a:srgbClr val="374151"/>
              </a:solidFill>
              <a:effectLst/>
              <a:latin typeface="Söhne"/>
            </a:endParaRPr>
          </a:p>
          <a:p>
            <a:pPr algn="l">
              <a:buFont typeface="Arial" panose="020B0604020202020204" pitchFamily="34" charset="0"/>
              <a:buChar char="•"/>
            </a:pPr>
            <a:r>
              <a:rPr lang="fr-FR" b="1" i="0" dirty="0">
                <a:solidFill>
                  <a:srgbClr val="374151"/>
                </a:solidFill>
                <a:effectLst/>
                <a:latin typeface="Söhne"/>
              </a:rPr>
              <a:t>Contrôle granulaire des accès</a:t>
            </a:r>
            <a:r>
              <a:rPr lang="fr-FR" b="0" i="0" dirty="0">
                <a:solidFill>
                  <a:srgbClr val="374151"/>
                </a:solidFill>
                <a:effectLst/>
                <a:latin typeface="Söhne"/>
              </a:rPr>
              <a:t> : Il offre la possibilité de définir des configurations personnalisées pour les utilisateurs, en spécifiant les cmdlets, les fonctions et les paramètres auxquels ils ont accès.</a:t>
            </a:r>
          </a:p>
          <a:p>
            <a:pPr algn="l">
              <a:buFont typeface="Arial" panose="020B0604020202020204" pitchFamily="34" charset="0"/>
              <a:buChar char="•"/>
            </a:pPr>
            <a:endParaRPr lang="fr-FR" b="0" i="0" dirty="0">
              <a:solidFill>
                <a:srgbClr val="374151"/>
              </a:solidFill>
              <a:effectLst/>
              <a:latin typeface="Söhne"/>
            </a:endParaRPr>
          </a:p>
          <a:p>
            <a:pPr algn="l">
              <a:buFont typeface="Arial" panose="020B0604020202020204" pitchFamily="34" charset="0"/>
              <a:buChar char="•"/>
            </a:pPr>
            <a:r>
              <a:rPr lang="fr-FR" b="1" i="0" dirty="0">
                <a:solidFill>
                  <a:srgbClr val="374151"/>
                </a:solidFill>
                <a:effectLst/>
                <a:latin typeface="Söhne"/>
              </a:rPr>
              <a:t>Audit et traçabilité </a:t>
            </a:r>
            <a:r>
              <a:rPr lang="fr-FR" b="0" i="0" dirty="0">
                <a:solidFill>
                  <a:srgbClr val="374151"/>
                </a:solidFill>
                <a:effectLst/>
                <a:latin typeface="Söhne"/>
              </a:rPr>
              <a:t>: PowerShell JEA enregistre toutes les actions effectuées par les utilisateurs, facilitant ainsi l'audit et la conformité aux politiques de sécurité.</a:t>
            </a:r>
          </a:p>
        </p:txBody>
      </p:sp>
    </p:spTree>
    <p:extLst>
      <p:ext uri="{BB962C8B-B14F-4D97-AF65-F5344CB8AC3E}">
        <p14:creationId xmlns:p14="http://schemas.microsoft.com/office/powerpoint/2010/main" val="257038175"/>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2E1617CB-AC21-75ED-7DCC-454E25333CEA}"/>
              </a:ext>
            </a:extLst>
          </p:cNvPr>
          <p:cNvSpPr>
            <a:spLocks noGrp="1"/>
          </p:cNvSpPr>
          <p:nvPr>
            <p:ph type="title"/>
          </p:nvPr>
        </p:nvSpPr>
        <p:spPr>
          <a:xfrm>
            <a:off x="808637" y="386930"/>
            <a:ext cx="10886443" cy="1188950"/>
          </a:xfrm>
        </p:spPr>
        <p:txBody>
          <a:bodyPr anchor="b">
            <a:normAutofit/>
          </a:bodyPr>
          <a:lstStyle/>
          <a:p>
            <a:r>
              <a:rPr lang="fr-FR" sz="5400" dirty="0"/>
              <a:t>Les avantages de PowerShell JEA</a:t>
            </a:r>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Espace réservé du contenu 2">
            <a:extLst>
              <a:ext uri="{FF2B5EF4-FFF2-40B4-BE49-F238E27FC236}">
                <a16:creationId xmlns:a16="http://schemas.microsoft.com/office/drawing/2014/main" id="{85E3D657-C55C-A7B3-9BC9-4981AF73FD63}"/>
              </a:ext>
            </a:extLst>
          </p:cNvPr>
          <p:cNvSpPr>
            <a:spLocks noGrp="1"/>
          </p:cNvSpPr>
          <p:nvPr>
            <p:ph idx="1"/>
          </p:nvPr>
        </p:nvSpPr>
        <p:spPr>
          <a:xfrm>
            <a:off x="793659" y="2599509"/>
            <a:ext cx="10252122" cy="3435531"/>
          </a:xfrm>
        </p:spPr>
        <p:txBody>
          <a:bodyPr anchor="ctr">
            <a:normAutofit fontScale="92500" lnSpcReduction="20000"/>
          </a:bodyPr>
          <a:lstStyle/>
          <a:p>
            <a:pPr algn="l">
              <a:buFont typeface="Arial" panose="020B0604020202020204" pitchFamily="34" charset="0"/>
              <a:buChar char="•"/>
            </a:pPr>
            <a:r>
              <a:rPr lang="fr-FR" b="1" i="0" dirty="0">
                <a:solidFill>
                  <a:srgbClr val="374151"/>
                </a:solidFill>
                <a:effectLst/>
                <a:latin typeface="Söhne"/>
              </a:rPr>
              <a:t>Configuration de session</a:t>
            </a:r>
            <a:r>
              <a:rPr lang="fr-FR" b="0" i="0" dirty="0">
                <a:solidFill>
                  <a:srgbClr val="374151"/>
                </a:solidFill>
                <a:effectLst/>
                <a:latin typeface="Söhne"/>
              </a:rPr>
              <a:t> : il est possible de définir des configurations de session JEA qui spécifient les droits d'accès, les cmdlets autorisées, les variables, les fonctions, etc.</a:t>
            </a:r>
            <a:br>
              <a:rPr lang="fr-FR" b="0" i="0" dirty="0">
                <a:solidFill>
                  <a:srgbClr val="374151"/>
                </a:solidFill>
                <a:effectLst/>
                <a:latin typeface="Söhne"/>
              </a:rPr>
            </a:br>
            <a:endParaRPr lang="fr-FR" b="0" i="0" dirty="0">
              <a:solidFill>
                <a:srgbClr val="374151"/>
              </a:solidFill>
              <a:effectLst/>
              <a:latin typeface="Söhne"/>
            </a:endParaRPr>
          </a:p>
          <a:p>
            <a:pPr algn="l">
              <a:buFont typeface="Arial" panose="020B0604020202020204" pitchFamily="34" charset="0"/>
              <a:buChar char="•"/>
            </a:pPr>
            <a:r>
              <a:rPr lang="fr-FR" b="1" i="0" dirty="0">
                <a:solidFill>
                  <a:srgbClr val="374151"/>
                </a:solidFill>
                <a:effectLst/>
                <a:latin typeface="Söhne"/>
              </a:rPr>
              <a:t>Utilisateurs cibles</a:t>
            </a:r>
            <a:r>
              <a:rPr lang="fr-FR" b="0" i="0" dirty="0">
                <a:solidFill>
                  <a:srgbClr val="374151"/>
                </a:solidFill>
                <a:effectLst/>
                <a:latin typeface="Söhne"/>
              </a:rPr>
              <a:t> : Les utilisateurs autorisés à se connecter à une session JEA peuvent être spécifiés individuellement, par groupe ou par rôle.</a:t>
            </a:r>
            <a:br>
              <a:rPr lang="fr-FR" b="0" i="0" dirty="0">
                <a:solidFill>
                  <a:srgbClr val="374151"/>
                </a:solidFill>
                <a:effectLst/>
                <a:latin typeface="Söhne"/>
              </a:rPr>
            </a:br>
            <a:endParaRPr lang="fr-FR" b="0" i="0" dirty="0">
              <a:solidFill>
                <a:srgbClr val="374151"/>
              </a:solidFill>
              <a:effectLst/>
              <a:latin typeface="Söhne"/>
            </a:endParaRPr>
          </a:p>
          <a:p>
            <a:pPr algn="l">
              <a:buFont typeface="Arial" panose="020B0604020202020204" pitchFamily="34" charset="0"/>
              <a:buChar char="•"/>
            </a:pPr>
            <a:r>
              <a:rPr lang="fr-FR" b="1" i="0" dirty="0">
                <a:solidFill>
                  <a:srgbClr val="374151"/>
                </a:solidFill>
                <a:effectLst/>
                <a:latin typeface="Söhne"/>
              </a:rPr>
              <a:t>Connexion distante</a:t>
            </a:r>
            <a:r>
              <a:rPr lang="fr-FR" b="0" i="0" dirty="0">
                <a:solidFill>
                  <a:srgbClr val="374151"/>
                </a:solidFill>
                <a:effectLst/>
                <a:latin typeface="Söhne"/>
              </a:rPr>
              <a:t> : Les utilisateurs se connectent à des sessions JEA à distance à l'aide de </a:t>
            </a:r>
            <a:r>
              <a:rPr lang="fr-FR" b="0" i="1" dirty="0">
                <a:solidFill>
                  <a:srgbClr val="374151"/>
                </a:solidFill>
                <a:effectLst/>
                <a:latin typeface="Söhne"/>
              </a:rPr>
              <a:t>PowerShell </a:t>
            </a:r>
            <a:r>
              <a:rPr lang="fr-FR" b="0" i="1" dirty="0" err="1">
                <a:solidFill>
                  <a:srgbClr val="374151"/>
                </a:solidFill>
                <a:effectLst/>
                <a:latin typeface="Söhne"/>
              </a:rPr>
              <a:t>Remoting</a:t>
            </a:r>
            <a:r>
              <a:rPr lang="fr-FR" b="0" i="0" dirty="0">
                <a:solidFill>
                  <a:srgbClr val="374151"/>
                </a:solidFill>
                <a:effectLst/>
                <a:latin typeface="Söhne"/>
              </a:rPr>
              <a:t>, et se voient attribuer les droits d'accès spécifiés dans la configuration de session.</a:t>
            </a:r>
          </a:p>
        </p:txBody>
      </p:sp>
    </p:spTree>
    <p:extLst>
      <p:ext uri="{BB962C8B-B14F-4D97-AF65-F5344CB8AC3E}">
        <p14:creationId xmlns:p14="http://schemas.microsoft.com/office/powerpoint/2010/main" val="239656973"/>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2E1617CB-AC21-75ED-7DCC-454E25333CEA}"/>
              </a:ext>
            </a:extLst>
          </p:cNvPr>
          <p:cNvSpPr>
            <a:spLocks noGrp="1"/>
          </p:cNvSpPr>
          <p:nvPr>
            <p:ph type="title"/>
          </p:nvPr>
        </p:nvSpPr>
        <p:spPr>
          <a:xfrm>
            <a:off x="808637" y="386930"/>
            <a:ext cx="10886443" cy="1188950"/>
          </a:xfrm>
        </p:spPr>
        <p:txBody>
          <a:bodyPr anchor="b">
            <a:normAutofit/>
          </a:bodyPr>
          <a:lstStyle/>
          <a:p>
            <a:r>
              <a:rPr lang="fr-FR" sz="5400" dirty="0"/>
              <a:t>Exemple d’implémentation</a:t>
            </a:r>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Espace réservé du contenu 2">
            <a:extLst>
              <a:ext uri="{FF2B5EF4-FFF2-40B4-BE49-F238E27FC236}">
                <a16:creationId xmlns:a16="http://schemas.microsoft.com/office/drawing/2014/main" id="{85E3D657-C55C-A7B3-9BC9-4981AF73FD63}"/>
              </a:ext>
            </a:extLst>
          </p:cNvPr>
          <p:cNvSpPr>
            <a:spLocks noGrp="1"/>
          </p:cNvSpPr>
          <p:nvPr>
            <p:ph idx="1"/>
          </p:nvPr>
        </p:nvSpPr>
        <p:spPr>
          <a:xfrm>
            <a:off x="793659" y="2599509"/>
            <a:ext cx="10252122" cy="3435531"/>
          </a:xfrm>
        </p:spPr>
        <p:txBody>
          <a:bodyPr anchor="ctr">
            <a:normAutofit lnSpcReduction="10000"/>
          </a:bodyPr>
          <a:lstStyle/>
          <a:p>
            <a:pPr algn="l">
              <a:buFont typeface="Arial" panose="020B0604020202020204" pitchFamily="34" charset="0"/>
              <a:buChar char="•"/>
            </a:pPr>
            <a:r>
              <a:rPr lang="fr-FR" b="1" i="0" dirty="0">
                <a:solidFill>
                  <a:srgbClr val="374151"/>
                </a:solidFill>
                <a:effectLst/>
                <a:latin typeface="Söhne"/>
              </a:rPr>
              <a:t>Etape 1 : Création d'un profil PowerShell JEA </a:t>
            </a:r>
            <a:endParaRPr lang="fr-FR" b="0" i="0" dirty="0">
              <a:solidFill>
                <a:srgbClr val="374151"/>
              </a:solidFill>
              <a:effectLst/>
              <a:latin typeface="Söhne"/>
            </a:endParaRPr>
          </a:p>
          <a:p>
            <a:pPr algn="l">
              <a:buFont typeface="Arial" panose="020B0604020202020204" pitchFamily="34" charset="0"/>
              <a:buChar char="•"/>
            </a:pPr>
            <a:endParaRPr lang="fr-FR" b="0" i="0" dirty="0">
              <a:solidFill>
                <a:srgbClr val="374151"/>
              </a:solidFill>
              <a:effectLst/>
              <a:latin typeface="Söhne"/>
            </a:endParaRPr>
          </a:p>
          <a:p>
            <a:pPr lvl="1"/>
            <a:r>
              <a:rPr lang="fr-FR" b="0" i="0" dirty="0">
                <a:solidFill>
                  <a:srgbClr val="374151"/>
                </a:solidFill>
                <a:effectLst/>
                <a:latin typeface="Söhne"/>
              </a:rPr>
              <a:t>Définir un hashtable </a:t>
            </a:r>
            <a:r>
              <a:rPr lang="fr-FR" b="1" i="0" dirty="0">
                <a:solidFill>
                  <a:srgbClr val="374151"/>
                </a:solidFill>
                <a:effectLst/>
                <a:latin typeface="Söhne"/>
              </a:rPr>
              <a:t>$</a:t>
            </a:r>
            <a:r>
              <a:rPr lang="fr-FR" b="1" i="0" dirty="0" err="1">
                <a:solidFill>
                  <a:srgbClr val="374151"/>
                </a:solidFill>
                <a:effectLst/>
                <a:latin typeface="Söhne"/>
              </a:rPr>
              <a:t>JeaConfig</a:t>
            </a:r>
            <a:r>
              <a:rPr lang="fr-FR" b="0" i="0" dirty="0">
                <a:solidFill>
                  <a:srgbClr val="374151"/>
                </a:solidFill>
                <a:effectLst/>
                <a:latin typeface="Söhne"/>
              </a:rPr>
              <a:t> contenant la configuration du profil JEA.</a:t>
            </a:r>
            <a:br>
              <a:rPr lang="fr-FR" b="0" i="0" dirty="0">
                <a:solidFill>
                  <a:srgbClr val="374151"/>
                </a:solidFill>
                <a:effectLst/>
                <a:latin typeface="Söhne"/>
              </a:rPr>
            </a:br>
            <a:endParaRPr lang="fr-FR" b="0" i="0" dirty="0">
              <a:solidFill>
                <a:srgbClr val="374151"/>
              </a:solidFill>
              <a:effectLst/>
              <a:latin typeface="Söhne"/>
            </a:endParaRPr>
          </a:p>
          <a:p>
            <a:pPr lvl="1"/>
            <a:r>
              <a:rPr lang="fr-FR" b="0" i="0" dirty="0">
                <a:solidFill>
                  <a:srgbClr val="374151"/>
                </a:solidFill>
                <a:effectLst/>
                <a:latin typeface="Söhne"/>
              </a:rPr>
              <a:t>Spécifier le type de session, l'exécution en tant que compte virtuel, le répertoire des transcriptions, les modules à importer et les cmdlets visibles.</a:t>
            </a:r>
            <a:br>
              <a:rPr lang="fr-FR" b="0" i="0" dirty="0">
                <a:solidFill>
                  <a:srgbClr val="374151"/>
                </a:solidFill>
                <a:effectLst/>
                <a:latin typeface="Söhne"/>
              </a:rPr>
            </a:br>
            <a:endParaRPr lang="fr-FR" b="0" i="0" dirty="0">
              <a:solidFill>
                <a:srgbClr val="374151"/>
              </a:solidFill>
              <a:effectLst/>
              <a:latin typeface="Söhne"/>
            </a:endParaRPr>
          </a:p>
          <a:p>
            <a:pPr lvl="1"/>
            <a:r>
              <a:rPr lang="fr-FR" b="0" i="0" dirty="0">
                <a:solidFill>
                  <a:srgbClr val="374151"/>
                </a:solidFill>
                <a:effectLst/>
                <a:latin typeface="Söhne"/>
              </a:rPr>
              <a:t>Définir la configuration de rôle avec une capacité de rôle pour l'administration de la synchronisation Azure AD.</a:t>
            </a:r>
          </a:p>
        </p:txBody>
      </p:sp>
    </p:spTree>
    <p:extLst>
      <p:ext uri="{BB962C8B-B14F-4D97-AF65-F5344CB8AC3E}">
        <p14:creationId xmlns:p14="http://schemas.microsoft.com/office/powerpoint/2010/main" val="1136043060"/>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2E1617CB-AC21-75ED-7DCC-454E25333CEA}"/>
              </a:ext>
            </a:extLst>
          </p:cNvPr>
          <p:cNvSpPr>
            <a:spLocks noGrp="1"/>
          </p:cNvSpPr>
          <p:nvPr>
            <p:ph type="title"/>
          </p:nvPr>
        </p:nvSpPr>
        <p:spPr>
          <a:xfrm>
            <a:off x="808637" y="386930"/>
            <a:ext cx="10886443" cy="1188950"/>
          </a:xfrm>
        </p:spPr>
        <p:txBody>
          <a:bodyPr anchor="b">
            <a:normAutofit/>
          </a:bodyPr>
          <a:lstStyle/>
          <a:p>
            <a:r>
              <a:rPr lang="fr-FR" sz="5400" dirty="0"/>
              <a:t>Exemple d’implémentation</a:t>
            </a:r>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ZoneTexte 5">
            <a:extLst>
              <a:ext uri="{FF2B5EF4-FFF2-40B4-BE49-F238E27FC236}">
                <a16:creationId xmlns:a16="http://schemas.microsoft.com/office/drawing/2014/main" id="{0FBA878D-9A71-0EC3-8B9E-B98B28228A88}"/>
              </a:ext>
            </a:extLst>
          </p:cNvPr>
          <p:cNvSpPr txBox="1"/>
          <p:nvPr/>
        </p:nvSpPr>
        <p:spPr>
          <a:xfrm>
            <a:off x="3085681" y="2261064"/>
            <a:ext cx="6167534" cy="4031873"/>
          </a:xfrm>
          <a:prstGeom prst="rect">
            <a:avLst/>
          </a:prstGeom>
        </p:spPr>
        <p:style>
          <a:lnRef idx="2">
            <a:schemeClr val="dk1">
              <a:shade val="15000"/>
            </a:schemeClr>
          </a:lnRef>
          <a:fillRef idx="1">
            <a:schemeClr val="dk1"/>
          </a:fillRef>
          <a:effectRef idx="0">
            <a:schemeClr val="dk1"/>
          </a:effectRef>
          <a:fontRef idx="minor">
            <a:schemeClr val="lt1"/>
          </a:fontRef>
        </p:style>
        <p:txBody>
          <a:bodyPr wrap="square">
            <a:spAutoFit/>
          </a:bodyPr>
          <a:lstStyle/>
          <a:p>
            <a:r>
              <a:rPr lang="fr-FR" sz="1600" dirty="0"/>
              <a:t># Étape 1 : Création d'un profil PowerShell JEA</a:t>
            </a:r>
          </a:p>
          <a:p>
            <a:r>
              <a:rPr lang="fr-FR" sz="1600" dirty="0"/>
              <a:t>$</a:t>
            </a:r>
            <a:r>
              <a:rPr lang="fr-FR" sz="1600" dirty="0" err="1"/>
              <a:t>JeaConfig</a:t>
            </a:r>
            <a:r>
              <a:rPr lang="fr-FR" sz="1600" dirty="0"/>
              <a:t> = @{</a:t>
            </a:r>
          </a:p>
          <a:p>
            <a:r>
              <a:rPr lang="fr-FR" sz="1600" dirty="0"/>
              <a:t>    </a:t>
            </a:r>
            <a:r>
              <a:rPr lang="fr-FR" sz="1600" dirty="0" err="1"/>
              <a:t>SessionType</a:t>
            </a:r>
            <a:r>
              <a:rPr lang="fr-FR" sz="1600" dirty="0"/>
              <a:t> = '</a:t>
            </a:r>
            <a:r>
              <a:rPr lang="fr-FR" sz="1600" dirty="0" err="1"/>
              <a:t>RestrictedRemoteServer</a:t>
            </a:r>
            <a:r>
              <a:rPr lang="fr-FR" sz="1600" dirty="0"/>
              <a:t>'</a:t>
            </a:r>
          </a:p>
          <a:p>
            <a:r>
              <a:rPr lang="fr-FR" sz="1600" dirty="0"/>
              <a:t>    </a:t>
            </a:r>
            <a:r>
              <a:rPr lang="fr-FR" sz="1600" dirty="0" err="1"/>
              <a:t>RunAsVirtualAccount</a:t>
            </a:r>
            <a:r>
              <a:rPr lang="fr-FR" sz="1600" dirty="0"/>
              <a:t> = $</a:t>
            </a:r>
            <a:r>
              <a:rPr lang="fr-FR" sz="1600" dirty="0" err="1"/>
              <a:t>true</a:t>
            </a:r>
            <a:endParaRPr lang="fr-FR" sz="1600" dirty="0"/>
          </a:p>
          <a:p>
            <a:r>
              <a:rPr lang="fr-FR" sz="1600" dirty="0"/>
              <a:t>    </a:t>
            </a:r>
            <a:r>
              <a:rPr lang="fr-FR" sz="1600" dirty="0" err="1"/>
              <a:t>TranscriptDirectory</a:t>
            </a:r>
            <a:r>
              <a:rPr lang="fr-FR" sz="1600" dirty="0"/>
              <a:t> = 'C:\JEA\</a:t>
            </a:r>
            <a:r>
              <a:rPr lang="fr-FR" sz="1600" dirty="0" err="1"/>
              <a:t>Transcripts</a:t>
            </a:r>
            <a:r>
              <a:rPr lang="fr-FR" sz="1600" dirty="0"/>
              <a:t>'</a:t>
            </a:r>
          </a:p>
          <a:p>
            <a:r>
              <a:rPr lang="fr-FR" sz="1600" dirty="0"/>
              <a:t>    </a:t>
            </a:r>
            <a:r>
              <a:rPr lang="fr-FR" sz="1600" dirty="0" err="1"/>
              <a:t>ModulesToImport</a:t>
            </a:r>
            <a:r>
              <a:rPr lang="fr-FR" sz="1600" dirty="0"/>
              <a:t> = @('AzureAD')</a:t>
            </a:r>
          </a:p>
          <a:p>
            <a:r>
              <a:rPr lang="fr-FR" sz="1600" dirty="0"/>
              <a:t>    </a:t>
            </a:r>
            <a:r>
              <a:rPr lang="fr-FR" sz="1600" dirty="0" err="1"/>
              <a:t>VisibleCmdlets</a:t>
            </a:r>
            <a:r>
              <a:rPr lang="fr-FR" sz="1600" dirty="0"/>
              <a:t> = @('Start-ADSyncSyncCycle')</a:t>
            </a:r>
          </a:p>
          <a:p>
            <a:r>
              <a:rPr lang="fr-FR" sz="1600" dirty="0"/>
              <a:t>    </a:t>
            </a:r>
            <a:r>
              <a:rPr lang="fr-FR" sz="1600" dirty="0" err="1"/>
              <a:t>SessionRoleCapabilities</a:t>
            </a:r>
            <a:r>
              <a:rPr lang="fr-FR" sz="1600" dirty="0"/>
              <a:t> = @(</a:t>
            </a:r>
          </a:p>
          <a:p>
            <a:r>
              <a:rPr lang="fr-FR" sz="1600" dirty="0"/>
              <a:t>        @{</a:t>
            </a:r>
          </a:p>
          <a:p>
            <a:r>
              <a:rPr lang="fr-FR" sz="1600" dirty="0"/>
              <a:t>            </a:t>
            </a:r>
            <a:r>
              <a:rPr lang="fr-FR" sz="1600" dirty="0" err="1"/>
              <a:t>RoleCapabilities</a:t>
            </a:r>
            <a:r>
              <a:rPr lang="fr-FR" sz="1600" dirty="0"/>
              <a:t> = '</a:t>
            </a:r>
            <a:r>
              <a:rPr lang="fr-FR" sz="1600" dirty="0" err="1"/>
              <a:t>SyncAdmin</a:t>
            </a:r>
            <a:r>
              <a:rPr lang="fr-FR" sz="1600" dirty="0"/>
              <a:t>'</a:t>
            </a:r>
          </a:p>
          <a:p>
            <a:r>
              <a:rPr lang="fr-FR" sz="1600" dirty="0"/>
              <a:t>            </a:t>
            </a:r>
            <a:r>
              <a:rPr lang="fr-FR" sz="1600" dirty="0" err="1"/>
              <a:t>RoleName</a:t>
            </a:r>
            <a:r>
              <a:rPr lang="fr-FR" sz="1600" dirty="0"/>
              <a:t> = '</a:t>
            </a:r>
            <a:r>
              <a:rPr lang="fr-FR" sz="1600" dirty="0" err="1"/>
              <a:t>AzureADSyncAdmin</a:t>
            </a:r>
            <a:r>
              <a:rPr lang="fr-FR" sz="1600" dirty="0"/>
              <a:t>'</a:t>
            </a:r>
          </a:p>
          <a:p>
            <a:r>
              <a:rPr lang="fr-FR" sz="1600" dirty="0"/>
              <a:t>        }</a:t>
            </a:r>
          </a:p>
          <a:p>
            <a:r>
              <a:rPr lang="fr-FR" sz="1600" dirty="0"/>
              <a:t>    )</a:t>
            </a:r>
          </a:p>
          <a:p>
            <a:r>
              <a:rPr lang="fr-FR" sz="1600" dirty="0"/>
              <a:t>}</a:t>
            </a:r>
          </a:p>
          <a:p>
            <a:r>
              <a:rPr lang="fr-FR" sz="1600" b="0" i="0" dirty="0">
                <a:solidFill>
                  <a:srgbClr val="FFFFFF"/>
                </a:solidFill>
                <a:effectLst/>
                <a:latin typeface="Söhne Mono"/>
              </a:rPr>
              <a:t>New-</a:t>
            </a:r>
            <a:r>
              <a:rPr lang="fr-FR" sz="1600" b="0" i="0" dirty="0" err="1">
                <a:solidFill>
                  <a:srgbClr val="FFFFFF"/>
                </a:solidFill>
                <a:effectLst/>
                <a:latin typeface="Söhne Mono"/>
              </a:rPr>
              <a:t>PSSessionConfigurationFile</a:t>
            </a:r>
            <a:r>
              <a:rPr lang="fr-FR" sz="1600" b="0" i="0" dirty="0">
                <a:solidFill>
                  <a:srgbClr val="FFFFFF"/>
                </a:solidFill>
                <a:effectLst/>
                <a:latin typeface="Söhne Mono"/>
              </a:rPr>
              <a:t> -Path 'C:\JEA\</a:t>
            </a:r>
            <a:r>
              <a:rPr lang="fr-FR" sz="1600" b="0" i="0" dirty="0" err="1">
                <a:solidFill>
                  <a:srgbClr val="FFFFFF"/>
                </a:solidFill>
                <a:effectLst/>
                <a:latin typeface="Söhne Mono"/>
              </a:rPr>
              <a:t>SyncProfile.pssc</a:t>
            </a:r>
            <a:r>
              <a:rPr lang="fr-FR" sz="1600" b="0" i="0" dirty="0">
                <a:solidFill>
                  <a:srgbClr val="FFFFFF"/>
                </a:solidFill>
                <a:effectLst/>
                <a:latin typeface="Söhne Mono"/>
              </a:rPr>
              <a:t>' -</a:t>
            </a:r>
            <a:r>
              <a:rPr lang="fr-FR" sz="1600" b="0" i="0" dirty="0" err="1">
                <a:solidFill>
                  <a:srgbClr val="FFFFFF"/>
                </a:solidFill>
                <a:effectLst/>
                <a:latin typeface="Söhne Mono"/>
              </a:rPr>
              <a:t>ConfigurationData</a:t>
            </a:r>
            <a:r>
              <a:rPr lang="fr-FR" sz="1600" b="0" i="0" dirty="0">
                <a:solidFill>
                  <a:srgbClr val="FFFFFF"/>
                </a:solidFill>
                <a:effectLst/>
                <a:latin typeface="Söhne Mono"/>
              </a:rPr>
              <a:t> $</a:t>
            </a:r>
            <a:r>
              <a:rPr lang="fr-FR" sz="1600" b="0" i="0" dirty="0" err="1">
                <a:solidFill>
                  <a:srgbClr val="FFFFFF"/>
                </a:solidFill>
                <a:effectLst/>
                <a:latin typeface="Söhne Mono"/>
              </a:rPr>
              <a:t>JeaConfig</a:t>
            </a:r>
            <a:r>
              <a:rPr lang="fr-FR" sz="1600" b="0" i="0" dirty="0">
                <a:solidFill>
                  <a:srgbClr val="FFFFFF"/>
                </a:solidFill>
                <a:effectLst/>
                <a:latin typeface="Söhne Mono"/>
              </a:rPr>
              <a:t> </a:t>
            </a:r>
            <a:endParaRPr lang="fr-FR" sz="1600" dirty="0"/>
          </a:p>
        </p:txBody>
      </p:sp>
    </p:spTree>
    <p:extLst>
      <p:ext uri="{BB962C8B-B14F-4D97-AF65-F5344CB8AC3E}">
        <p14:creationId xmlns:p14="http://schemas.microsoft.com/office/powerpoint/2010/main" val="2801818315"/>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2E1617CB-AC21-75ED-7DCC-454E25333CEA}"/>
              </a:ext>
            </a:extLst>
          </p:cNvPr>
          <p:cNvSpPr>
            <a:spLocks noGrp="1"/>
          </p:cNvSpPr>
          <p:nvPr>
            <p:ph type="title"/>
          </p:nvPr>
        </p:nvSpPr>
        <p:spPr>
          <a:xfrm>
            <a:off x="808637" y="386930"/>
            <a:ext cx="10886443" cy="1188950"/>
          </a:xfrm>
        </p:spPr>
        <p:txBody>
          <a:bodyPr anchor="b">
            <a:normAutofit/>
          </a:bodyPr>
          <a:lstStyle/>
          <a:p>
            <a:r>
              <a:rPr lang="fr-FR" sz="5400" dirty="0"/>
              <a:t>Exemple d’implémentation</a:t>
            </a:r>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Espace réservé du contenu 2">
            <a:extLst>
              <a:ext uri="{FF2B5EF4-FFF2-40B4-BE49-F238E27FC236}">
                <a16:creationId xmlns:a16="http://schemas.microsoft.com/office/drawing/2014/main" id="{85E3D657-C55C-A7B3-9BC9-4981AF73FD63}"/>
              </a:ext>
            </a:extLst>
          </p:cNvPr>
          <p:cNvSpPr>
            <a:spLocks noGrp="1"/>
          </p:cNvSpPr>
          <p:nvPr>
            <p:ph idx="1"/>
          </p:nvPr>
        </p:nvSpPr>
        <p:spPr>
          <a:xfrm>
            <a:off x="793659" y="2394231"/>
            <a:ext cx="10252122" cy="3493381"/>
          </a:xfrm>
        </p:spPr>
        <p:txBody>
          <a:bodyPr anchor="ctr">
            <a:normAutofit/>
          </a:bodyPr>
          <a:lstStyle/>
          <a:p>
            <a:pPr algn="l">
              <a:buFont typeface="Arial" panose="020B0604020202020204" pitchFamily="34" charset="0"/>
              <a:buChar char="•"/>
            </a:pPr>
            <a:r>
              <a:rPr lang="fr-FR" b="0" i="0" dirty="0">
                <a:effectLst/>
                <a:latin typeface="Söhne"/>
              </a:rPr>
              <a:t>Etape 2 : Enregistrement de la configuration en session JEA.</a:t>
            </a:r>
          </a:p>
          <a:p>
            <a:pPr marL="0" indent="0" algn="l">
              <a:buNone/>
            </a:pPr>
            <a:endParaRPr lang="fr-FR" dirty="0">
              <a:latin typeface="Söhne"/>
            </a:endParaRPr>
          </a:p>
          <a:p>
            <a:pPr algn="l">
              <a:buFont typeface="Arial" panose="020B0604020202020204" pitchFamily="34" charset="0"/>
              <a:buChar char="•"/>
            </a:pPr>
            <a:r>
              <a:rPr lang="fr-FR" b="0" i="0" dirty="0">
                <a:effectLst/>
                <a:latin typeface="Söhne"/>
              </a:rPr>
              <a:t>Etape 3 : Attribution des autorisations à un groupe AD pour le profil</a:t>
            </a:r>
          </a:p>
          <a:p>
            <a:pPr algn="l">
              <a:buFont typeface="Arial" panose="020B0604020202020204" pitchFamily="34" charset="0"/>
              <a:buChar char="•"/>
            </a:pPr>
            <a:endParaRPr lang="fr-FR" dirty="0">
              <a:latin typeface="Söhne"/>
            </a:endParaRPr>
          </a:p>
          <a:p>
            <a:pPr algn="l">
              <a:buFont typeface="Arial" panose="020B0604020202020204" pitchFamily="34" charset="0"/>
              <a:buChar char="•"/>
            </a:pPr>
            <a:endParaRPr lang="fr-FR" b="0" i="0" dirty="0">
              <a:effectLst/>
              <a:latin typeface="Söhne"/>
            </a:endParaRPr>
          </a:p>
          <a:p>
            <a:pPr marL="0" indent="0" algn="l">
              <a:buNone/>
            </a:pPr>
            <a:endParaRPr lang="fr-FR" dirty="0">
              <a:latin typeface="Söhne"/>
            </a:endParaRPr>
          </a:p>
          <a:p>
            <a:pPr marL="0" indent="0" algn="l">
              <a:buNone/>
            </a:pPr>
            <a:endParaRPr lang="fr-FR" b="0" i="0" dirty="0">
              <a:effectLst/>
              <a:latin typeface="Söhne"/>
            </a:endParaRPr>
          </a:p>
        </p:txBody>
      </p:sp>
      <p:sp>
        <p:nvSpPr>
          <p:cNvPr id="15" name="ZoneTexte 14">
            <a:extLst>
              <a:ext uri="{FF2B5EF4-FFF2-40B4-BE49-F238E27FC236}">
                <a16:creationId xmlns:a16="http://schemas.microsoft.com/office/drawing/2014/main" id="{EC7AE793-1C86-CF49-1BE8-E678F8A822E9}"/>
              </a:ext>
            </a:extLst>
          </p:cNvPr>
          <p:cNvSpPr txBox="1"/>
          <p:nvPr/>
        </p:nvSpPr>
        <p:spPr>
          <a:xfrm>
            <a:off x="1472791" y="2807072"/>
            <a:ext cx="7965123" cy="369332"/>
          </a:xfrm>
          <a:prstGeom prst="rect">
            <a:avLst/>
          </a:prstGeom>
        </p:spPr>
        <p:style>
          <a:lnRef idx="2">
            <a:schemeClr val="dk1">
              <a:shade val="15000"/>
            </a:schemeClr>
          </a:lnRef>
          <a:fillRef idx="1">
            <a:schemeClr val="dk1"/>
          </a:fillRef>
          <a:effectRef idx="0">
            <a:schemeClr val="dk1"/>
          </a:effectRef>
          <a:fontRef idx="minor">
            <a:schemeClr val="lt1"/>
          </a:fontRef>
        </p:style>
        <p:txBody>
          <a:bodyPr wrap="square">
            <a:spAutoFit/>
          </a:bodyPr>
          <a:lstStyle/>
          <a:p>
            <a:pPr marL="0" indent="0" algn="l">
              <a:buNone/>
            </a:pPr>
            <a:r>
              <a:rPr lang="fr-FR" b="0" i="0" dirty="0" err="1">
                <a:solidFill>
                  <a:schemeClr val="bg1"/>
                </a:solidFill>
                <a:effectLst/>
                <a:latin typeface="Söhne"/>
              </a:rPr>
              <a:t>Register-PSSessionConfiguration</a:t>
            </a:r>
            <a:r>
              <a:rPr lang="fr-FR" b="0" i="0" dirty="0">
                <a:solidFill>
                  <a:schemeClr val="bg1"/>
                </a:solidFill>
                <a:effectLst/>
                <a:latin typeface="Söhne"/>
              </a:rPr>
              <a:t> -Name '</a:t>
            </a:r>
            <a:r>
              <a:rPr lang="fr-FR" b="0" i="0" dirty="0" err="1">
                <a:solidFill>
                  <a:schemeClr val="bg1"/>
                </a:solidFill>
                <a:effectLst/>
                <a:latin typeface="Söhne"/>
              </a:rPr>
              <a:t>SyncProfile</a:t>
            </a:r>
            <a:r>
              <a:rPr lang="fr-FR" b="0" i="0" dirty="0">
                <a:solidFill>
                  <a:schemeClr val="bg1"/>
                </a:solidFill>
                <a:effectLst/>
                <a:latin typeface="Söhne"/>
              </a:rPr>
              <a:t>' -Path 'C:\JEA\</a:t>
            </a:r>
            <a:r>
              <a:rPr lang="fr-FR" b="0" i="0" dirty="0" err="1">
                <a:solidFill>
                  <a:schemeClr val="bg1"/>
                </a:solidFill>
                <a:effectLst/>
                <a:latin typeface="Söhne"/>
              </a:rPr>
              <a:t>SyncProfile.pssc</a:t>
            </a:r>
            <a:r>
              <a:rPr lang="fr-FR" b="0" i="0" dirty="0">
                <a:solidFill>
                  <a:schemeClr val="bg1"/>
                </a:solidFill>
                <a:effectLst/>
                <a:latin typeface="Söhne"/>
              </a:rPr>
              <a:t>'</a:t>
            </a:r>
          </a:p>
        </p:txBody>
      </p:sp>
      <p:sp>
        <p:nvSpPr>
          <p:cNvPr id="17" name="ZoneTexte 16">
            <a:extLst>
              <a:ext uri="{FF2B5EF4-FFF2-40B4-BE49-F238E27FC236}">
                <a16:creationId xmlns:a16="http://schemas.microsoft.com/office/drawing/2014/main" id="{78F5E97B-6B6D-D77A-5D01-A32C5F431896}"/>
              </a:ext>
            </a:extLst>
          </p:cNvPr>
          <p:cNvSpPr txBox="1"/>
          <p:nvPr/>
        </p:nvSpPr>
        <p:spPr>
          <a:xfrm>
            <a:off x="1472790" y="3972656"/>
            <a:ext cx="7965123" cy="1754326"/>
          </a:xfrm>
          <a:prstGeom prst="rect">
            <a:avLst/>
          </a:prstGeom>
        </p:spPr>
        <p:style>
          <a:lnRef idx="2">
            <a:schemeClr val="dk1">
              <a:shade val="15000"/>
            </a:schemeClr>
          </a:lnRef>
          <a:fillRef idx="1">
            <a:schemeClr val="dk1"/>
          </a:fillRef>
          <a:effectRef idx="0">
            <a:schemeClr val="dk1"/>
          </a:effectRef>
          <a:fontRef idx="minor">
            <a:schemeClr val="lt1"/>
          </a:fontRef>
        </p:style>
        <p:txBody>
          <a:bodyPr wrap="square">
            <a:spAutoFit/>
          </a:bodyPr>
          <a:lstStyle/>
          <a:p>
            <a:r>
              <a:rPr lang="fr-FR" b="0" i="0" dirty="0">
                <a:solidFill>
                  <a:srgbClr val="FFFFFF"/>
                </a:solidFill>
                <a:effectLst/>
                <a:latin typeface="Söhne Mono"/>
              </a:rPr>
              <a:t>$Group = </a:t>
            </a:r>
            <a:r>
              <a:rPr lang="fr-FR" b="0" i="0" dirty="0" err="1">
                <a:solidFill>
                  <a:srgbClr val="FFFFFF"/>
                </a:solidFill>
                <a:effectLst/>
                <a:latin typeface="Söhne Mono"/>
              </a:rPr>
              <a:t>Get-ADGroup</a:t>
            </a:r>
            <a:r>
              <a:rPr lang="fr-FR" b="0" i="0" dirty="0">
                <a:solidFill>
                  <a:srgbClr val="FFFFFF"/>
                </a:solidFill>
                <a:effectLst/>
                <a:latin typeface="Söhne Mono"/>
              </a:rPr>
              <a:t> -Identity 'JEA-</a:t>
            </a:r>
            <a:r>
              <a:rPr lang="fr-FR" b="0" i="0" dirty="0" err="1">
                <a:solidFill>
                  <a:srgbClr val="FFFFFF"/>
                </a:solidFill>
                <a:effectLst/>
                <a:latin typeface="Söhne Mono"/>
              </a:rPr>
              <a:t>SyncAdmins</a:t>
            </a:r>
            <a:r>
              <a:rPr lang="fr-FR" b="0" i="0" dirty="0">
                <a:solidFill>
                  <a:srgbClr val="FFFFFF"/>
                </a:solidFill>
                <a:effectLst/>
                <a:latin typeface="Söhne Mono"/>
              </a:rPr>
              <a:t>’ </a:t>
            </a:r>
          </a:p>
          <a:p>
            <a:r>
              <a:rPr lang="fr-FR" b="0" i="0" dirty="0">
                <a:solidFill>
                  <a:srgbClr val="FFFFFF"/>
                </a:solidFill>
                <a:effectLst/>
                <a:latin typeface="Söhne Mono"/>
              </a:rPr>
              <a:t>Set-</a:t>
            </a:r>
            <a:r>
              <a:rPr lang="fr-FR" b="0" i="0" dirty="0" err="1">
                <a:solidFill>
                  <a:srgbClr val="FFFFFF"/>
                </a:solidFill>
                <a:effectLst/>
                <a:latin typeface="Söhne Mono"/>
              </a:rPr>
              <a:t>PSSessionConfiguration</a:t>
            </a:r>
            <a:r>
              <a:rPr lang="fr-FR" b="0" i="0" dirty="0">
                <a:solidFill>
                  <a:srgbClr val="FFFFFF"/>
                </a:solidFill>
                <a:effectLst/>
                <a:latin typeface="Söhne Mono"/>
              </a:rPr>
              <a:t> -Name '</a:t>
            </a:r>
            <a:r>
              <a:rPr lang="fr-FR" b="0" i="0" dirty="0" err="1">
                <a:solidFill>
                  <a:srgbClr val="FFFFFF"/>
                </a:solidFill>
                <a:effectLst/>
                <a:latin typeface="Söhne Mono"/>
              </a:rPr>
              <a:t>SyncProfile</a:t>
            </a:r>
            <a:r>
              <a:rPr lang="fr-FR" b="0" i="0" dirty="0">
                <a:solidFill>
                  <a:srgbClr val="FFFFFF"/>
                </a:solidFill>
                <a:effectLst/>
                <a:latin typeface="Söhne Mono"/>
              </a:rPr>
              <a:t>' -</a:t>
            </a:r>
            <a:r>
              <a:rPr lang="fr-FR" b="0" i="0" dirty="0" err="1">
                <a:solidFill>
                  <a:srgbClr val="FFFFFF"/>
                </a:solidFill>
                <a:effectLst/>
                <a:latin typeface="Söhne Mono"/>
              </a:rPr>
              <a:t>ShowSecurityDescriptorUI</a:t>
            </a:r>
            <a:r>
              <a:rPr lang="fr-FR" b="0" i="0" dirty="0">
                <a:solidFill>
                  <a:srgbClr val="FFFFFF"/>
                </a:solidFill>
                <a:effectLst/>
                <a:latin typeface="Söhne Mono"/>
              </a:rPr>
              <a:t> </a:t>
            </a:r>
          </a:p>
          <a:p>
            <a:endParaRPr lang="fr-FR" dirty="0">
              <a:solidFill>
                <a:srgbClr val="FFFFFF"/>
              </a:solidFill>
              <a:latin typeface="Söhne Mono"/>
            </a:endParaRPr>
          </a:p>
          <a:p>
            <a:r>
              <a:rPr lang="fr-FR" b="0" i="0" dirty="0">
                <a:solidFill>
                  <a:srgbClr val="FFFFFF"/>
                </a:solidFill>
                <a:effectLst/>
                <a:latin typeface="Söhne Mono"/>
              </a:rPr>
              <a:t>$SDDL = (</a:t>
            </a:r>
            <a:r>
              <a:rPr lang="fr-FR" b="0" i="0" dirty="0" err="1">
                <a:solidFill>
                  <a:srgbClr val="FFFFFF"/>
                </a:solidFill>
                <a:effectLst/>
                <a:latin typeface="Söhne Mono"/>
              </a:rPr>
              <a:t>Get-PSSessionConfiguration</a:t>
            </a:r>
            <a:r>
              <a:rPr lang="fr-FR" b="0" i="0" dirty="0">
                <a:solidFill>
                  <a:srgbClr val="FFFFFF"/>
                </a:solidFill>
                <a:effectLst/>
                <a:latin typeface="Söhne Mono"/>
              </a:rPr>
              <a:t> -Name '</a:t>
            </a:r>
            <a:r>
              <a:rPr lang="fr-FR" b="0" i="0" dirty="0" err="1">
                <a:solidFill>
                  <a:srgbClr val="FFFFFF"/>
                </a:solidFill>
                <a:effectLst/>
                <a:latin typeface="Söhne Mono"/>
              </a:rPr>
              <a:t>SyncProfile</a:t>
            </a:r>
            <a:r>
              <a:rPr lang="fr-FR" b="0" i="0" dirty="0">
                <a:solidFill>
                  <a:srgbClr val="FFFFFF"/>
                </a:solidFill>
                <a:effectLst/>
                <a:latin typeface="Söhne Mono"/>
              </a:rPr>
              <a:t>').</a:t>
            </a:r>
            <a:r>
              <a:rPr lang="fr-FR" b="0" i="0" dirty="0" err="1">
                <a:solidFill>
                  <a:srgbClr val="FFFFFF"/>
                </a:solidFill>
                <a:effectLst/>
                <a:latin typeface="Söhne Mono"/>
              </a:rPr>
              <a:t>SecurityDescriptorSddl</a:t>
            </a:r>
            <a:r>
              <a:rPr lang="fr-FR" b="0" i="0" dirty="0">
                <a:solidFill>
                  <a:srgbClr val="FFFFFF"/>
                </a:solidFill>
                <a:effectLst/>
                <a:latin typeface="Söhne Mono"/>
              </a:rPr>
              <a:t> $</a:t>
            </a:r>
            <a:r>
              <a:rPr lang="fr-FR" b="0" i="0" dirty="0" err="1">
                <a:solidFill>
                  <a:srgbClr val="FFFFFF"/>
                </a:solidFill>
                <a:effectLst/>
                <a:latin typeface="Söhne Mono"/>
              </a:rPr>
              <a:t>NewSDDL</a:t>
            </a:r>
            <a:r>
              <a:rPr lang="fr-FR" b="0" i="0" dirty="0">
                <a:solidFill>
                  <a:srgbClr val="FFFFFF"/>
                </a:solidFill>
                <a:effectLst/>
                <a:latin typeface="Söhne Mono"/>
              </a:rPr>
              <a:t> = $SDDL -replace 'S:(.*)', "S:$1;G:${Group.SID}(R)« </a:t>
            </a:r>
          </a:p>
          <a:p>
            <a:r>
              <a:rPr lang="fr-FR" b="0" i="0" dirty="0">
                <a:solidFill>
                  <a:srgbClr val="FFFFFF"/>
                </a:solidFill>
                <a:effectLst/>
                <a:latin typeface="Söhne Mono"/>
              </a:rPr>
              <a:t>Set-</a:t>
            </a:r>
            <a:r>
              <a:rPr lang="fr-FR" b="0" i="0" dirty="0" err="1">
                <a:solidFill>
                  <a:srgbClr val="FFFFFF"/>
                </a:solidFill>
                <a:effectLst/>
                <a:latin typeface="Söhne Mono"/>
              </a:rPr>
              <a:t>PSSessionConfiguration</a:t>
            </a:r>
            <a:r>
              <a:rPr lang="fr-FR" b="0" i="0" dirty="0">
                <a:solidFill>
                  <a:srgbClr val="FFFFFF"/>
                </a:solidFill>
                <a:effectLst/>
                <a:latin typeface="Söhne Mono"/>
              </a:rPr>
              <a:t> -Name '</a:t>
            </a:r>
            <a:r>
              <a:rPr lang="fr-FR" b="0" i="0" dirty="0" err="1">
                <a:solidFill>
                  <a:srgbClr val="FFFFFF"/>
                </a:solidFill>
                <a:effectLst/>
                <a:latin typeface="Söhne Mono"/>
              </a:rPr>
              <a:t>SyncProfile</a:t>
            </a:r>
            <a:r>
              <a:rPr lang="fr-FR" b="0" i="0" dirty="0">
                <a:solidFill>
                  <a:srgbClr val="FFFFFF"/>
                </a:solidFill>
                <a:effectLst/>
                <a:latin typeface="Söhne Mono"/>
              </a:rPr>
              <a:t>' -</a:t>
            </a:r>
            <a:r>
              <a:rPr lang="fr-FR" b="0" i="0" dirty="0" err="1">
                <a:solidFill>
                  <a:srgbClr val="FFFFFF"/>
                </a:solidFill>
                <a:effectLst/>
                <a:latin typeface="Söhne Mono"/>
              </a:rPr>
              <a:t>SecurityDescriptorSddl</a:t>
            </a:r>
            <a:r>
              <a:rPr lang="fr-FR" b="0" i="0" dirty="0">
                <a:solidFill>
                  <a:srgbClr val="FFFFFF"/>
                </a:solidFill>
                <a:effectLst/>
                <a:latin typeface="Söhne Mono"/>
              </a:rPr>
              <a:t> $</a:t>
            </a:r>
            <a:r>
              <a:rPr lang="fr-FR" b="0" i="0" dirty="0" err="1">
                <a:solidFill>
                  <a:srgbClr val="FFFFFF"/>
                </a:solidFill>
                <a:effectLst/>
                <a:latin typeface="Söhne Mono"/>
              </a:rPr>
              <a:t>NewSDDL</a:t>
            </a:r>
            <a:endParaRPr lang="fr-FR" dirty="0"/>
          </a:p>
        </p:txBody>
      </p:sp>
    </p:spTree>
    <p:extLst>
      <p:ext uri="{BB962C8B-B14F-4D97-AF65-F5344CB8AC3E}">
        <p14:creationId xmlns:p14="http://schemas.microsoft.com/office/powerpoint/2010/main" val="1537145421"/>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2" name="Rectangle 41">
            <a:extLst>
              <a:ext uri="{FF2B5EF4-FFF2-40B4-BE49-F238E27FC236}">
                <a16:creationId xmlns:a16="http://schemas.microsoft.com/office/drawing/2014/main" id="{47942995-B07F-4636-9A06-C6A104B260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re 3">
            <a:extLst>
              <a:ext uri="{FF2B5EF4-FFF2-40B4-BE49-F238E27FC236}">
                <a16:creationId xmlns:a16="http://schemas.microsoft.com/office/drawing/2014/main" id="{16128B0C-5DB2-CE95-0AD1-D51D3A9492A8}"/>
              </a:ext>
            </a:extLst>
          </p:cNvPr>
          <p:cNvSpPr>
            <a:spLocks noGrp="1"/>
          </p:cNvSpPr>
          <p:nvPr>
            <p:ph type="title"/>
          </p:nvPr>
        </p:nvSpPr>
        <p:spPr>
          <a:xfrm>
            <a:off x="1113810" y="2960716"/>
            <a:ext cx="4036334" cy="2387600"/>
          </a:xfrm>
        </p:spPr>
        <p:txBody>
          <a:bodyPr vert="horz" lIns="91440" tIns="45720" rIns="91440" bIns="45720" rtlCol="0" anchor="t">
            <a:normAutofit/>
          </a:bodyPr>
          <a:lstStyle/>
          <a:p>
            <a:r>
              <a:rPr lang="en-US" sz="5400" b="0" i="0" kern="1200" dirty="0">
                <a:solidFill>
                  <a:schemeClr val="tx1"/>
                </a:solidFill>
                <a:effectLst/>
                <a:latin typeface="+mj-lt"/>
                <a:ea typeface="+mj-ea"/>
                <a:cs typeface="+mj-cs"/>
              </a:rPr>
              <a:t>Fin du </a:t>
            </a:r>
            <a:r>
              <a:rPr lang="en-US" sz="5400" b="0" i="0" kern="1200" dirty="0" err="1">
                <a:solidFill>
                  <a:schemeClr val="tx1"/>
                </a:solidFill>
                <a:effectLst/>
                <a:latin typeface="+mj-lt"/>
                <a:ea typeface="+mj-ea"/>
                <a:cs typeface="+mj-cs"/>
              </a:rPr>
              <a:t>cours</a:t>
            </a:r>
            <a:br>
              <a:rPr lang="en-US" sz="5400" b="0" i="0" kern="1200" dirty="0">
                <a:solidFill>
                  <a:schemeClr val="tx1"/>
                </a:solidFill>
                <a:effectLst/>
                <a:latin typeface="+mj-lt"/>
                <a:ea typeface="+mj-ea"/>
                <a:cs typeface="+mj-cs"/>
              </a:rPr>
            </a:br>
            <a:endParaRPr lang="en-US" sz="5400" kern="1200" dirty="0">
              <a:solidFill>
                <a:schemeClr val="tx1"/>
              </a:solidFill>
              <a:latin typeface="+mj-lt"/>
              <a:ea typeface="+mj-ea"/>
              <a:cs typeface="+mj-cs"/>
            </a:endParaRPr>
          </a:p>
        </p:txBody>
      </p:sp>
      <p:sp>
        <p:nvSpPr>
          <p:cNvPr id="5" name="Espace réservé du texte 4">
            <a:extLst>
              <a:ext uri="{FF2B5EF4-FFF2-40B4-BE49-F238E27FC236}">
                <a16:creationId xmlns:a16="http://schemas.microsoft.com/office/drawing/2014/main" id="{35F58044-890E-406F-4C42-41C96E87554C}"/>
              </a:ext>
            </a:extLst>
          </p:cNvPr>
          <p:cNvSpPr>
            <a:spLocks noGrp="1"/>
          </p:cNvSpPr>
          <p:nvPr>
            <p:ph type="body" idx="1"/>
          </p:nvPr>
        </p:nvSpPr>
        <p:spPr>
          <a:xfrm>
            <a:off x="1113809" y="953037"/>
            <a:ext cx="4036333" cy="1709849"/>
          </a:xfrm>
        </p:spPr>
        <p:txBody>
          <a:bodyPr vert="horz" lIns="91440" tIns="45720" rIns="91440" bIns="45720" rtlCol="0" anchor="b">
            <a:normAutofit/>
          </a:bodyPr>
          <a:lstStyle/>
          <a:p>
            <a:r>
              <a:rPr lang="en-US" sz="2000" b="0" i="0" kern="1200" dirty="0" err="1">
                <a:solidFill>
                  <a:schemeClr val="tx1"/>
                </a:solidFill>
                <a:effectLst/>
                <a:latin typeface="+mn-lt"/>
                <a:ea typeface="+mn-ea"/>
                <a:cs typeface="+mn-cs"/>
              </a:rPr>
              <a:t>Avez-vous</a:t>
            </a:r>
            <a:r>
              <a:rPr lang="en-US" sz="2000" b="0" i="0" kern="1200" dirty="0">
                <a:solidFill>
                  <a:schemeClr val="tx1"/>
                </a:solidFill>
                <a:effectLst/>
                <a:latin typeface="+mn-lt"/>
                <a:ea typeface="+mn-ea"/>
                <a:cs typeface="+mn-cs"/>
              </a:rPr>
              <a:t> des questions?</a:t>
            </a:r>
          </a:p>
        </p:txBody>
      </p:sp>
      <p:grpSp>
        <p:nvGrpSpPr>
          <p:cNvPr id="44" name="Group 43">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984992"/>
            <a:ext cx="731521" cy="673460"/>
            <a:chOff x="3940602" y="308034"/>
            <a:chExt cx="2116791" cy="3428999"/>
          </a:xfrm>
          <a:solidFill>
            <a:schemeClr val="accent4"/>
          </a:solidFill>
        </p:grpSpPr>
        <p:sp>
          <p:nvSpPr>
            <p:cNvPr id="45" name="Rectangle 44">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9" name="Rectangle 48">
            <a:extLst>
              <a:ext uri="{FF2B5EF4-FFF2-40B4-BE49-F238E27FC236}">
                <a16:creationId xmlns:a16="http://schemas.microsoft.com/office/drawing/2014/main" id="{B81933D1-5615-42C7-9C0B-4EB7105CCE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391886"/>
            <a:ext cx="6009366" cy="601707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9" name="Graphic 38" descr="Enseignant">
            <a:extLst>
              <a:ext uri="{FF2B5EF4-FFF2-40B4-BE49-F238E27FC236}">
                <a16:creationId xmlns:a16="http://schemas.microsoft.com/office/drawing/2014/main" id="{EF331F36-0F3D-BF41-D873-0FC448DAACC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957597" y="666728"/>
            <a:ext cx="5465791" cy="5465791"/>
          </a:xfrm>
          <a:prstGeom prst="rect">
            <a:avLst/>
          </a:prstGeom>
        </p:spPr>
      </p:pic>
    </p:spTree>
    <p:extLst>
      <p:ext uri="{BB962C8B-B14F-4D97-AF65-F5344CB8AC3E}">
        <p14:creationId xmlns:p14="http://schemas.microsoft.com/office/powerpoint/2010/main" val="3522547160"/>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5744</TotalTime>
  <Words>7000</Words>
  <Application>Microsoft Office PowerPoint</Application>
  <PresentationFormat>Grand écran</PresentationFormat>
  <Paragraphs>778</Paragraphs>
  <Slides>97</Slides>
  <Notes>0</Notes>
  <HiddenSlides>0</HiddenSlides>
  <MMClips>0</MMClips>
  <ScaleCrop>false</ScaleCrop>
  <HeadingPairs>
    <vt:vector size="6" baseType="variant">
      <vt:variant>
        <vt:lpstr>Polices utilisées</vt:lpstr>
      </vt:variant>
      <vt:variant>
        <vt:i4>7</vt:i4>
      </vt:variant>
      <vt:variant>
        <vt:lpstr>Thème</vt:lpstr>
      </vt:variant>
      <vt:variant>
        <vt:i4>1</vt:i4>
      </vt:variant>
      <vt:variant>
        <vt:lpstr>Titres des diapositives</vt:lpstr>
      </vt:variant>
      <vt:variant>
        <vt:i4>97</vt:i4>
      </vt:variant>
    </vt:vector>
  </HeadingPairs>
  <TitlesOfParts>
    <vt:vector size="105" baseType="lpstr">
      <vt:lpstr>Arial</vt:lpstr>
      <vt:lpstr>Calibri</vt:lpstr>
      <vt:lpstr>Calibri Light</vt:lpstr>
      <vt:lpstr>Segoe UI</vt:lpstr>
      <vt:lpstr>SFMono-Regular</vt:lpstr>
      <vt:lpstr>Söhne</vt:lpstr>
      <vt:lpstr>Söhne Mono</vt:lpstr>
      <vt:lpstr>Thème Office</vt:lpstr>
      <vt:lpstr>Scripting avec  Microsoft PowerShell</vt:lpstr>
      <vt:lpstr>Sommaire</vt:lpstr>
      <vt:lpstr>Planning</vt:lpstr>
      <vt:lpstr>Introduction</vt:lpstr>
      <vt:lpstr>Introduction à PowerShell</vt:lpstr>
      <vt:lpstr>Qu'est-ce que PowerShell ?</vt:lpstr>
      <vt:lpstr>Qu'est-ce que PowerShell ?</vt:lpstr>
      <vt:lpstr>Pourquoi utiliser PowerShell ?</vt:lpstr>
      <vt:lpstr>Pourquoi utiliser PowerShell ?</vt:lpstr>
      <vt:lpstr>Pourquoi utiliser PowerShell ?</vt:lpstr>
      <vt:lpstr>Pourquoi utiliser PowerShell ?</vt:lpstr>
      <vt:lpstr>Pourquoi utiliser PowerShell ?</vt:lpstr>
      <vt:lpstr>Pourquoi utiliser PowerShell ?</vt:lpstr>
      <vt:lpstr>Les différentes versions de PowerShell.</vt:lpstr>
      <vt:lpstr>Les bases de PowerShell</vt:lpstr>
      <vt:lpstr>Les cmdlets et les commandes de base.</vt:lpstr>
      <vt:lpstr>Les cmdlets et les commandes de base.</vt:lpstr>
      <vt:lpstr>Les cmdlets et les commandes de base.</vt:lpstr>
      <vt:lpstr>Les cmdlets et les commandes de base.</vt:lpstr>
      <vt:lpstr>Les variables et les types de données.</vt:lpstr>
      <vt:lpstr>Les variables et les types de données.</vt:lpstr>
      <vt:lpstr>Les variables et les types de données.</vt:lpstr>
      <vt:lpstr>Les variables et les types de données.</vt:lpstr>
      <vt:lpstr>Les variables et les types de données.</vt:lpstr>
      <vt:lpstr>Les variables et les types de données.</vt:lpstr>
      <vt:lpstr>Les variables et les types de données.</vt:lpstr>
      <vt:lpstr>Les variables et les types de données.</vt:lpstr>
      <vt:lpstr>Les variables et les types de données.</vt:lpstr>
      <vt:lpstr>Les variables et les types de données.</vt:lpstr>
      <vt:lpstr>Les variables et les types de données.</vt:lpstr>
      <vt:lpstr>Les variables et les types de données.</vt:lpstr>
      <vt:lpstr>Les opérateurs de comparaison</vt:lpstr>
      <vt:lpstr>Les opérateurs de comparaison</vt:lpstr>
      <vt:lpstr>Les opérateurs de comparaison</vt:lpstr>
      <vt:lpstr>Les opérateurs de comparaison</vt:lpstr>
      <vt:lpstr>Les opérateurs de comparaison</vt:lpstr>
      <vt:lpstr>Les opérateurs de comparaison</vt:lpstr>
      <vt:lpstr>Les boucles et les structures de contrôle.</vt:lpstr>
      <vt:lpstr>Les boucles et les structures de contrôle.</vt:lpstr>
      <vt:lpstr>Les boucles et les structures de contrôle.</vt:lpstr>
      <vt:lpstr>Les boucles et les structures de contrôle.</vt:lpstr>
      <vt:lpstr>Les boucles et les structures de contrôle.</vt:lpstr>
      <vt:lpstr>L’utilisation des fichiers de script</vt:lpstr>
      <vt:lpstr>L’utilisation des fichiers de script</vt:lpstr>
      <vt:lpstr>L’utilisation des fichiers de script</vt:lpstr>
      <vt:lpstr>Gestion des objets dans PowerShell</vt:lpstr>
      <vt:lpstr>Les objets PowerShell</vt:lpstr>
      <vt:lpstr>La manipulation des objets</vt:lpstr>
      <vt:lpstr>La manipulation des objets</vt:lpstr>
      <vt:lpstr>La manipulation des objets</vt:lpstr>
      <vt:lpstr>La manipulation des objets</vt:lpstr>
      <vt:lpstr> L'importation et l'exportation des données.</vt:lpstr>
      <vt:lpstr> L'importation et l'exportation des données.</vt:lpstr>
      <vt:lpstr> L'importation et l'exportation des données.</vt:lpstr>
      <vt:lpstr> L'importation et l'exportation des données.</vt:lpstr>
      <vt:lpstr> Usage d’API avec PowerShell</vt:lpstr>
      <vt:lpstr>Simplification d’usages de paramètres à l’aide de hashtable</vt:lpstr>
      <vt:lpstr>Création d’un objet personnalisé</vt:lpstr>
      <vt:lpstr>Ecriture de modules PowerShell</vt:lpstr>
      <vt:lpstr>Qu’est-ce qu’un module PowerShell</vt:lpstr>
      <vt:lpstr>Qu’est-ce qu’un module PowerShell</vt:lpstr>
      <vt:lpstr>Qu’est-ce qu’un module PowerShell</vt:lpstr>
      <vt:lpstr>Qu’est-ce qu’un module PowerShell</vt:lpstr>
      <vt:lpstr>Structure d’un module PowerShell</vt:lpstr>
      <vt:lpstr>Structure d’un module PowerShell</vt:lpstr>
      <vt:lpstr>Structure d’un module PowerShell</vt:lpstr>
      <vt:lpstr>Création d’un nouveau module PowerShell</vt:lpstr>
      <vt:lpstr>Ecriture d’une cmdlets</vt:lpstr>
      <vt:lpstr>Ecriture d’une cmdlets</vt:lpstr>
      <vt:lpstr>La documentation et les bonnes pratiques pour les modules PowerShell.</vt:lpstr>
      <vt:lpstr>La documentation et les bonnes pratiques pour les modules PowerShell.</vt:lpstr>
      <vt:lpstr>Utilisation de modules existants à partir de la galerie PowerShell</vt:lpstr>
      <vt:lpstr>Utilisation de modules existants à partir de la galerie PowerShell</vt:lpstr>
      <vt:lpstr>PowerShell DSC (Configuration d'état souhaité)</vt:lpstr>
      <vt:lpstr>Qu’est-ce que PowerShell DSC ?</vt:lpstr>
      <vt:lpstr>Principes fondamentaux</vt:lpstr>
      <vt:lpstr>Automatisation de la gestion de configuration</vt:lpstr>
      <vt:lpstr>Les concepts clés de PowerShell DSC : ressources, configurations et nœuds.</vt:lpstr>
      <vt:lpstr>Les concepts clés de PowerShell DSC : ressources, configurations et nœuds.</vt:lpstr>
      <vt:lpstr>Les concepts clés de PowerShell DSC : ressources, configurations et nœuds.</vt:lpstr>
      <vt:lpstr>Les concepts clés de PowerShell DSC : ressources, configurations et nœuds.</vt:lpstr>
      <vt:lpstr>Les concepts clés de PowerShell DSC : ressources, configurations et nœuds.</vt:lpstr>
      <vt:lpstr>Les bonnes pratiques pour l’utilisation de PowerShell DSC</vt:lpstr>
      <vt:lpstr>Les bonnes pratiques pour l’utilisation de PowerShell DSC</vt:lpstr>
      <vt:lpstr>La gestion des erreurs et le débogage</vt:lpstr>
      <vt:lpstr>La gestion des erreurs et des exceptions</vt:lpstr>
      <vt:lpstr>Les techniques de débogages</vt:lpstr>
      <vt:lpstr> L'utilisation des journaux d'événements.</vt:lpstr>
      <vt:lpstr>Bonnes pratiques pour l'utilisation des journaux d'événements</vt:lpstr>
      <vt:lpstr>PowerShell JEA (Just Enough Administration)</vt:lpstr>
      <vt:lpstr>Introduction à PowerShell JEA</vt:lpstr>
      <vt:lpstr>Les avantages de PowerShell JEA</vt:lpstr>
      <vt:lpstr>Les avantages de PowerShell JEA</vt:lpstr>
      <vt:lpstr>Exemple d’implémentation</vt:lpstr>
      <vt:lpstr>Exemple d’implémentation</vt:lpstr>
      <vt:lpstr>Exemple d’implémentation</vt:lpstr>
      <vt:lpstr>Fin du cours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Scripting avec  Microsoft PowerShell</dc:title>
  <dc:creator>Charles MANGENEY</dc:creator>
  <cp:lastModifiedBy>Charles MANGENEY</cp:lastModifiedBy>
  <cp:revision>1</cp:revision>
  <dcterms:created xsi:type="dcterms:W3CDTF">2023-06-19T20:56:23Z</dcterms:created>
  <dcterms:modified xsi:type="dcterms:W3CDTF">2023-06-23T20:42:25Z</dcterms:modified>
</cp:coreProperties>
</file>