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318" r:id="rId5"/>
    <p:sldId id="290" r:id="rId6"/>
    <p:sldId id="354" r:id="rId7"/>
    <p:sldId id="351" r:id="rId8"/>
    <p:sldId id="330" r:id="rId9"/>
    <p:sldId id="325" r:id="rId10"/>
    <p:sldId id="326" r:id="rId11"/>
    <p:sldId id="337" r:id="rId12"/>
    <p:sldId id="360" r:id="rId13"/>
    <p:sldId id="356" r:id="rId14"/>
    <p:sldId id="358" r:id="rId15"/>
    <p:sldId id="359" r:id="rId16"/>
    <p:sldId id="335" r:id="rId17"/>
    <p:sldId id="328" r:id="rId18"/>
    <p:sldId id="342" r:id="rId19"/>
    <p:sldId id="338" r:id="rId20"/>
    <p:sldId id="347" r:id="rId21"/>
    <p:sldId id="348" r:id="rId22"/>
    <p:sldId id="340" r:id="rId23"/>
    <p:sldId id="339" r:id="rId24"/>
    <p:sldId id="329" r:id="rId25"/>
    <p:sldId id="333" r:id="rId26"/>
    <p:sldId id="334" r:id="rId27"/>
    <p:sldId id="355" r:id="rId28"/>
    <p:sldId id="265" r:id="rId29"/>
    <p:sldId id="343" r:id="rId30"/>
    <p:sldId id="344" r:id="rId31"/>
    <p:sldId id="345" r:id="rId32"/>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DA9"/>
    <a:srgbClr val="FFFFFF"/>
    <a:srgbClr val="FF3228"/>
    <a:srgbClr val="2D41B4"/>
    <a:srgbClr val="504B4B"/>
    <a:srgbClr val="23B4AA"/>
    <a:srgbClr val="FFAFAA"/>
    <a:srgbClr val="1E1E1E"/>
    <a:srgbClr val="A5A5A5"/>
    <a:srgbClr val="D2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80138" autoAdjust="0"/>
  </p:normalViewPr>
  <p:slideViewPr>
    <p:cSldViewPr snapToGrid="0">
      <p:cViewPr>
        <p:scale>
          <a:sx n="75" d="100"/>
          <a:sy n="75" d="100"/>
        </p:scale>
        <p:origin x="1192" y="76"/>
      </p:cViewPr>
      <p:guideLst/>
    </p:cSldViewPr>
  </p:slideViewPr>
  <p:notesTextViewPr>
    <p:cViewPr>
      <p:scale>
        <a:sx n="3" d="2"/>
        <a:sy n="3" d="2"/>
      </p:scale>
      <p:origin x="0" y="0"/>
    </p:cViewPr>
  </p:notesTextViewPr>
  <p:notesViewPr>
    <p:cSldViewPr snapToGrid="0" showGuides="1">
      <p:cViewPr varScale="1">
        <p:scale>
          <a:sx n="84" d="100"/>
          <a:sy n="84" d="100"/>
        </p:scale>
        <p:origin x="2976" y="102"/>
      </p:cViewPr>
      <p:guideLst/>
    </p:cSldViewPr>
  </p:notes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15707-0965-4200-92FF-ACFEAFE6E787}" type="datetimeFigureOut">
              <a:rPr lang="es-ES" smtClean="0"/>
              <a:t>17/10/2024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9C7CC-C5F4-4693-B1F7-2A3DC83E93D5}" type="slidenum">
              <a:rPr lang="es-ES" smtClean="0"/>
              <a:t>‹Nº›</a:t>
            </a:fld>
            <a:endParaRPr lang="es-ES"/>
          </a:p>
        </p:txBody>
      </p:sp>
    </p:spTree>
    <p:extLst>
      <p:ext uri="{BB962C8B-B14F-4D97-AF65-F5344CB8AC3E}">
        <p14:creationId xmlns:p14="http://schemas.microsoft.com/office/powerpoint/2010/main" val="2353499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CA9C7CC-C5F4-4693-B1F7-2A3DC83E93D5}" type="slidenum">
              <a:rPr lang="es-ES" smtClean="0"/>
              <a:t>5</a:t>
            </a:fld>
            <a:endParaRPr lang="es-ES"/>
          </a:p>
        </p:txBody>
      </p:sp>
    </p:spTree>
    <p:extLst>
      <p:ext uri="{BB962C8B-B14F-4D97-AF65-F5344CB8AC3E}">
        <p14:creationId xmlns:p14="http://schemas.microsoft.com/office/powerpoint/2010/main" val="167319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la generación de datos sintéticos en salud, un bajo valor de MMD </a:t>
            </a:r>
            <a:r>
              <a:rPr lang="es-ES" dirty="0" err="1" smtClean="0"/>
              <a:t>Maximum</a:t>
            </a:r>
            <a:r>
              <a:rPr lang="es-ES" dirty="0" smtClean="0"/>
              <a:t> Mean </a:t>
            </a:r>
            <a:r>
              <a:rPr lang="es-ES" dirty="0" err="1" smtClean="0"/>
              <a:t>Discrepancy</a:t>
            </a:r>
            <a:r>
              <a:rPr lang="es-ES" dirty="0" smtClean="0"/>
              <a:t> indica que los datos sintéticos se asemejan mucho a los reales, lo que es deseable para garantizar la </a:t>
            </a:r>
            <a:r>
              <a:rPr lang="es-ES" b="1" dirty="0" smtClean="0"/>
              <a:t>plausibilidad y representatividad</a:t>
            </a:r>
            <a:r>
              <a:rPr lang="es-ES" dirty="0" smtClean="0"/>
              <a:t> de los datos generados. Si el MMD es alto, esto sugiere que las distribuciones de los datos reales y sintéticos son diferentes, lo que puede señalar problemas como el colapso de modos en modelos generativos como </a:t>
            </a:r>
            <a:r>
              <a:rPr lang="es-ES" dirty="0" err="1" smtClean="0"/>
              <a:t>GANs</a:t>
            </a:r>
            <a:endParaRPr lang="es-ES" dirty="0"/>
          </a:p>
        </p:txBody>
      </p:sp>
      <p:sp>
        <p:nvSpPr>
          <p:cNvPr id="4" name="Marcador de número de diapositiva 3"/>
          <p:cNvSpPr>
            <a:spLocks noGrp="1"/>
          </p:cNvSpPr>
          <p:nvPr>
            <p:ph type="sldNum" sz="quarter" idx="10"/>
          </p:nvPr>
        </p:nvSpPr>
        <p:spPr/>
        <p:txBody>
          <a:bodyPr/>
          <a:lstStyle/>
          <a:p>
            <a:fld id="{2CA9C7CC-C5F4-4693-B1F7-2A3DC83E93D5}" type="slidenum">
              <a:rPr lang="es-ES" smtClean="0"/>
              <a:t>6</a:t>
            </a:fld>
            <a:endParaRPr lang="es-ES"/>
          </a:p>
        </p:txBody>
      </p:sp>
    </p:spTree>
    <p:extLst>
      <p:ext uri="{BB962C8B-B14F-4D97-AF65-F5344CB8AC3E}">
        <p14:creationId xmlns:p14="http://schemas.microsoft.com/office/powerpoint/2010/main" val="3335600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Las </a:t>
            </a:r>
            <a:r>
              <a:rPr lang="es-ES" b="1" dirty="0" smtClean="0"/>
              <a:t>distribuciones "</a:t>
            </a:r>
            <a:r>
              <a:rPr lang="es-ES" b="1" dirty="0" err="1" smtClean="0"/>
              <a:t>binned</a:t>
            </a:r>
            <a:r>
              <a:rPr lang="es-ES" b="1" dirty="0" smtClean="0"/>
              <a:t>"</a:t>
            </a:r>
            <a:r>
              <a:rPr lang="es-ES" dirty="0" smtClean="0"/>
              <a:t> para variables continuas dividir el rango de una variable continua en intervalos o "</a:t>
            </a:r>
            <a:r>
              <a:rPr lang="es-ES" dirty="0" err="1" smtClean="0"/>
              <a:t>bins</a:t>
            </a:r>
            <a:r>
              <a:rPr lang="es-ES" dirty="0" smtClean="0"/>
              <a:t>" discretos. Este enfoque transforma una variable continua en una discreta al agrupar los valores de la variable en categorías, donde cada "</a:t>
            </a:r>
            <a:r>
              <a:rPr lang="es-ES" dirty="0" err="1" smtClean="0"/>
              <a:t>bin</a:t>
            </a:r>
            <a:r>
              <a:rPr lang="es-ES" dirty="0" smtClean="0"/>
              <a:t>" abarca un rango de valores contiguos.</a:t>
            </a:r>
            <a:endParaRPr lang="es-ES" dirty="0"/>
          </a:p>
        </p:txBody>
      </p:sp>
      <p:sp>
        <p:nvSpPr>
          <p:cNvPr id="4" name="Marcador de número de diapositiva 3"/>
          <p:cNvSpPr>
            <a:spLocks noGrp="1"/>
          </p:cNvSpPr>
          <p:nvPr>
            <p:ph type="sldNum" sz="quarter" idx="10"/>
          </p:nvPr>
        </p:nvSpPr>
        <p:spPr/>
        <p:txBody>
          <a:bodyPr/>
          <a:lstStyle/>
          <a:p>
            <a:fld id="{2CA9C7CC-C5F4-4693-B1F7-2A3DC83E93D5}" type="slidenum">
              <a:rPr lang="es-ES" smtClean="0"/>
              <a:t>10</a:t>
            </a:fld>
            <a:endParaRPr lang="es-ES"/>
          </a:p>
        </p:txBody>
      </p:sp>
    </p:spTree>
    <p:extLst>
      <p:ext uri="{BB962C8B-B14F-4D97-AF65-F5344CB8AC3E}">
        <p14:creationId xmlns:p14="http://schemas.microsoft.com/office/powerpoint/2010/main" val="185794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Al introducir los diagnósticos </a:t>
            </a:r>
            <a:r>
              <a:rPr lang="es-ES" b="1" dirty="0" smtClean="0"/>
              <a:t>POA</a:t>
            </a:r>
            <a:r>
              <a:rPr lang="es-ES" dirty="0" smtClean="0"/>
              <a:t> (</a:t>
            </a:r>
            <a:r>
              <a:rPr lang="es-ES" dirty="0" err="1" smtClean="0"/>
              <a:t>Present</a:t>
            </a:r>
            <a:r>
              <a:rPr lang="es-ES" dirty="0" smtClean="0"/>
              <a:t> </a:t>
            </a:r>
            <a:r>
              <a:rPr lang="es-ES" dirty="0" err="1" smtClean="0"/>
              <a:t>On</a:t>
            </a:r>
            <a:r>
              <a:rPr lang="es-ES" dirty="0" smtClean="0"/>
              <a:t> </a:t>
            </a:r>
            <a:r>
              <a:rPr lang="es-ES" dirty="0" err="1" smtClean="0"/>
              <a:t>Admission</a:t>
            </a:r>
            <a:r>
              <a:rPr lang="es-ES" dirty="0" smtClean="0"/>
              <a:t>) en el modelo de </a:t>
            </a:r>
            <a:r>
              <a:rPr lang="es-ES" b="1" dirty="0" err="1" smtClean="0"/>
              <a:t>Random</a:t>
            </a:r>
            <a:r>
              <a:rPr lang="es-ES" b="1" dirty="0" smtClean="0"/>
              <a:t> </a:t>
            </a:r>
            <a:r>
              <a:rPr lang="es-ES" b="1" dirty="0" err="1" smtClean="0"/>
              <a:t>Forest</a:t>
            </a:r>
            <a:r>
              <a:rPr lang="es-ES" dirty="0" smtClean="0"/>
              <a:t>, la precisión mejoró significativamente, alcanzando una </a:t>
            </a:r>
            <a:r>
              <a:rPr lang="es-ES" b="1" dirty="0" err="1" smtClean="0"/>
              <a:t>accuracy</a:t>
            </a:r>
            <a:r>
              <a:rPr lang="es-ES" dirty="0" smtClean="0"/>
              <a:t> de 0.93. Esto resalta la importancia del orden y la secuencia de los diagnósticos para distinguir entre datos reales y sintéticos. Las 20 características más relevantes estuvieron dominadas por códigos POA, lo que subraya su relevancia. Sin embargo, se observaron diferencias marcadas en la replicación de estos diagnósticos, indicando que la secuencialidad es un área clave para mejorar la fidelidad de los datos sintéticos.</a:t>
            </a:r>
          </a:p>
          <a:p>
            <a:endParaRPr lang="es-ES" dirty="0" smtClean="0"/>
          </a:p>
          <a:p>
            <a:r>
              <a:rPr lang="es-ES" dirty="0" smtClean="0"/>
              <a:t>Se realizó una validación del método de </a:t>
            </a:r>
            <a:r>
              <a:rPr lang="es-ES" dirty="0" err="1" smtClean="0"/>
              <a:t>clusterización</a:t>
            </a:r>
            <a:r>
              <a:rPr lang="es-ES" dirty="0" smtClean="0"/>
              <a:t> y generación de datos mediante </a:t>
            </a:r>
            <a:r>
              <a:rPr lang="es-ES" b="1" dirty="0" err="1" smtClean="0"/>
              <a:t>Random</a:t>
            </a:r>
            <a:r>
              <a:rPr lang="es-ES" b="1" dirty="0" smtClean="0"/>
              <a:t> </a:t>
            </a:r>
            <a:r>
              <a:rPr lang="es-ES" b="1" dirty="0" err="1" smtClean="0"/>
              <a:t>Forest</a:t>
            </a:r>
            <a:r>
              <a:rPr lang="es-ES" dirty="0" smtClean="0"/>
              <a:t>, utilizando únicamente datos demográficos y diagnósticos. Los resultados mostraron una precisión de 0.56, lo que confirma que el enfoque empleado es efectivo para generar datos de calidad, replicando en buena medida los resultados de estudios previos.</a:t>
            </a:r>
            <a:endParaRPr lang="es-ES" dirty="0"/>
          </a:p>
        </p:txBody>
      </p:sp>
      <p:sp>
        <p:nvSpPr>
          <p:cNvPr id="4" name="Marcador de número de diapositiva 3"/>
          <p:cNvSpPr>
            <a:spLocks noGrp="1"/>
          </p:cNvSpPr>
          <p:nvPr>
            <p:ph type="sldNum" sz="quarter" idx="10"/>
          </p:nvPr>
        </p:nvSpPr>
        <p:spPr/>
        <p:txBody>
          <a:bodyPr/>
          <a:lstStyle/>
          <a:p>
            <a:fld id="{2CA9C7CC-C5F4-4693-B1F7-2A3DC83E93D5}" type="slidenum">
              <a:rPr lang="es-ES" smtClean="0"/>
              <a:t>18</a:t>
            </a:fld>
            <a:endParaRPr lang="es-ES"/>
          </a:p>
        </p:txBody>
      </p:sp>
    </p:spTree>
    <p:extLst>
      <p:ext uri="{BB962C8B-B14F-4D97-AF65-F5344CB8AC3E}">
        <p14:creationId xmlns:p14="http://schemas.microsoft.com/office/powerpoint/2010/main" val="175054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Los datos sintéticos generados replican en gran medida las características de los datos reales, aunque hay pequeñas discrepancias en algunas variables categóricas que indican áreas de mejora.</a:t>
            </a:r>
            <a:endParaRPr lang="es-ES" dirty="0"/>
          </a:p>
        </p:txBody>
      </p:sp>
      <p:sp>
        <p:nvSpPr>
          <p:cNvPr id="4" name="Marcador de número de diapositiva 3"/>
          <p:cNvSpPr>
            <a:spLocks noGrp="1"/>
          </p:cNvSpPr>
          <p:nvPr>
            <p:ph type="sldNum" sz="quarter" idx="10"/>
          </p:nvPr>
        </p:nvSpPr>
        <p:spPr/>
        <p:txBody>
          <a:bodyPr/>
          <a:lstStyle/>
          <a:p>
            <a:fld id="{2CA9C7CC-C5F4-4693-B1F7-2A3DC83E93D5}" type="slidenum">
              <a:rPr lang="es-ES" smtClean="0"/>
              <a:t>20</a:t>
            </a:fld>
            <a:endParaRPr lang="es-ES"/>
          </a:p>
        </p:txBody>
      </p:sp>
    </p:spTree>
    <p:extLst>
      <p:ext uri="{BB962C8B-B14F-4D97-AF65-F5344CB8AC3E}">
        <p14:creationId xmlns:p14="http://schemas.microsoft.com/office/powerpoint/2010/main" val="1681475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9.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3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4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01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F0BE85-C225-4003-835C-418D02FC40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32014" y="2730479"/>
            <a:ext cx="4902086" cy="1442094"/>
          </a:xfrm>
        </p:spPr>
        <p:txBody>
          <a:bodyPr anchor="t">
            <a:normAutofit/>
          </a:bodyPr>
          <a:lstStyle>
            <a:lvl1pPr>
              <a:defRPr sz="4300" b="1">
                <a:solidFill>
                  <a:schemeClr val="bg1"/>
                </a:solidFill>
                <a:latin typeface="Century Gothic" panose="020B0502020202020204" pitchFamily="34" charset="0"/>
              </a:defRPr>
            </a:lvl1pPr>
          </a:lstStyle>
          <a:p>
            <a:r>
              <a:rPr lang="es-ES" dirty="0" err="1"/>
              <a:t>Opienscre</a:t>
            </a:r>
            <a:r>
              <a:rPr lang="es-ES" dirty="0"/>
              <a:t> in </a:t>
            </a:r>
            <a:r>
              <a:rPr lang="es-ES" dirty="0" err="1"/>
              <a:t>restiam</a:t>
            </a:r>
            <a:r>
              <a:rPr lang="es-ES" dirty="0"/>
              <a:t> </a:t>
            </a:r>
            <a:r>
              <a:rPr lang="es-ES" dirty="0" err="1"/>
              <a:t>publis</a:t>
            </a:r>
            <a:r>
              <a:rPr lang="es-ES" dirty="0"/>
              <a:t> </a:t>
            </a:r>
            <a:r>
              <a:rPr lang="es-ES" dirty="0" err="1"/>
              <a:t>hor</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32014" y="423732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Restiam</a:t>
            </a:r>
            <a:r>
              <a:rPr lang="es-ES" dirty="0"/>
              <a:t> </a:t>
            </a:r>
            <a:r>
              <a:rPr lang="es-ES" dirty="0" err="1"/>
              <a:t>publis</a:t>
            </a:r>
            <a:r>
              <a:rPr lang="es-ES" dirty="0"/>
              <a:t> </a:t>
            </a:r>
            <a:r>
              <a:rPr lang="es-ES" dirty="0" err="1"/>
              <a:t>hore</a:t>
            </a:r>
            <a:r>
              <a:rPr lang="es-ES" dirty="0"/>
              <a:t> </a:t>
            </a:r>
            <a:r>
              <a:rPr lang="es-ES" dirty="0" err="1"/>
              <a:t>estiam</a:t>
            </a:r>
            <a:endParaRPr lang="es-ES" dirty="0"/>
          </a:p>
          <a:p>
            <a:pPr lvl="0"/>
            <a:r>
              <a:rPr lang="es-ES" dirty="0" err="1"/>
              <a:t>Publis</a:t>
            </a:r>
            <a:r>
              <a:rPr lang="es-ES" dirty="0"/>
              <a:t> </a:t>
            </a:r>
            <a:r>
              <a:rPr lang="es-ES" dirty="0" err="1"/>
              <a:t>hore</a:t>
            </a:r>
            <a:r>
              <a:rPr lang="es-ES" dirty="0"/>
              <a:t> </a:t>
            </a:r>
            <a:r>
              <a:rPr lang="es-ES" dirty="0" err="1"/>
              <a:t>hore</a:t>
            </a:r>
            <a:endParaRPr lang="es-ES" dirty="0"/>
          </a:p>
        </p:txBody>
      </p:sp>
      <p:sp>
        <p:nvSpPr>
          <p:cNvPr id="11" name="Marcador de texto 6">
            <a:extLst>
              <a:ext uri="{FF2B5EF4-FFF2-40B4-BE49-F238E27FC236}">
                <a16:creationId xmlns:a16="http://schemas.microsoft.com/office/drawing/2014/main" id="{0A95CA33-F0F0-4110-8F61-E718D61611DC}"/>
              </a:ext>
            </a:extLst>
          </p:cNvPr>
          <p:cNvSpPr>
            <a:spLocks noGrp="1"/>
          </p:cNvSpPr>
          <p:nvPr>
            <p:ph type="body" sz="quarter" idx="11" hasCustomPrompt="1"/>
          </p:nvPr>
        </p:nvSpPr>
        <p:spPr>
          <a:xfrm>
            <a:off x="1232014" y="4979647"/>
            <a:ext cx="4902086" cy="696630"/>
          </a:xfrm>
        </p:spPr>
        <p:txBody>
          <a:bodyPr>
            <a:noAutofit/>
          </a:bodyPr>
          <a:lstStyle>
            <a:lvl1pPr marL="0" indent="0">
              <a:lnSpc>
                <a:spcPts val="2600"/>
              </a:lnSpc>
              <a:spcBef>
                <a:spcPts val="0"/>
              </a:spcBef>
              <a:buNone/>
              <a:defRPr sz="2600" b="1">
                <a:solidFill>
                  <a:schemeClr val="bg1"/>
                </a:solidFill>
              </a:defRPr>
            </a:lvl1pPr>
            <a:lvl2pPr marL="271463" indent="0">
              <a:buNone/>
              <a:defRPr/>
            </a:lvl2pPr>
          </a:lstStyle>
          <a:p>
            <a:pPr lvl="0"/>
            <a:r>
              <a:rPr lang="es-ES" dirty="0"/>
              <a:t>09 de febrero de 2021</a:t>
            </a:r>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5118806" y="5867012"/>
            <a:ext cx="1800493" cy="430887"/>
          </a:xfrm>
          <a:prstGeom prst="rect">
            <a:avLst/>
          </a:prstGeom>
          <a:noFill/>
        </p:spPr>
        <p:txBody>
          <a:bodyPr wrap="none" rtlCol="0">
            <a:spAutoFit/>
          </a:bodyPr>
          <a:lstStyle/>
          <a:p>
            <a:r>
              <a:rPr lang="es-ES" sz="2200" b="1" dirty="0">
                <a:solidFill>
                  <a:schemeClr val="bg1"/>
                </a:solidFill>
              </a:rPr>
              <a:t>Ve más allá</a:t>
            </a:r>
          </a:p>
        </p:txBody>
      </p:sp>
      <p:pic>
        <p:nvPicPr>
          <p:cNvPr id="12" name="Gráfico 11">
            <a:extLst>
              <a:ext uri="{FF2B5EF4-FFF2-40B4-BE49-F238E27FC236}">
                <a16:creationId xmlns:a16="http://schemas.microsoft.com/office/drawing/2014/main" id="{9370E4E4-B71F-49CD-9929-ADF5802DA3D5}"/>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18038" y="908844"/>
            <a:ext cx="2910840" cy="800100"/>
          </a:xfrm>
          <a:prstGeom prst="rect">
            <a:avLst/>
          </a:prstGeom>
        </p:spPr>
      </p:pic>
    </p:spTree>
    <p:extLst>
      <p:ext uri="{BB962C8B-B14F-4D97-AF65-F5344CB8AC3E}">
        <p14:creationId xmlns:p14="http://schemas.microsoft.com/office/powerpoint/2010/main" val="19131394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ada Postgrado 01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5" name="Gráfico 14">
            <a:extLst>
              <a:ext uri="{FF2B5EF4-FFF2-40B4-BE49-F238E27FC236}">
                <a16:creationId xmlns:a16="http://schemas.microsoft.com/office/drawing/2014/main" id="{FDF6CC3E-2001-470F-B923-CF9DC1D22FF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18038" y="908844"/>
            <a:ext cx="2910840" cy="800100"/>
          </a:xfrm>
          <a:prstGeom prst="rect">
            <a:avLst/>
          </a:prstGeom>
        </p:spPr>
      </p:pic>
      <p:pic>
        <p:nvPicPr>
          <p:cNvPr id="6" name="Imagen 5">
            <a:extLst>
              <a:ext uri="{FF2B5EF4-FFF2-40B4-BE49-F238E27FC236}">
                <a16:creationId xmlns:a16="http://schemas.microsoft.com/office/drawing/2014/main" id="{A7C86FC7-5A1A-4090-9272-7DF1802A6DF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 y="-11995"/>
            <a:ext cx="14630397"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66679" y="1251634"/>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66679" y="2150745"/>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9089538" y="589184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0" name="Marcador de texto 6">
            <a:extLst>
              <a:ext uri="{FF2B5EF4-FFF2-40B4-BE49-F238E27FC236}">
                <a16:creationId xmlns:a16="http://schemas.microsoft.com/office/drawing/2014/main" id="{1D7EC42F-D5BA-42B2-93A1-4025C46665B2}"/>
              </a:ext>
            </a:extLst>
          </p:cNvPr>
          <p:cNvSpPr>
            <a:spLocks noGrp="1"/>
          </p:cNvSpPr>
          <p:nvPr>
            <p:ph type="body" sz="quarter" idx="11" hasCustomPrompt="1"/>
          </p:nvPr>
        </p:nvSpPr>
        <p:spPr>
          <a:xfrm>
            <a:off x="6777679" y="4301138"/>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7" name="Marcador de texto 6">
            <a:extLst>
              <a:ext uri="{FF2B5EF4-FFF2-40B4-BE49-F238E27FC236}">
                <a16:creationId xmlns:a16="http://schemas.microsoft.com/office/drawing/2014/main" id="{37327B23-2573-4A9B-9DAE-80306377F0E0}"/>
              </a:ext>
            </a:extLst>
          </p:cNvPr>
          <p:cNvSpPr>
            <a:spLocks noGrp="1"/>
          </p:cNvSpPr>
          <p:nvPr>
            <p:ph type="body" sz="quarter" idx="12" hasCustomPrompt="1"/>
          </p:nvPr>
        </p:nvSpPr>
        <p:spPr>
          <a:xfrm>
            <a:off x="6777679" y="4931658"/>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8" name="Marcador de texto 6">
            <a:extLst>
              <a:ext uri="{FF2B5EF4-FFF2-40B4-BE49-F238E27FC236}">
                <a16:creationId xmlns:a16="http://schemas.microsoft.com/office/drawing/2014/main" id="{555CB57D-40B9-47B3-9D19-DBE91B8BE3BA}"/>
              </a:ext>
            </a:extLst>
          </p:cNvPr>
          <p:cNvSpPr>
            <a:spLocks noGrp="1"/>
          </p:cNvSpPr>
          <p:nvPr>
            <p:ph type="body" sz="quarter" idx="13" hasCustomPrompt="1"/>
          </p:nvPr>
        </p:nvSpPr>
        <p:spPr>
          <a:xfrm>
            <a:off x="6777679" y="4540842"/>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spTree>
    <p:extLst>
      <p:ext uri="{BB962C8B-B14F-4D97-AF65-F5344CB8AC3E}">
        <p14:creationId xmlns:p14="http://schemas.microsoft.com/office/powerpoint/2010/main" val="176290271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ada Postgrado 02_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3720937-C11B-4355-8352-F40F0B3DB1E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66679" y="1251634"/>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66679" y="2150745"/>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6780854" y="4301138"/>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6780854" y="4931658"/>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6780854" y="4540842"/>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sp>
        <p:nvSpPr>
          <p:cNvPr id="17" name="CuadroTexto 16">
            <a:extLst>
              <a:ext uri="{FF2B5EF4-FFF2-40B4-BE49-F238E27FC236}">
                <a16:creationId xmlns:a16="http://schemas.microsoft.com/office/drawing/2014/main" id="{110EE0B2-CBE1-4867-8036-431D8B048DA9}"/>
              </a:ext>
            </a:extLst>
          </p:cNvPr>
          <p:cNvSpPr txBox="1"/>
          <p:nvPr userDrawn="1"/>
        </p:nvSpPr>
        <p:spPr>
          <a:xfrm>
            <a:off x="10692101" y="6706077"/>
            <a:ext cx="1800493" cy="430887"/>
          </a:xfrm>
          <a:prstGeom prst="rect">
            <a:avLst/>
          </a:prstGeom>
          <a:noFill/>
        </p:spPr>
        <p:txBody>
          <a:bodyPr wrap="none" rtlCol="0">
            <a:spAutoFit/>
          </a:bodyPr>
          <a:lstStyle/>
          <a:p>
            <a:r>
              <a:rPr lang="es-ES" sz="2200" b="1" dirty="0">
                <a:solidFill>
                  <a:srgbClr val="1E1E1E"/>
                </a:solidFill>
              </a:rPr>
              <a:t>Ve más allá</a:t>
            </a:r>
          </a:p>
        </p:txBody>
      </p:sp>
      <p:pic>
        <p:nvPicPr>
          <p:cNvPr id="14" name="Gráfico 13">
            <a:extLst>
              <a:ext uri="{FF2B5EF4-FFF2-40B4-BE49-F238E27FC236}">
                <a16:creationId xmlns:a16="http://schemas.microsoft.com/office/drawing/2014/main" id="{85240EFF-F9FA-4BD4-B5F5-57D533E60BB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44432412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ada Postgrado 02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2" name="Gráfico 11">
            <a:extLst>
              <a:ext uri="{FF2B5EF4-FFF2-40B4-BE49-F238E27FC236}">
                <a16:creationId xmlns:a16="http://schemas.microsoft.com/office/drawing/2014/main" id="{CF03BCA2-3200-43B6-9331-514527A1E4E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18038" y="908844"/>
            <a:ext cx="2910840" cy="800100"/>
          </a:xfrm>
          <a:prstGeom prst="rect">
            <a:avLst/>
          </a:prstGeom>
        </p:spPr>
      </p:pic>
      <p:pic>
        <p:nvPicPr>
          <p:cNvPr id="5" name="Imagen 4">
            <a:extLst>
              <a:ext uri="{FF2B5EF4-FFF2-40B4-BE49-F238E27FC236}">
                <a16:creationId xmlns:a16="http://schemas.microsoft.com/office/drawing/2014/main" id="{C3720937-C11B-4355-8352-F40F0B3DB1E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 y="0"/>
            <a:ext cx="14630397"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66679" y="1251634"/>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66679" y="2150745"/>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7" name="CuadroTexto 16">
            <a:extLst>
              <a:ext uri="{FF2B5EF4-FFF2-40B4-BE49-F238E27FC236}">
                <a16:creationId xmlns:a16="http://schemas.microsoft.com/office/drawing/2014/main" id="{110EE0B2-CBE1-4867-8036-431D8B048DA9}"/>
              </a:ext>
            </a:extLst>
          </p:cNvPr>
          <p:cNvSpPr txBox="1"/>
          <p:nvPr userDrawn="1"/>
        </p:nvSpPr>
        <p:spPr>
          <a:xfrm>
            <a:off x="10692101" y="670607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8" name="Marcador de texto 6">
            <a:extLst>
              <a:ext uri="{FF2B5EF4-FFF2-40B4-BE49-F238E27FC236}">
                <a16:creationId xmlns:a16="http://schemas.microsoft.com/office/drawing/2014/main" id="{E9E87237-2393-4708-BB01-402743EEE83D}"/>
              </a:ext>
            </a:extLst>
          </p:cNvPr>
          <p:cNvSpPr>
            <a:spLocks noGrp="1"/>
          </p:cNvSpPr>
          <p:nvPr>
            <p:ph type="body" sz="quarter" idx="11" hasCustomPrompt="1"/>
          </p:nvPr>
        </p:nvSpPr>
        <p:spPr>
          <a:xfrm>
            <a:off x="6780854" y="4301138"/>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9" name="Marcador de texto 6">
            <a:extLst>
              <a:ext uri="{FF2B5EF4-FFF2-40B4-BE49-F238E27FC236}">
                <a16:creationId xmlns:a16="http://schemas.microsoft.com/office/drawing/2014/main" id="{097452DD-1D24-4B73-8871-9E287BD51F86}"/>
              </a:ext>
            </a:extLst>
          </p:cNvPr>
          <p:cNvSpPr>
            <a:spLocks noGrp="1"/>
          </p:cNvSpPr>
          <p:nvPr>
            <p:ph type="body" sz="quarter" idx="12" hasCustomPrompt="1"/>
          </p:nvPr>
        </p:nvSpPr>
        <p:spPr>
          <a:xfrm>
            <a:off x="6780854" y="4931658"/>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20" name="Marcador de texto 6">
            <a:extLst>
              <a:ext uri="{FF2B5EF4-FFF2-40B4-BE49-F238E27FC236}">
                <a16:creationId xmlns:a16="http://schemas.microsoft.com/office/drawing/2014/main" id="{4205B8DF-49CC-416F-8134-594BDF042D5E}"/>
              </a:ext>
            </a:extLst>
          </p:cNvPr>
          <p:cNvSpPr>
            <a:spLocks noGrp="1"/>
          </p:cNvSpPr>
          <p:nvPr>
            <p:ph type="body" sz="quarter" idx="13" hasCustomPrompt="1"/>
          </p:nvPr>
        </p:nvSpPr>
        <p:spPr>
          <a:xfrm>
            <a:off x="6780854" y="4540842"/>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spTree>
    <p:extLst>
      <p:ext uri="{BB962C8B-B14F-4D97-AF65-F5344CB8AC3E}">
        <p14:creationId xmlns:p14="http://schemas.microsoft.com/office/powerpoint/2010/main" val="24314304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ada Postgrado 03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358086F5-BD6F-4A53-B017-4BA2C380D80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79093" y="2877701"/>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79093" y="3776812"/>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7" name="CuadroTexto 16">
            <a:extLst>
              <a:ext uri="{FF2B5EF4-FFF2-40B4-BE49-F238E27FC236}">
                <a16:creationId xmlns:a16="http://schemas.microsoft.com/office/drawing/2014/main" id="{110EE0B2-CBE1-4867-8036-431D8B048DA9}"/>
              </a:ext>
            </a:extLst>
          </p:cNvPr>
          <p:cNvSpPr txBox="1"/>
          <p:nvPr userDrawn="1"/>
        </p:nvSpPr>
        <p:spPr>
          <a:xfrm>
            <a:off x="2728291" y="670607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8" name="Marcador de texto 6">
            <a:extLst>
              <a:ext uri="{FF2B5EF4-FFF2-40B4-BE49-F238E27FC236}">
                <a16:creationId xmlns:a16="http://schemas.microsoft.com/office/drawing/2014/main" id="{E9E87237-2393-4708-BB01-402743EEE83D}"/>
              </a:ext>
            </a:extLst>
          </p:cNvPr>
          <p:cNvSpPr>
            <a:spLocks noGrp="1"/>
          </p:cNvSpPr>
          <p:nvPr>
            <p:ph type="body" sz="quarter" idx="11" hasCustomPrompt="1"/>
          </p:nvPr>
        </p:nvSpPr>
        <p:spPr>
          <a:xfrm>
            <a:off x="4400512" y="5085019"/>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9" name="Marcador de texto 6">
            <a:extLst>
              <a:ext uri="{FF2B5EF4-FFF2-40B4-BE49-F238E27FC236}">
                <a16:creationId xmlns:a16="http://schemas.microsoft.com/office/drawing/2014/main" id="{097452DD-1D24-4B73-8871-9E287BD51F86}"/>
              </a:ext>
            </a:extLst>
          </p:cNvPr>
          <p:cNvSpPr>
            <a:spLocks noGrp="1"/>
          </p:cNvSpPr>
          <p:nvPr>
            <p:ph type="body" sz="quarter" idx="12" hasCustomPrompt="1"/>
          </p:nvPr>
        </p:nvSpPr>
        <p:spPr>
          <a:xfrm>
            <a:off x="4400512" y="5715539"/>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20" name="Marcador de texto 6">
            <a:extLst>
              <a:ext uri="{FF2B5EF4-FFF2-40B4-BE49-F238E27FC236}">
                <a16:creationId xmlns:a16="http://schemas.microsoft.com/office/drawing/2014/main" id="{4205B8DF-49CC-416F-8134-594BDF042D5E}"/>
              </a:ext>
            </a:extLst>
          </p:cNvPr>
          <p:cNvSpPr>
            <a:spLocks noGrp="1"/>
          </p:cNvSpPr>
          <p:nvPr>
            <p:ph type="body" sz="quarter" idx="13" hasCustomPrompt="1"/>
          </p:nvPr>
        </p:nvSpPr>
        <p:spPr>
          <a:xfrm>
            <a:off x="4400512" y="5324723"/>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1" name="Gráfico 10">
            <a:extLst>
              <a:ext uri="{FF2B5EF4-FFF2-40B4-BE49-F238E27FC236}">
                <a16:creationId xmlns:a16="http://schemas.microsoft.com/office/drawing/2014/main" id="{8E8927FA-4CB0-4C74-9670-4CC6D2AE6CA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344282191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ada Postgrado 03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668F97EE-AC5B-4F08-BEB0-4F185B1FECF7}"/>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18038" y="908844"/>
            <a:ext cx="2910840" cy="800100"/>
          </a:xfrm>
          <a:prstGeom prst="rect">
            <a:avLst/>
          </a:prstGeom>
        </p:spPr>
      </p:pic>
      <p:pic>
        <p:nvPicPr>
          <p:cNvPr id="6" name="Gráfico 5">
            <a:extLst>
              <a:ext uri="{FF2B5EF4-FFF2-40B4-BE49-F238E27FC236}">
                <a16:creationId xmlns:a16="http://schemas.microsoft.com/office/drawing/2014/main" id="{81D94336-38A4-4BE4-B68C-C583816EAD7D}"/>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79093" y="2877701"/>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79093" y="3776812"/>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7" name="CuadroTexto 16">
            <a:extLst>
              <a:ext uri="{FF2B5EF4-FFF2-40B4-BE49-F238E27FC236}">
                <a16:creationId xmlns:a16="http://schemas.microsoft.com/office/drawing/2014/main" id="{110EE0B2-CBE1-4867-8036-431D8B048DA9}"/>
              </a:ext>
            </a:extLst>
          </p:cNvPr>
          <p:cNvSpPr txBox="1"/>
          <p:nvPr userDrawn="1"/>
        </p:nvSpPr>
        <p:spPr>
          <a:xfrm>
            <a:off x="2728291" y="670607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8" name="Marcador de texto 6">
            <a:extLst>
              <a:ext uri="{FF2B5EF4-FFF2-40B4-BE49-F238E27FC236}">
                <a16:creationId xmlns:a16="http://schemas.microsoft.com/office/drawing/2014/main" id="{E9E87237-2393-4708-BB01-402743EEE83D}"/>
              </a:ext>
            </a:extLst>
          </p:cNvPr>
          <p:cNvSpPr>
            <a:spLocks noGrp="1"/>
          </p:cNvSpPr>
          <p:nvPr>
            <p:ph type="body" sz="quarter" idx="11" hasCustomPrompt="1"/>
          </p:nvPr>
        </p:nvSpPr>
        <p:spPr>
          <a:xfrm>
            <a:off x="4400512" y="5085019"/>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9" name="Marcador de texto 6">
            <a:extLst>
              <a:ext uri="{FF2B5EF4-FFF2-40B4-BE49-F238E27FC236}">
                <a16:creationId xmlns:a16="http://schemas.microsoft.com/office/drawing/2014/main" id="{097452DD-1D24-4B73-8871-9E287BD51F86}"/>
              </a:ext>
            </a:extLst>
          </p:cNvPr>
          <p:cNvSpPr>
            <a:spLocks noGrp="1"/>
          </p:cNvSpPr>
          <p:nvPr>
            <p:ph type="body" sz="quarter" idx="12" hasCustomPrompt="1"/>
          </p:nvPr>
        </p:nvSpPr>
        <p:spPr>
          <a:xfrm>
            <a:off x="4400512" y="5715539"/>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20" name="Marcador de texto 6">
            <a:extLst>
              <a:ext uri="{FF2B5EF4-FFF2-40B4-BE49-F238E27FC236}">
                <a16:creationId xmlns:a16="http://schemas.microsoft.com/office/drawing/2014/main" id="{4205B8DF-49CC-416F-8134-594BDF042D5E}"/>
              </a:ext>
            </a:extLst>
          </p:cNvPr>
          <p:cNvSpPr>
            <a:spLocks noGrp="1"/>
          </p:cNvSpPr>
          <p:nvPr>
            <p:ph type="body" sz="quarter" idx="13" hasCustomPrompt="1"/>
          </p:nvPr>
        </p:nvSpPr>
        <p:spPr>
          <a:xfrm>
            <a:off x="4400512" y="5324723"/>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spTree>
    <p:extLst>
      <p:ext uri="{BB962C8B-B14F-4D97-AF65-F5344CB8AC3E}">
        <p14:creationId xmlns:p14="http://schemas.microsoft.com/office/powerpoint/2010/main" val="294196292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25449B5B-E8A3-47B9-BE8C-1442A097B9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 name="Title 1"/>
          <p:cNvSpPr>
            <a:spLocks noGrp="1"/>
          </p:cNvSpPr>
          <p:nvPr>
            <p:ph type="title" hasCustomPrompt="1"/>
          </p:nvPr>
        </p:nvSpPr>
        <p:spPr>
          <a:xfrm>
            <a:off x="1604151" y="847865"/>
            <a:ext cx="4424116" cy="1221317"/>
          </a:xfrm>
        </p:spPr>
        <p:txBody>
          <a:bodyPr>
            <a:normAutofit/>
          </a:bodyPr>
          <a:lstStyle>
            <a:lvl1pPr>
              <a:defRPr sz="6300"/>
            </a:lvl1pPr>
          </a:lstStyle>
          <a:p>
            <a:r>
              <a:rPr lang="es-ES" dirty="0"/>
              <a:t>Índice</a:t>
            </a:r>
            <a:endParaRPr lang="en-US" dirty="0"/>
          </a:p>
        </p:txBody>
      </p:sp>
      <p:sp>
        <p:nvSpPr>
          <p:cNvPr id="21" name="Marcador de texto 20">
            <a:extLst>
              <a:ext uri="{FF2B5EF4-FFF2-40B4-BE49-F238E27FC236}">
                <a16:creationId xmlns:a16="http://schemas.microsoft.com/office/drawing/2014/main" id="{B8C616AF-0352-4AE7-BD28-0925BB5C1682}"/>
              </a:ext>
            </a:extLst>
          </p:cNvPr>
          <p:cNvSpPr>
            <a:spLocks noGrp="1"/>
          </p:cNvSpPr>
          <p:nvPr>
            <p:ph type="body" sz="quarter" idx="15" hasCustomPrompt="1"/>
          </p:nvPr>
        </p:nvSpPr>
        <p:spPr>
          <a:xfrm>
            <a:off x="2416706" y="2274535"/>
            <a:ext cx="8093250" cy="4295598"/>
          </a:xfrm>
        </p:spPr>
        <p:txBody>
          <a:bodyPr/>
          <a:lstStyle>
            <a:lvl1pPr defTabSz="7180263">
              <a:tabLst/>
              <a:defRPr/>
            </a:lvl1pPr>
            <a:lvl2pPr defTabSz="2014538">
              <a:tabLst>
                <a:tab pos="7180263" algn="l"/>
              </a:tabLst>
              <a:defRPr/>
            </a:lvl2pPr>
          </a:lstStyle>
          <a:p>
            <a:pPr lvl="0"/>
            <a:r>
              <a:rPr lang="es-ES" dirty="0" err="1"/>
              <a:t>Lorem</a:t>
            </a:r>
            <a:r>
              <a:rPr lang="es-ES" dirty="0"/>
              <a:t> </a:t>
            </a:r>
            <a:r>
              <a:rPr lang="es-ES" dirty="0" err="1"/>
              <a:t>ipsum</a:t>
            </a:r>
            <a:r>
              <a:rPr lang="es-ES" dirty="0"/>
              <a:t>	01</a:t>
            </a:r>
          </a:p>
          <a:p>
            <a:pPr lvl="1"/>
            <a:r>
              <a:rPr lang="es-ES" dirty="0" err="1"/>
              <a:t>Lorem</a:t>
            </a:r>
            <a:r>
              <a:rPr lang="es-ES" dirty="0"/>
              <a:t> </a:t>
            </a:r>
            <a:r>
              <a:rPr lang="es-ES" dirty="0" err="1"/>
              <a:t>ipsum</a:t>
            </a:r>
            <a:r>
              <a:rPr lang="es-ES" dirty="0"/>
              <a:t>	02</a:t>
            </a:r>
          </a:p>
          <a:p>
            <a:pPr lvl="1"/>
            <a:r>
              <a:rPr lang="es-ES" dirty="0" err="1"/>
              <a:t>Lorem</a:t>
            </a:r>
            <a:r>
              <a:rPr lang="es-ES" dirty="0"/>
              <a:t> </a:t>
            </a:r>
            <a:r>
              <a:rPr lang="es-ES" dirty="0" err="1"/>
              <a:t>ipsum</a:t>
            </a:r>
            <a:r>
              <a:rPr lang="es-ES" dirty="0"/>
              <a:t>	03</a:t>
            </a:r>
          </a:p>
          <a:p>
            <a:pPr lvl="0"/>
            <a:r>
              <a:rPr lang="es-ES" dirty="0" err="1"/>
              <a:t>Lorem</a:t>
            </a:r>
            <a:r>
              <a:rPr lang="es-ES" dirty="0"/>
              <a:t> </a:t>
            </a:r>
            <a:r>
              <a:rPr lang="es-ES" dirty="0" err="1"/>
              <a:t>ipsum</a:t>
            </a:r>
            <a:r>
              <a:rPr lang="es-ES" dirty="0"/>
              <a:t>	04</a:t>
            </a:r>
          </a:p>
          <a:p>
            <a:pPr lvl="0"/>
            <a:r>
              <a:rPr lang="es-ES" dirty="0" err="1"/>
              <a:t>Lorem</a:t>
            </a:r>
            <a:r>
              <a:rPr lang="es-ES" dirty="0"/>
              <a:t> </a:t>
            </a:r>
            <a:r>
              <a:rPr lang="es-ES" dirty="0" err="1"/>
              <a:t>ipsum</a:t>
            </a:r>
            <a:r>
              <a:rPr lang="es-ES" dirty="0"/>
              <a:t>	05</a:t>
            </a:r>
          </a:p>
          <a:p>
            <a:pPr lvl="0"/>
            <a:r>
              <a:rPr lang="es-ES" dirty="0" err="1"/>
              <a:t>Lorem</a:t>
            </a:r>
            <a:r>
              <a:rPr lang="es-ES" dirty="0"/>
              <a:t> </a:t>
            </a:r>
            <a:r>
              <a:rPr lang="es-ES" dirty="0" err="1"/>
              <a:t>ipsum</a:t>
            </a:r>
            <a:r>
              <a:rPr lang="es-ES" dirty="0"/>
              <a:t>	06</a:t>
            </a:r>
          </a:p>
          <a:p>
            <a:pPr lvl="0"/>
            <a:r>
              <a:rPr lang="es-ES" dirty="0" err="1"/>
              <a:t>Lorem</a:t>
            </a:r>
            <a:r>
              <a:rPr lang="es-ES" dirty="0"/>
              <a:t> </a:t>
            </a:r>
            <a:r>
              <a:rPr lang="es-ES" dirty="0" err="1"/>
              <a:t>ipsum</a:t>
            </a:r>
            <a:r>
              <a:rPr lang="es-ES" dirty="0"/>
              <a:t>	07</a:t>
            </a:r>
          </a:p>
          <a:p>
            <a:pPr lvl="0"/>
            <a:r>
              <a:rPr lang="es-ES" dirty="0" err="1"/>
              <a:t>Lorem</a:t>
            </a:r>
            <a:r>
              <a:rPr lang="es-ES" dirty="0"/>
              <a:t> </a:t>
            </a:r>
            <a:r>
              <a:rPr lang="es-ES" dirty="0" err="1"/>
              <a:t>ipsum</a:t>
            </a:r>
            <a:r>
              <a:rPr lang="es-ES" dirty="0"/>
              <a:t>	08</a:t>
            </a:r>
          </a:p>
          <a:p>
            <a:pPr lvl="0"/>
            <a:r>
              <a:rPr lang="es-ES" dirty="0" err="1"/>
              <a:t>Lorem</a:t>
            </a:r>
            <a:r>
              <a:rPr lang="es-ES" dirty="0"/>
              <a:t> </a:t>
            </a:r>
            <a:r>
              <a:rPr lang="es-ES" dirty="0" err="1"/>
              <a:t>ipsum</a:t>
            </a:r>
            <a:r>
              <a:rPr lang="es-ES" dirty="0"/>
              <a:t>	09</a:t>
            </a:r>
          </a:p>
        </p:txBody>
      </p:sp>
      <p:sp>
        <p:nvSpPr>
          <p:cNvPr id="3" name="Marcador de número de diapositiva 2">
            <a:extLst>
              <a:ext uri="{FF2B5EF4-FFF2-40B4-BE49-F238E27FC236}">
                <a16:creationId xmlns:a16="http://schemas.microsoft.com/office/drawing/2014/main" id="{298F2FCB-7E2F-400B-81B1-18B456AE6C0D}"/>
              </a:ext>
            </a:extLst>
          </p:cNvPr>
          <p:cNvSpPr>
            <a:spLocks noGrp="1"/>
          </p:cNvSpPr>
          <p:nvPr>
            <p:ph type="sldNum" sz="quarter" idx="16"/>
          </p:nvPr>
        </p:nvSpPr>
        <p:spPr/>
        <p:txBody>
          <a:bodyPr/>
          <a:lstStyle/>
          <a:p>
            <a:fld id="{B005B2D1-880E-4846-A216-7D6770BA1332}" type="slidenum">
              <a:rPr lang="es-ES" smtClean="0"/>
              <a:pPr/>
              <a:t>‹Nº›</a:t>
            </a:fld>
            <a:endParaRPr lang="es-ES" dirty="0"/>
          </a:p>
        </p:txBody>
      </p:sp>
      <p:sp>
        <p:nvSpPr>
          <p:cNvPr id="14" name="CuadroTexto 13">
            <a:extLst>
              <a:ext uri="{FF2B5EF4-FFF2-40B4-BE49-F238E27FC236}">
                <a16:creationId xmlns:a16="http://schemas.microsoft.com/office/drawing/2014/main" id="{71C9A96A-A9B6-43C0-858A-F037F92BE03F}"/>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6" name="Rectángulo 15">
            <a:extLst>
              <a:ext uri="{FF2B5EF4-FFF2-40B4-BE49-F238E27FC236}">
                <a16:creationId xmlns:a16="http://schemas.microsoft.com/office/drawing/2014/main" id="{45D52EBB-81B5-4744-AA02-0E98817C6CEE}"/>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Gráfico 8">
            <a:extLst>
              <a:ext uri="{FF2B5EF4-FFF2-40B4-BE49-F238E27FC236}">
                <a16:creationId xmlns:a16="http://schemas.microsoft.com/office/drawing/2014/main" id="{EA0D54E8-0AA0-4881-8D77-02CAACF3607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2159394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ulo 01">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8A1B7A2-EA18-4C92-8E93-A7475C8675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1" name="Title 1">
            <a:extLst>
              <a:ext uri="{FF2B5EF4-FFF2-40B4-BE49-F238E27FC236}">
                <a16:creationId xmlns:a16="http://schemas.microsoft.com/office/drawing/2014/main" id="{8B12E8F6-0C23-40DD-85B1-90679397D2FF}"/>
              </a:ext>
            </a:extLst>
          </p:cNvPr>
          <p:cNvSpPr>
            <a:spLocks noGrp="1"/>
          </p:cNvSpPr>
          <p:nvPr>
            <p:ph type="title" hasCustomPrompt="1"/>
          </p:nvPr>
        </p:nvSpPr>
        <p:spPr>
          <a:xfrm>
            <a:off x="2035664" y="2099137"/>
            <a:ext cx="3584298" cy="2164638"/>
          </a:xfrm>
        </p:spPr>
        <p:txBody>
          <a:bodyPr>
            <a:noAutofit/>
          </a:bodyPr>
          <a:lstStyle>
            <a:lvl1pPr>
              <a:defRPr sz="18000" spc="-1000" baseline="0">
                <a:solidFill>
                  <a:schemeClr val="bg1"/>
                </a:solidFill>
              </a:defRPr>
            </a:lvl1pPr>
          </a:lstStyle>
          <a:p>
            <a:r>
              <a:rPr lang="es-ES" dirty="0"/>
              <a:t>01</a:t>
            </a:r>
            <a:endParaRPr lang="en-US" dirty="0"/>
          </a:p>
        </p:txBody>
      </p:sp>
      <p:sp>
        <p:nvSpPr>
          <p:cNvPr id="8" name="Marcador de posición de imagen 7">
            <a:extLst>
              <a:ext uri="{FF2B5EF4-FFF2-40B4-BE49-F238E27FC236}">
                <a16:creationId xmlns:a16="http://schemas.microsoft.com/office/drawing/2014/main" id="{66833123-AD43-4252-9579-D68936FB3461}"/>
              </a:ext>
            </a:extLst>
          </p:cNvPr>
          <p:cNvSpPr>
            <a:spLocks noGrp="1"/>
          </p:cNvSpPr>
          <p:nvPr>
            <p:ph type="pic" sz="quarter" idx="13"/>
          </p:nvPr>
        </p:nvSpPr>
        <p:spPr>
          <a:xfrm>
            <a:off x="6515100" y="3312319"/>
            <a:ext cx="6400800" cy="4006055"/>
          </a:xfrm>
          <a:solidFill>
            <a:schemeClr val="bg1">
              <a:lumMod val="95000"/>
            </a:schemeClr>
          </a:solidFill>
          <a:ln w="12700">
            <a:solidFill>
              <a:srgbClr val="FF3228"/>
            </a:solidFill>
          </a:ln>
        </p:spPr>
        <p:txBody>
          <a:bodyPr/>
          <a:lstStyle/>
          <a:p>
            <a:endParaRPr lang="es-ES" dirty="0"/>
          </a:p>
        </p:txBody>
      </p:sp>
      <p:sp>
        <p:nvSpPr>
          <p:cNvPr id="18" name="Marcador de texto 17">
            <a:extLst>
              <a:ext uri="{FF2B5EF4-FFF2-40B4-BE49-F238E27FC236}">
                <a16:creationId xmlns:a16="http://schemas.microsoft.com/office/drawing/2014/main" id="{B14F05CA-BADC-4433-A115-075325ED1DD8}"/>
              </a:ext>
            </a:extLst>
          </p:cNvPr>
          <p:cNvSpPr>
            <a:spLocks noGrp="1"/>
          </p:cNvSpPr>
          <p:nvPr>
            <p:ph type="body" sz="quarter" idx="14" hasCustomPrompt="1"/>
          </p:nvPr>
        </p:nvSpPr>
        <p:spPr>
          <a:xfrm>
            <a:off x="2035663" y="4246384"/>
            <a:ext cx="4194175" cy="1973263"/>
          </a:xfrm>
        </p:spPr>
        <p:txBody>
          <a:bodyPr>
            <a:normAutofit/>
          </a:bodyPr>
          <a:lstStyle>
            <a:lvl1pPr marL="0" indent="0">
              <a:lnSpc>
                <a:spcPct val="90000"/>
              </a:lnSpc>
              <a:buNone/>
              <a:defRPr lang="es-ES" sz="430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dolor </a:t>
            </a:r>
            <a:r>
              <a:rPr lang="es-ES" dirty="0" err="1">
                <a:solidFill>
                  <a:schemeClr val="bg1"/>
                </a:solidFill>
              </a:rPr>
              <a:t>sit</a:t>
            </a:r>
            <a:endParaRPr lang="es-ES" dirty="0">
              <a:solidFill>
                <a:schemeClr val="bg1"/>
              </a:solidFill>
            </a:endParaRPr>
          </a:p>
        </p:txBody>
      </p:sp>
      <p:sp>
        <p:nvSpPr>
          <p:cNvPr id="2" name="Marcador de número de diapositiva 1">
            <a:extLst>
              <a:ext uri="{FF2B5EF4-FFF2-40B4-BE49-F238E27FC236}">
                <a16:creationId xmlns:a16="http://schemas.microsoft.com/office/drawing/2014/main" id="{EC526C9D-6B51-4BD6-A250-9863163FA0FA}"/>
              </a:ext>
            </a:extLst>
          </p:cNvPr>
          <p:cNvSpPr>
            <a:spLocks noGrp="1"/>
          </p:cNvSpPr>
          <p:nvPr>
            <p:ph type="sldNum" sz="quarter" idx="15"/>
          </p:nvPr>
        </p:nvSpPr>
        <p:spPr/>
        <p:txBody>
          <a:bodyPr/>
          <a:lstStyle/>
          <a:p>
            <a:fld id="{B005B2D1-880E-4846-A216-7D6770BA1332}" type="slidenum">
              <a:rPr lang="es-ES" smtClean="0"/>
              <a:pPr/>
              <a:t>‹Nº›</a:t>
            </a:fld>
            <a:endParaRPr lang="es-ES" dirty="0"/>
          </a:p>
        </p:txBody>
      </p:sp>
      <p:sp>
        <p:nvSpPr>
          <p:cNvPr id="14" name="CuadroTexto 13">
            <a:extLst>
              <a:ext uri="{FF2B5EF4-FFF2-40B4-BE49-F238E27FC236}">
                <a16:creationId xmlns:a16="http://schemas.microsoft.com/office/drawing/2014/main" id="{C88BB201-FFB7-49EA-89A7-08B8B994B0B2}"/>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6" name="Rectángulo 15">
            <a:extLst>
              <a:ext uri="{FF2B5EF4-FFF2-40B4-BE49-F238E27FC236}">
                <a16:creationId xmlns:a16="http://schemas.microsoft.com/office/drawing/2014/main" id="{EE4B70B3-FB3E-47A7-8EF1-EB36BC916C7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Gráfico 9">
            <a:extLst>
              <a:ext uri="{FF2B5EF4-FFF2-40B4-BE49-F238E27FC236}">
                <a16:creationId xmlns:a16="http://schemas.microsoft.com/office/drawing/2014/main" id="{21A2580A-DCB6-48AA-A0F1-A85928E84BEA}"/>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r="69936"/>
          <a:stretch/>
        </p:blipFill>
        <p:spPr>
          <a:xfrm>
            <a:off x="524442" y="332974"/>
            <a:ext cx="420914" cy="385200"/>
          </a:xfrm>
          <a:prstGeom prst="rect">
            <a:avLst/>
          </a:prstGeom>
        </p:spPr>
      </p:pic>
    </p:spTree>
    <p:extLst>
      <p:ext uri="{BB962C8B-B14F-4D97-AF65-F5344CB8AC3E}">
        <p14:creationId xmlns:p14="http://schemas.microsoft.com/office/powerpoint/2010/main" val="1828663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ulo 02">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09D51C8-55E2-496C-B14C-A46B0ECE11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16" name="Title 1">
            <a:extLst>
              <a:ext uri="{FF2B5EF4-FFF2-40B4-BE49-F238E27FC236}">
                <a16:creationId xmlns:a16="http://schemas.microsoft.com/office/drawing/2014/main" id="{EAE849AB-9400-4BCF-956F-AF4BF3A547CA}"/>
              </a:ext>
            </a:extLst>
          </p:cNvPr>
          <p:cNvSpPr>
            <a:spLocks noGrp="1"/>
          </p:cNvSpPr>
          <p:nvPr>
            <p:ph type="title" hasCustomPrompt="1"/>
          </p:nvPr>
        </p:nvSpPr>
        <p:spPr>
          <a:xfrm>
            <a:off x="8457014" y="2890247"/>
            <a:ext cx="3584298" cy="2164638"/>
          </a:xfrm>
        </p:spPr>
        <p:txBody>
          <a:bodyPr>
            <a:noAutofit/>
          </a:bodyPr>
          <a:lstStyle>
            <a:lvl1pPr>
              <a:defRPr sz="18000" spc="-1000" baseline="0">
                <a:solidFill>
                  <a:schemeClr val="bg1"/>
                </a:solidFill>
              </a:defRPr>
            </a:lvl1pPr>
          </a:lstStyle>
          <a:p>
            <a:r>
              <a:rPr lang="es-ES" dirty="0"/>
              <a:t>02</a:t>
            </a:r>
            <a:endParaRPr lang="en-US" dirty="0"/>
          </a:p>
        </p:txBody>
      </p:sp>
      <p:sp>
        <p:nvSpPr>
          <p:cNvPr id="17" name="Marcador de texto 17">
            <a:extLst>
              <a:ext uri="{FF2B5EF4-FFF2-40B4-BE49-F238E27FC236}">
                <a16:creationId xmlns:a16="http://schemas.microsoft.com/office/drawing/2014/main" id="{8C152E62-15FC-41CD-84D7-88775B2CA62F}"/>
              </a:ext>
            </a:extLst>
          </p:cNvPr>
          <p:cNvSpPr>
            <a:spLocks noGrp="1"/>
          </p:cNvSpPr>
          <p:nvPr>
            <p:ph type="body" sz="quarter" idx="14" hasCustomPrompt="1"/>
          </p:nvPr>
        </p:nvSpPr>
        <p:spPr>
          <a:xfrm>
            <a:off x="8457013" y="5037494"/>
            <a:ext cx="4194175" cy="1973263"/>
          </a:xfrm>
        </p:spPr>
        <p:txBody>
          <a:bodyPr>
            <a:normAutofit/>
          </a:bodyPr>
          <a:lstStyle>
            <a:lvl1pPr marL="0" indent="0">
              <a:lnSpc>
                <a:spcPct val="90000"/>
              </a:lnSpc>
              <a:buNone/>
              <a:defRPr lang="es-ES" sz="430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dolor </a:t>
            </a:r>
            <a:r>
              <a:rPr lang="es-ES" dirty="0" err="1">
                <a:solidFill>
                  <a:schemeClr val="bg1"/>
                </a:solidFill>
              </a:rPr>
              <a:t>sit</a:t>
            </a:r>
            <a:endParaRPr lang="es-ES" dirty="0">
              <a:solidFill>
                <a:schemeClr val="bg1"/>
              </a:solidFill>
            </a:endParaRPr>
          </a:p>
        </p:txBody>
      </p:sp>
      <p:sp>
        <p:nvSpPr>
          <p:cNvPr id="2" name="Marcador de número de diapositiva 1">
            <a:extLst>
              <a:ext uri="{FF2B5EF4-FFF2-40B4-BE49-F238E27FC236}">
                <a16:creationId xmlns:a16="http://schemas.microsoft.com/office/drawing/2014/main" id="{BC7A0E0C-BAA2-4AA7-ABF6-96A71D57A169}"/>
              </a:ext>
            </a:extLst>
          </p:cNvPr>
          <p:cNvSpPr>
            <a:spLocks noGrp="1"/>
          </p:cNvSpPr>
          <p:nvPr>
            <p:ph type="sldNum" sz="quarter" idx="15"/>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C796E506-7717-4096-8DDB-1B6BBC5A297F}"/>
              </a:ext>
            </a:extLst>
          </p:cNvPr>
          <p:cNvSpPr>
            <a:spLocks noGrp="1"/>
          </p:cNvSpPr>
          <p:nvPr>
            <p:ph type="pic" sz="quarter" idx="13"/>
          </p:nvPr>
        </p:nvSpPr>
        <p:spPr>
          <a:xfrm>
            <a:off x="1709737" y="911225"/>
            <a:ext cx="6400800" cy="4006055"/>
          </a:xfrm>
          <a:solidFill>
            <a:schemeClr val="bg1">
              <a:lumMod val="95000"/>
            </a:schemeClr>
          </a:solidFill>
          <a:ln w="12700">
            <a:solidFill>
              <a:srgbClr val="FF3228"/>
            </a:solidFill>
          </a:ln>
        </p:spPr>
        <p:txBody>
          <a:bodyPr/>
          <a:lstStyle/>
          <a:p>
            <a:endParaRPr lang="es-ES" dirty="0"/>
          </a:p>
        </p:txBody>
      </p:sp>
      <p:sp>
        <p:nvSpPr>
          <p:cNvPr id="11" name="CuadroTexto 10">
            <a:extLst>
              <a:ext uri="{FF2B5EF4-FFF2-40B4-BE49-F238E27FC236}">
                <a16:creationId xmlns:a16="http://schemas.microsoft.com/office/drawing/2014/main" id="{DB3EC672-0806-49BC-8360-664924C43514}"/>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4" name="Rectángulo 13">
            <a:extLst>
              <a:ext uri="{FF2B5EF4-FFF2-40B4-BE49-F238E27FC236}">
                <a16:creationId xmlns:a16="http://schemas.microsoft.com/office/drawing/2014/main" id="{E02DE12B-7DD5-47B0-8765-C23E33AD3150}"/>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Gráfico 9">
            <a:extLst>
              <a:ext uri="{FF2B5EF4-FFF2-40B4-BE49-F238E27FC236}">
                <a16:creationId xmlns:a16="http://schemas.microsoft.com/office/drawing/2014/main" id="{CD1C42BD-713C-4D8A-BDA8-6990539BBACB}"/>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r="69936"/>
          <a:stretch/>
        </p:blipFill>
        <p:spPr>
          <a:xfrm>
            <a:off x="524442" y="332974"/>
            <a:ext cx="420914" cy="385200"/>
          </a:xfrm>
          <a:prstGeom prst="rect">
            <a:avLst/>
          </a:prstGeom>
        </p:spPr>
      </p:pic>
    </p:spTree>
    <p:extLst>
      <p:ext uri="{BB962C8B-B14F-4D97-AF65-F5344CB8AC3E}">
        <p14:creationId xmlns:p14="http://schemas.microsoft.com/office/powerpoint/2010/main" val="613415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co 01">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itle 1">
            <a:extLst>
              <a:ext uri="{FF2B5EF4-FFF2-40B4-BE49-F238E27FC236}">
                <a16:creationId xmlns:a16="http://schemas.microsoft.com/office/drawing/2014/main" id="{C827D429-903C-403E-A91E-3413C7FBF999}"/>
              </a:ext>
            </a:extLst>
          </p:cNvPr>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5" name="Marcador de texto 17">
            <a:extLst>
              <a:ext uri="{FF2B5EF4-FFF2-40B4-BE49-F238E27FC236}">
                <a16:creationId xmlns:a16="http://schemas.microsoft.com/office/drawing/2014/main" id="{D53EF393-3DBA-494A-AF34-ACE206FF8180}"/>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6" name="Marcador de texto 4">
            <a:extLst>
              <a:ext uri="{FF2B5EF4-FFF2-40B4-BE49-F238E27FC236}">
                <a16:creationId xmlns:a16="http://schemas.microsoft.com/office/drawing/2014/main" id="{FAC65DA7-3C33-485C-B20C-A039012FE8EF}"/>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124FC6AE-9F44-4BC7-8570-A9AC27B43E3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1904368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co 02">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D98A20FD-FA6A-48A8-A926-BC8A55863981}"/>
              </a:ext>
            </a:extLst>
          </p:cNvPr>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8A1695F4-5BF3-4507-93DF-073A697D5DF7}"/>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BE2A1097-09E3-4BFE-95B2-33E0226DEF0B}"/>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D3DB9E60-9861-4933-A180-A4C25742F456}"/>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r="69936"/>
          <a:stretch/>
        </p:blipFill>
        <p:spPr>
          <a:xfrm>
            <a:off x="524442" y="332974"/>
            <a:ext cx="420914" cy="385200"/>
          </a:xfrm>
          <a:prstGeom prst="rect">
            <a:avLst/>
          </a:prstGeom>
        </p:spPr>
      </p:pic>
    </p:spTree>
    <p:extLst>
      <p:ext uri="{BB962C8B-B14F-4D97-AF65-F5344CB8AC3E}">
        <p14:creationId xmlns:p14="http://schemas.microsoft.com/office/powerpoint/2010/main" val="388183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01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F0BE85-C225-4003-835C-418D02FC40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14630397"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32014" y="2730479"/>
            <a:ext cx="4902086" cy="1442094"/>
          </a:xfrm>
        </p:spPr>
        <p:txBody>
          <a:bodyPr anchor="t">
            <a:normAutofit/>
          </a:bodyPr>
          <a:lstStyle>
            <a:lvl1pPr>
              <a:defRPr sz="4300" b="1">
                <a:solidFill>
                  <a:schemeClr val="bg1"/>
                </a:solidFill>
                <a:latin typeface="Century Gothic" panose="020B0502020202020204" pitchFamily="34" charset="0"/>
              </a:defRPr>
            </a:lvl1pPr>
          </a:lstStyle>
          <a:p>
            <a:r>
              <a:rPr lang="es-ES" dirty="0" err="1"/>
              <a:t>Opienscre</a:t>
            </a:r>
            <a:r>
              <a:rPr lang="es-ES" dirty="0"/>
              <a:t> in </a:t>
            </a:r>
            <a:r>
              <a:rPr lang="es-ES" dirty="0" err="1"/>
              <a:t>restiam</a:t>
            </a:r>
            <a:r>
              <a:rPr lang="es-ES" dirty="0"/>
              <a:t> </a:t>
            </a:r>
            <a:r>
              <a:rPr lang="es-ES" dirty="0" err="1"/>
              <a:t>publis</a:t>
            </a:r>
            <a:r>
              <a:rPr lang="es-ES" dirty="0"/>
              <a:t> </a:t>
            </a:r>
            <a:r>
              <a:rPr lang="es-ES" dirty="0" err="1"/>
              <a:t>hor</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32014" y="423732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Restiam</a:t>
            </a:r>
            <a:r>
              <a:rPr lang="es-ES" dirty="0"/>
              <a:t> </a:t>
            </a:r>
            <a:r>
              <a:rPr lang="es-ES" dirty="0" err="1"/>
              <a:t>publis</a:t>
            </a:r>
            <a:r>
              <a:rPr lang="es-ES" dirty="0"/>
              <a:t> </a:t>
            </a:r>
            <a:r>
              <a:rPr lang="es-ES" dirty="0" err="1"/>
              <a:t>hore</a:t>
            </a:r>
            <a:r>
              <a:rPr lang="es-ES" dirty="0"/>
              <a:t> </a:t>
            </a:r>
            <a:r>
              <a:rPr lang="es-ES" dirty="0" err="1"/>
              <a:t>estiam</a:t>
            </a:r>
            <a:endParaRPr lang="es-ES" dirty="0"/>
          </a:p>
          <a:p>
            <a:pPr lvl="0"/>
            <a:r>
              <a:rPr lang="es-ES" dirty="0" err="1"/>
              <a:t>Publis</a:t>
            </a:r>
            <a:r>
              <a:rPr lang="es-ES" dirty="0"/>
              <a:t> </a:t>
            </a:r>
            <a:r>
              <a:rPr lang="es-ES" dirty="0" err="1"/>
              <a:t>hore</a:t>
            </a:r>
            <a:r>
              <a:rPr lang="es-ES" dirty="0"/>
              <a:t> </a:t>
            </a:r>
            <a:r>
              <a:rPr lang="es-ES" dirty="0" err="1"/>
              <a:t>hore</a:t>
            </a:r>
            <a:endParaRPr lang="es-ES" dirty="0"/>
          </a:p>
        </p:txBody>
      </p:sp>
      <p:sp>
        <p:nvSpPr>
          <p:cNvPr id="11" name="Marcador de texto 6">
            <a:extLst>
              <a:ext uri="{FF2B5EF4-FFF2-40B4-BE49-F238E27FC236}">
                <a16:creationId xmlns:a16="http://schemas.microsoft.com/office/drawing/2014/main" id="{0A95CA33-F0F0-4110-8F61-E718D61611DC}"/>
              </a:ext>
            </a:extLst>
          </p:cNvPr>
          <p:cNvSpPr>
            <a:spLocks noGrp="1"/>
          </p:cNvSpPr>
          <p:nvPr>
            <p:ph type="body" sz="quarter" idx="11" hasCustomPrompt="1"/>
          </p:nvPr>
        </p:nvSpPr>
        <p:spPr>
          <a:xfrm>
            <a:off x="1232014" y="4979647"/>
            <a:ext cx="4902086" cy="696630"/>
          </a:xfrm>
        </p:spPr>
        <p:txBody>
          <a:bodyPr>
            <a:noAutofit/>
          </a:bodyPr>
          <a:lstStyle>
            <a:lvl1pPr marL="0" indent="0">
              <a:lnSpc>
                <a:spcPts val="2600"/>
              </a:lnSpc>
              <a:spcBef>
                <a:spcPts val="0"/>
              </a:spcBef>
              <a:buNone/>
              <a:defRPr sz="2600" b="1">
                <a:solidFill>
                  <a:schemeClr val="bg1"/>
                </a:solidFill>
              </a:defRPr>
            </a:lvl1pPr>
            <a:lvl2pPr marL="271463" indent="0">
              <a:buNone/>
              <a:defRPr/>
            </a:lvl2pPr>
          </a:lstStyle>
          <a:p>
            <a:pPr lvl="0"/>
            <a:r>
              <a:rPr lang="es-ES" dirty="0"/>
              <a:t>09 de febrero de 2021</a:t>
            </a:r>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5118806" y="5867012"/>
            <a:ext cx="1800493" cy="430887"/>
          </a:xfrm>
          <a:prstGeom prst="rect">
            <a:avLst/>
          </a:prstGeom>
          <a:noFill/>
        </p:spPr>
        <p:txBody>
          <a:bodyPr wrap="none" rtlCol="0">
            <a:spAutoFit/>
          </a:bodyPr>
          <a:lstStyle/>
          <a:p>
            <a:r>
              <a:rPr lang="es-ES" sz="2200" b="1" dirty="0">
                <a:solidFill>
                  <a:schemeClr val="bg1"/>
                </a:solidFill>
              </a:rPr>
              <a:t>Ve más allá</a:t>
            </a:r>
          </a:p>
        </p:txBody>
      </p:sp>
      <p:pic>
        <p:nvPicPr>
          <p:cNvPr id="3" name="Gráfico 2">
            <a:extLst>
              <a:ext uri="{FF2B5EF4-FFF2-40B4-BE49-F238E27FC236}">
                <a16:creationId xmlns:a16="http://schemas.microsoft.com/office/drawing/2014/main" id="{A369E776-9025-4045-AE48-B61FB55551E7}"/>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300004543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co 03">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10179091"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521494"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B815F0C0-6EF2-45F9-BFE3-93D4944E94E1}"/>
              </a:ext>
            </a:extLst>
          </p:cNvPr>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CF808F11-2E11-4556-9C38-53953A509152}"/>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32D9F627-C890-407E-8937-86EA7F437564}"/>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01C8371B-E0D9-4E9C-BB68-73941002D27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3040901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co 04">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rgbClr val="1E1E1E"/>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sp>
        <p:nvSpPr>
          <p:cNvPr id="12" name="Title 1">
            <a:extLst>
              <a:ext uri="{FF2B5EF4-FFF2-40B4-BE49-F238E27FC236}">
                <a16:creationId xmlns:a16="http://schemas.microsoft.com/office/drawing/2014/main" id="{CD8374F0-9829-4A0E-A50F-3D62EEDC03F8}"/>
              </a:ext>
            </a:extLst>
          </p:cNvPr>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C05E73D6-3521-47BC-82CE-2AAF56FA92B1}"/>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39722E83-61D8-46D8-AF67-A82A58A33690}"/>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16C45FC7-EEB9-4B9F-BE13-C2D9C7222B8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2323884" y="7585901"/>
            <a:ext cx="1400054" cy="385200"/>
          </a:xfrm>
          <a:prstGeom prst="rect">
            <a:avLst/>
          </a:prstGeom>
        </p:spPr>
      </p:pic>
      <p:sp>
        <p:nvSpPr>
          <p:cNvPr id="11" name="Rectángulo 10">
            <a:extLst>
              <a:ext uri="{FF2B5EF4-FFF2-40B4-BE49-F238E27FC236}">
                <a16:creationId xmlns:a16="http://schemas.microsoft.com/office/drawing/2014/main" id="{8F8AE979-17D9-492C-9878-9DAC54F970CD}"/>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95951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co 01 rojo">
    <p:bg>
      <p:bgPr>
        <a:solidFill>
          <a:srgbClr val="FF3228"/>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13723938" y="757060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5FDA3608-77A3-4472-83F0-ECF69F3F28D8}"/>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4A66E3B5-38E7-411C-BEDB-A16E741FDC2D}"/>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1CF0A05D-CCE4-49E6-ACB1-3513664E2021}"/>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11" name="Gráfico 10">
            <a:extLst>
              <a:ext uri="{FF2B5EF4-FFF2-40B4-BE49-F238E27FC236}">
                <a16:creationId xmlns:a16="http://schemas.microsoft.com/office/drawing/2014/main" id="{9464CF2B-DCF7-41A5-9A25-62981142684E}"/>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2196689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co 02 rojo">
    <p:bg>
      <p:bgPr>
        <a:solidFill>
          <a:srgbClr val="FF3228"/>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13723938" y="757060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3F4E3007-1C19-4007-A5C1-DDD5ED3C6C72}"/>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E2398BB4-9823-4D03-8F90-708D371933BA}"/>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0ECC3A71-70F1-4F9E-9CD7-1C3E338C9CDD}"/>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83DB3DAD-D72F-4850-A3E0-CE26DEBEAFC5}"/>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r="68972"/>
          <a:stretch/>
        </p:blipFill>
        <p:spPr>
          <a:xfrm>
            <a:off x="524442" y="332974"/>
            <a:ext cx="434408" cy="385200"/>
          </a:xfrm>
          <a:prstGeom prst="rect">
            <a:avLst/>
          </a:prstGeom>
        </p:spPr>
      </p:pic>
    </p:spTree>
    <p:extLst>
      <p:ext uri="{BB962C8B-B14F-4D97-AF65-F5344CB8AC3E}">
        <p14:creationId xmlns:p14="http://schemas.microsoft.com/office/powerpoint/2010/main" val="182529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o 03 rojo">
    <p:bg>
      <p:bgPr>
        <a:solidFill>
          <a:srgbClr val="FF3228"/>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7" name="CuadroTexto 6">
            <a:extLst>
              <a:ext uri="{FF2B5EF4-FFF2-40B4-BE49-F238E27FC236}">
                <a16:creationId xmlns:a16="http://schemas.microsoft.com/office/drawing/2014/main" id="{467852B2-2896-44F4-AF55-CEE871E748D2}"/>
              </a:ext>
            </a:extLst>
          </p:cNvPr>
          <p:cNvSpPr txBox="1"/>
          <p:nvPr userDrawn="1"/>
        </p:nvSpPr>
        <p:spPr>
          <a:xfrm>
            <a:off x="10179091"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11" name="Rectángulo 10">
            <a:extLst>
              <a:ext uri="{FF2B5EF4-FFF2-40B4-BE49-F238E27FC236}">
                <a16:creationId xmlns:a16="http://schemas.microsoft.com/office/drawing/2014/main" id="{6B2DEAFB-F122-4779-B99A-FB582EAD7F9E}"/>
              </a:ext>
            </a:extLst>
          </p:cNvPr>
          <p:cNvSpPr/>
          <p:nvPr userDrawn="1"/>
        </p:nvSpPr>
        <p:spPr>
          <a:xfrm>
            <a:off x="521494" y="757060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EE88B220-024C-4A6F-95ED-05B93BF6E551}"/>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525D2F5B-F353-422E-9605-F1AF80A8169A}"/>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11EAA480-88BC-4B4B-8411-1C08B9FF5394}"/>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1026A369-AC20-47D4-97D5-01CC5505B25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r="68972"/>
          <a:stretch/>
        </p:blipFill>
        <p:spPr>
          <a:xfrm>
            <a:off x="13723938" y="332974"/>
            <a:ext cx="434408" cy="385200"/>
          </a:xfrm>
          <a:prstGeom prst="rect">
            <a:avLst/>
          </a:prstGeom>
        </p:spPr>
      </p:pic>
    </p:spTree>
    <p:extLst>
      <p:ext uri="{BB962C8B-B14F-4D97-AF65-F5344CB8AC3E}">
        <p14:creationId xmlns:p14="http://schemas.microsoft.com/office/powerpoint/2010/main" val="3198911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co 04 rojo">
    <p:bg>
      <p:bgPr>
        <a:solidFill>
          <a:srgbClr val="FF3228"/>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12" name="Title 1">
            <a:extLst>
              <a:ext uri="{FF2B5EF4-FFF2-40B4-BE49-F238E27FC236}">
                <a16:creationId xmlns:a16="http://schemas.microsoft.com/office/drawing/2014/main" id="{5706FCFF-9E6C-4962-9DA8-44A85288D7A6}"/>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DF1CF610-0197-46DC-ACAA-C9E24DA42B44}"/>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1753BB2D-AECF-4736-AA6B-9AF7C261A1F1}"/>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42A10F5B-11C6-48F8-9EAA-370554DFFAED}"/>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2323884" y="7585901"/>
            <a:ext cx="1400054" cy="385200"/>
          </a:xfrm>
          <a:prstGeom prst="rect">
            <a:avLst/>
          </a:prstGeom>
        </p:spPr>
      </p:pic>
      <p:sp>
        <p:nvSpPr>
          <p:cNvPr id="15" name="Rectángulo 14">
            <a:extLst>
              <a:ext uri="{FF2B5EF4-FFF2-40B4-BE49-F238E27FC236}">
                <a16:creationId xmlns:a16="http://schemas.microsoft.com/office/drawing/2014/main" id="{BC4989A0-1D0E-4D93-8B1B-B431C090B65A}"/>
              </a:ext>
            </a:extLst>
          </p:cNvPr>
          <p:cNvSpPr/>
          <p:nvPr userDrawn="1"/>
        </p:nvSpPr>
        <p:spPr>
          <a:xfrm>
            <a:off x="524442" y="33297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33722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o">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66B11CE-7366-4F19-900A-BF1BD3EF2B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 name="Title 1"/>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3" name="Marcador de número de diapositiva 2">
            <a:extLst>
              <a:ext uri="{FF2B5EF4-FFF2-40B4-BE49-F238E27FC236}">
                <a16:creationId xmlns:a16="http://schemas.microsoft.com/office/drawing/2014/main" id="{298F2FCB-7E2F-400B-81B1-18B456AE6C0D}"/>
              </a:ext>
            </a:extLst>
          </p:cNvPr>
          <p:cNvSpPr>
            <a:spLocks noGrp="1"/>
          </p:cNvSpPr>
          <p:nvPr>
            <p:ph type="sldNum" sz="quarter" idx="16"/>
          </p:nvPr>
        </p:nvSpPr>
        <p:spPr/>
        <p:txBody>
          <a:bodyPr/>
          <a:lstStyle/>
          <a:p>
            <a:fld id="{B005B2D1-880E-4846-A216-7D6770BA1332}" type="slidenum">
              <a:rPr lang="es-ES" smtClean="0"/>
              <a:pPr/>
              <a:t>‹Nº›</a:t>
            </a:fld>
            <a:endParaRPr lang="es-ES" dirty="0"/>
          </a:p>
        </p:txBody>
      </p:sp>
      <p:sp>
        <p:nvSpPr>
          <p:cNvPr id="17" name="Marcador de texto 17">
            <a:extLst>
              <a:ext uri="{FF2B5EF4-FFF2-40B4-BE49-F238E27FC236}">
                <a16:creationId xmlns:a16="http://schemas.microsoft.com/office/drawing/2014/main" id="{ED651845-DE33-4174-8EA2-DF23E49F4C48}"/>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9" name="CuadroTexto 18">
            <a:extLst>
              <a:ext uri="{FF2B5EF4-FFF2-40B4-BE49-F238E27FC236}">
                <a16:creationId xmlns:a16="http://schemas.microsoft.com/office/drawing/2014/main" id="{D2CA20B9-F60F-45EA-A71A-63C33406C8E7}"/>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sp>
        <p:nvSpPr>
          <p:cNvPr id="14" name="Marcador de texto 4">
            <a:extLst>
              <a:ext uri="{FF2B5EF4-FFF2-40B4-BE49-F238E27FC236}">
                <a16:creationId xmlns:a16="http://schemas.microsoft.com/office/drawing/2014/main" id="{5F7258E8-5EEE-41BC-A766-C5459F5AE71E}"/>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11" name="Gráfico 10">
            <a:extLst>
              <a:ext uri="{FF2B5EF4-FFF2-40B4-BE49-F238E27FC236}">
                <a16:creationId xmlns:a16="http://schemas.microsoft.com/office/drawing/2014/main" id="{CB975C40-683D-4BF3-A2D4-C7AC360FC512}"/>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2323884" y="7585901"/>
            <a:ext cx="1400054" cy="385200"/>
          </a:xfrm>
          <a:prstGeom prst="rect">
            <a:avLst/>
          </a:prstGeom>
        </p:spPr>
      </p:pic>
      <p:sp>
        <p:nvSpPr>
          <p:cNvPr id="15" name="Rectángulo 14">
            <a:extLst>
              <a:ext uri="{FF2B5EF4-FFF2-40B4-BE49-F238E27FC236}">
                <a16:creationId xmlns:a16="http://schemas.microsoft.com/office/drawing/2014/main" id="{9304000E-70C0-40A1-AA99-159C4A36121B}"/>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02848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o rojo">
    <p:bg>
      <p:bgPr>
        <a:solidFill>
          <a:srgbClr val="FF3228"/>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46C5DE1-03AD-457A-98FC-D90BEC62DC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524442" y="33297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itle 1">
            <a:extLst>
              <a:ext uri="{FF2B5EF4-FFF2-40B4-BE49-F238E27FC236}">
                <a16:creationId xmlns:a16="http://schemas.microsoft.com/office/drawing/2014/main" id="{C2F6031E-C802-4044-BF57-B5270148E9C7}"/>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1" name="Marcador de texto 17">
            <a:extLst>
              <a:ext uri="{FF2B5EF4-FFF2-40B4-BE49-F238E27FC236}">
                <a16:creationId xmlns:a16="http://schemas.microsoft.com/office/drawing/2014/main" id="{8541B8B5-4A34-4941-9A02-3D8AEA86CD1F}"/>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2" name="Marcador de texto 4">
            <a:extLst>
              <a:ext uri="{FF2B5EF4-FFF2-40B4-BE49-F238E27FC236}">
                <a16:creationId xmlns:a16="http://schemas.microsoft.com/office/drawing/2014/main" id="{570181F8-E3DA-40CA-993C-3FA1859900AB}"/>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13" name="Gráfico 12">
            <a:extLst>
              <a:ext uri="{FF2B5EF4-FFF2-40B4-BE49-F238E27FC236}">
                <a16:creationId xmlns:a16="http://schemas.microsoft.com/office/drawing/2014/main" id="{094E685F-C14D-482F-9A0A-9F0AB3CA733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2323884" y="7585901"/>
            <a:ext cx="1400054" cy="385200"/>
          </a:xfrm>
          <a:prstGeom prst="rect">
            <a:avLst/>
          </a:prstGeom>
        </p:spPr>
      </p:pic>
    </p:spTree>
    <p:extLst>
      <p:ext uri="{BB962C8B-B14F-4D97-AF65-F5344CB8AC3E}">
        <p14:creationId xmlns:p14="http://schemas.microsoft.com/office/powerpoint/2010/main" val="1455080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o 2 columnas">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1EB0F94-859D-44E4-A1AF-507F3F6D3C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 name="Title 1"/>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3" name="Marcador de número de diapositiva 2">
            <a:extLst>
              <a:ext uri="{FF2B5EF4-FFF2-40B4-BE49-F238E27FC236}">
                <a16:creationId xmlns:a16="http://schemas.microsoft.com/office/drawing/2014/main" id="{298F2FCB-7E2F-400B-81B1-18B456AE6C0D}"/>
              </a:ext>
            </a:extLst>
          </p:cNvPr>
          <p:cNvSpPr>
            <a:spLocks noGrp="1"/>
          </p:cNvSpPr>
          <p:nvPr>
            <p:ph type="sldNum" sz="quarter" idx="16"/>
          </p:nvPr>
        </p:nvSpPr>
        <p:spPr/>
        <p:txBody>
          <a:bodyPr/>
          <a:lstStyle/>
          <a:p>
            <a:fld id="{B005B2D1-880E-4846-A216-7D6770BA1332}" type="slidenum">
              <a:rPr lang="es-ES" smtClean="0"/>
              <a:pPr/>
              <a:t>‹Nº›</a:t>
            </a:fld>
            <a:endParaRPr lang="es-ES" dirty="0"/>
          </a:p>
        </p:txBody>
      </p:sp>
      <p:sp>
        <p:nvSpPr>
          <p:cNvPr id="17" name="Marcador de texto 17">
            <a:extLst>
              <a:ext uri="{FF2B5EF4-FFF2-40B4-BE49-F238E27FC236}">
                <a16:creationId xmlns:a16="http://schemas.microsoft.com/office/drawing/2014/main" id="{ED651845-DE33-4174-8EA2-DF23E49F4C48}"/>
              </a:ext>
            </a:extLst>
          </p:cNvPr>
          <p:cNvSpPr>
            <a:spLocks noGrp="1"/>
          </p:cNvSpPr>
          <p:nvPr>
            <p:ph type="body" sz="quarter" idx="17" hasCustomPrompt="1"/>
          </p:nvPr>
        </p:nvSpPr>
        <p:spPr>
          <a:xfrm>
            <a:off x="906463" y="3115112"/>
            <a:ext cx="4872037" cy="1660088"/>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19" name="CuadroTexto 18">
            <a:extLst>
              <a:ext uri="{FF2B5EF4-FFF2-40B4-BE49-F238E27FC236}">
                <a16:creationId xmlns:a16="http://schemas.microsoft.com/office/drawing/2014/main" id="{D2CA20B9-F60F-45EA-A71A-63C33406C8E7}"/>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sp>
        <p:nvSpPr>
          <p:cNvPr id="9" name="Marcador de texto 8">
            <a:extLst>
              <a:ext uri="{FF2B5EF4-FFF2-40B4-BE49-F238E27FC236}">
                <a16:creationId xmlns:a16="http://schemas.microsoft.com/office/drawing/2014/main" id="{B65DF388-3408-4AF2-9B3A-3FEA357FE26B}"/>
              </a:ext>
            </a:extLst>
          </p:cNvPr>
          <p:cNvSpPr>
            <a:spLocks noGrp="1"/>
          </p:cNvSpPr>
          <p:nvPr>
            <p:ph type="body" sz="quarter" idx="19" hasCustomPrompt="1"/>
          </p:nvPr>
        </p:nvSpPr>
        <p:spPr>
          <a:xfrm>
            <a:off x="906463" y="5209791"/>
            <a:ext cx="4872038" cy="1324359"/>
          </a:xfrm>
        </p:spPr>
        <p:txBody>
          <a:bodyPr lIns="0">
            <a:normAutofit/>
          </a:bodyPr>
          <a:lstStyle>
            <a:lvl1pPr marL="273050" indent="-187325">
              <a:lnSpc>
                <a:spcPts val="1700"/>
              </a:lnSpc>
              <a:spcBef>
                <a:spcPts val="0"/>
              </a:spcBef>
              <a:buSzPct val="120000"/>
              <a:defRPr sz="1440"/>
            </a:lvl1pPr>
          </a:lstStyle>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endParaRPr lang="es-ES" dirty="0"/>
          </a:p>
        </p:txBody>
      </p:sp>
      <p:sp>
        <p:nvSpPr>
          <p:cNvPr id="24" name="Marcador de texto 17">
            <a:extLst>
              <a:ext uri="{FF2B5EF4-FFF2-40B4-BE49-F238E27FC236}">
                <a16:creationId xmlns:a16="http://schemas.microsoft.com/office/drawing/2014/main" id="{1B566430-C516-4659-9CF0-413B38884746}"/>
              </a:ext>
            </a:extLst>
          </p:cNvPr>
          <p:cNvSpPr>
            <a:spLocks noGrp="1"/>
          </p:cNvSpPr>
          <p:nvPr>
            <p:ph type="body" sz="quarter" idx="20" hasCustomPrompt="1"/>
          </p:nvPr>
        </p:nvSpPr>
        <p:spPr>
          <a:xfrm>
            <a:off x="6517040" y="3115112"/>
            <a:ext cx="4872037" cy="1660088"/>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6" name="Marcador de texto 8">
            <a:extLst>
              <a:ext uri="{FF2B5EF4-FFF2-40B4-BE49-F238E27FC236}">
                <a16:creationId xmlns:a16="http://schemas.microsoft.com/office/drawing/2014/main" id="{573ECFD9-1700-48BC-9A10-1EEB57FE21FE}"/>
              </a:ext>
            </a:extLst>
          </p:cNvPr>
          <p:cNvSpPr>
            <a:spLocks noGrp="1"/>
          </p:cNvSpPr>
          <p:nvPr>
            <p:ph type="body" sz="quarter" idx="21" hasCustomPrompt="1"/>
          </p:nvPr>
        </p:nvSpPr>
        <p:spPr>
          <a:xfrm>
            <a:off x="6517040" y="5209791"/>
            <a:ext cx="4872038" cy="1324359"/>
          </a:xfrm>
        </p:spPr>
        <p:txBody>
          <a:bodyPr lIns="0">
            <a:normAutofit/>
          </a:bodyPr>
          <a:lstStyle>
            <a:lvl1pPr marL="273050" indent="-187325">
              <a:lnSpc>
                <a:spcPts val="1700"/>
              </a:lnSpc>
              <a:spcBef>
                <a:spcPts val="0"/>
              </a:spcBef>
              <a:buSzPct val="120000"/>
              <a:defRPr sz="1440"/>
            </a:lvl1pPr>
          </a:lstStyle>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endParaRPr lang="es-ES" dirty="0"/>
          </a:p>
        </p:txBody>
      </p:sp>
      <p:sp>
        <p:nvSpPr>
          <p:cNvPr id="22" name="Marcador de texto 4">
            <a:extLst>
              <a:ext uri="{FF2B5EF4-FFF2-40B4-BE49-F238E27FC236}">
                <a16:creationId xmlns:a16="http://schemas.microsoft.com/office/drawing/2014/main" id="{05E4FB7B-722D-4BE7-8CC0-B75626895DD0}"/>
              </a:ext>
            </a:extLst>
          </p:cNvPr>
          <p:cNvSpPr>
            <a:spLocks noGrp="1"/>
          </p:cNvSpPr>
          <p:nvPr>
            <p:ph type="body" sz="quarter" idx="18" hasCustomPrompt="1"/>
          </p:nvPr>
        </p:nvSpPr>
        <p:spPr>
          <a:xfrm>
            <a:off x="906464" y="2172974"/>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sp>
        <p:nvSpPr>
          <p:cNvPr id="27" name="Marcador de texto 4">
            <a:extLst>
              <a:ext uri="{FF2B5EF4-FFF2-40B4-BE49-F238E27FC236}">
                <a16:creationId xmlns:a16="http://schemas.microsoft.com/office/drawing/2014/main" id="{F9FC69D8-9723-4F59-88B1-B8A228E30E8C}"/>
              </a:ext>
            </a:extLst>
          </p:cNvPr>
          <p:cNvSpPr>
            <a:spLocks noGrp="1"/>
          </p:cNvSpPr>
          <p:nvPr>
            <p:ph type="body" sz="quarter" idx="22" hasCustomPrompt="1"/>
          </p:nvPr>
        </p:nvSpPr>
        <p:spPr>
          <a:xfrm>
            <a:off x="6517040" y="2172974"/>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sp>
        <p:nvSpPr>
          <p:cNvPr id="29" name="Marcador de texto 6">
            <a:extLst>
              <a:ext uri="{FF2B5EF4-FFF2-40B4-BE49-F238E27FC236}">
                <a16:creationId xmlns:a16="http://schemas.microsoft.com/office/drawing/2014/main" id="{9B86122E-9AF2-4C6E-92FF-49FE1347FD69}"/>
              </a:ext>
            </a:extLst>
          </p:cNvPr>
          <p:cNvSpPr>
            <a:spLocks noGrp="1"/>
          </p:cNvSpPr>
          <p:nvPr>
            <p:ph type="body" sz="quarter" idx="23" hasCustomPrompt="1"/>
          </p:nvPr>
        </p:nvSpPr>
        <p:spPr>
          <a:xfrm>
            <a:off x="906463" y="4854777"/>
            <a:ext cx="4760912" cy="336157"/>
          </a:xfrm>
        </p:spPr>
        <p:txBody>
          <a:bodyPr lIns="0">
            <a:noAutofit/>
          </a:bodyPr>
          <a:lstStyle>
            <a:lvl1pPr marL="0" indent="0">
              <a:buNone/>
              <a:defRPr sz="1440" b="1"/>
            </a:lvl1pPr>
          </a:lstStyle>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p:txBody>
      </p:sp>
      <p:sp>
        <p:nvSpPr>
          <p:cNvPr id="30" name="Marcador de texto 6">
            <a:extLst>
              <a:ext uri="{FF2B5EF4-FFF2-40B4-BE49-F238E27FC236}">
                <a16:creationId xmlns:a16="http://schemas.microsoft.com/office/drawing/2014/main" id="{8EE8A48C-F391-4811-929B-692EE60D9853}"/>
              </a:ext>
            </a:extLst>
          </p:cNvPr>
          <p:cNvSpPr>
            <a:spLocks noGrp="1"/>
          </p:cNvSpPr>
          <p:nvPr>
            <p:ph type="body" sz="quarter" idx="24" hasCustomPrompt="1"/>
          </p:nvPr>
        </p:nvSpPr>
        <p:spPr>
          <a:xfrm>
            <a:off x="6517040" y="4854777"/>
            <a:ext cx="4760912" cy="336157"/>
          </a:xfrm>
        </p:spPr>
        <p:txBody>
          <a:bodyPr lIns="0">
            <a:noAutofit/>
          </a:bodyPr>
          <a:lstStyle>
            <a:lvl1pPr marL="0" indent="0">
              <a:buNone/>
              <a:defRPr sz="1440" b="1"/>
            </a:lvl1pPr>
          </a:lstStyle>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p:txBody>
      </p:sp>
      <p:pic>
        <p:nvPicPr>
          <p:cNvPr id="16" name="Gráfico 15">
            <a:extLst>
              <a:ext uri="{FF2B5EF4-FFF2-40B4-BE49-F238E27FC236}">
                <a16:creationId xmlns:a16="http://schemas.microsoft.com/office/drawing/2014/main" id="{1AE249E4-2467-4F87-965C-E68F3597A07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2323884" y="7585901"/>
            <a:ext cx="1400054" cy="385200"/>
          </a:xfrm>
          <a:prstGeom prst="rect">
            <a:avLst/>
          </a:prstGeom>
        </p:spPr>
      </p:pic>
      <p:sp>
        <p:nvSpPr>
          <p:cNvPr id="23" name="Rectángulo 22">
            <a:extLst>
              <a:ext uri="{FF2B5EF4-FFF2-40B4-BE49-F238E27FC236}">
                <a16:creationId xmlns:a16="http://schemas.microsoft.com/office/drawing/2014/main" id="{B48D373E-19C2-4CC6-B1E7-2270E696A4BE}"/>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06777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o 3 columnas">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2FB2A9B4-7A25-4B33-B17C-A256109A75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 name="Title 1"/>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3" name="Marcador de número de diapositiva 2">
            <a:extLst>
              <a:ext uri="{FF2B5EF4-FFF2-40B4-BE49-F238E27FC236}">
                <a16:creationId xmlns:a16="http://schemas.microsoft.com/office/drawing/2014/main" id="{298F2FCB-7E2F-400B-81B1-18B456AE6C0D}"/>
              </a:ext>
            </a:extLst>
          </p:cNvPr>
          <p:cNvSpPr>
            <a:spLocks noGrp="1"/>
          </p:cNvSpPr>
          <p:nvPr>
            <p:ph type="sldNum" sz="quarter" idx="16"/>
          </p:nvPr>
        </p:nvSpPr>
        <p:spPr/>
        <p:txBody>
          <a:bodyPr/>
          <a:lstStyle/>
          <a:p>
            <a:fld id="{B005B2D1-880E-4846-A216-7D6770BA1332}" type="slidenum">
              <a:rPr lang="es-ES" smtClean="0"/>
              <a:pPr/>
              <a:t>‹Nº›</a:t>
            </a:fld>
            <a:endParaRPr lang="es-ES" dirty="0"/>
          </a:p>
        </p:txBody>
      </p:sp>
      <p:sp>
        <p:nvSpPr>
          <p:cNvPr id="17" name="Marcador de texto 17">
            <a:extLst>
              <a:ext uri="{FF2B5EF4-FFF2-40B4-BE49-F238E27FC236}">
                <a16:creationId xmlns:a16="http://schemas.microsoft.com/office/drawing/2014/main" id="{ED651845-DE33-4174-8EA2-DF23E49F4C48}"/>
              </a:ext>
            </a:extLst>
          </p:cNvPr>
          <p:cNvSpPr>
            <a:spLocks noGrp="1"/>
          </p:cNvSpPr>
          <p:nvPr>
            <p:ph type="body" sz="quarter" idx="17" hasCustomPrompt="1"/>
          </p:nvPr>
        </p:nvSpPr>
        <p:spPr>
          <a:xfrm>
            <a:off x="906464" y="3339367"/>
            <a:ext cx="3259136" cy="2992177"/>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2" name="Marcador de texto 17">
            <a:extLst>
              <a:ext uri="{FF2B5EF4-FFF2-40B4-BE49-F238E27FC236}">
                <a16:creationId xmlns:a16="http://schemas.microsoft.com/office/drawing/2014/main" id="{36D8D383-D93A-4BEA-81C5-5D99296574CF}"/>
              </a:ext>
            </a:extLst>
          </p:cNvPr>
          <p:cNvSpPr>
            <a:spLocks noGrp="1"/>
          </p:cNvSpPr>
          <p:nvPr>
            <p:ph type="body" sz="quarter" idx="18" hasCustomPrompt="1"/>
          </p:nvPr>
        </p:nvSpPr>
        <p:spPr>
          <a:xfrm>
            <a:off x="4914020" y="3339367"/>
            <a:ext cx="3259136" cy="2992177"/>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8" name="Marcador de texto 17">
            <a:extLst>
              <a:ext uri="{FF2B5EF4-FFF2-40B4-BE49-F238E27FC236}">
                <a16:creationId xmlns:a16="http://schemas.microsoft.com/office/drawing/2014/main" id="{9DEF0FCB-D24A-41C6-B6B1-2A1A3EA97F9A}"/>
              </a:ext>
            </a:extLst>
          </p:cNvPr>
          <p:cNvSpPr>
            <a:spLocks noGrp="1"/>
          </p:cNvSpPr>
          <p:nvPr>
            <p:ph type="body" sz="quarter" idx="19" hasCustomPrompt="1"/>
          </p:nvPr>
        </p:nvSpPr>
        <p:spPr>
          <a:xfrm>
            <a:off x="8912051" y="3339367"/>
            <a:ext cx="3259136" cy="2992177"/>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9" name="CuadroTexto 28">
            <a:extLst>
              <a:ext uri="{FF2B5EF4-FFF2-40B4-BE49-F238E27FC236}">
                <a16:creationId xmlns:a16="http://schemas.microsoft.com/office/drawing/2014/main" id="{2C51ABAD-344B-4945-9333-5C20ED89FE3B}"/>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1" name="Rectángulo 30">
            <a:extLst>
              <a:ext uri="{FF2B5EF4-FFF2-40B4-BE49-F238E27FC236}">
                <a16:creationId xmlns:a16="http://schemas.microsoft.com/office/drawing/2014/main" id="{410E6A35-FD8D-424A-963C-27B2367EF978}"/>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Marcador de texto 4">
            <a:extLst>
              <a:ext uri="{FF2B5EF4-FFF2-40B4-BE49-F238E27FC236}">
                <a16:creationId xmlns:a16="http://schemas.microsoft.com/office/drawing/2014/main" id="{A6690533-EFD2-44B8-9B43-A66D920F5C7F}"/>
              </a:ext>
            </a:extLst>
          </p:cNvPr>
          <p:cNvSpPr>
            <a:spLocks noGrp="1"/>
          </p:cNvSpPr>
          <p:nvPr>
            <p:ph type="body" sz="quarter" idx="20" hasCustomPrompt="1"/>
          </p:nvPr>
        </p:nvSpPr>
        <p:spPr>
          <a:xfrm>
            <a:off x="906464" y="2392356"/>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sp>
        <p:nvSpPr>
          <p:cNvPr id="18" name="Marcador de texto 4">
            <a:extLst>
              <a:ext uri="{FF2B5EF4-FFF2-40B4-BE49-F238E27FC236}">
                <a16:creationId xmlns:a16="http://schemas.microsoft.com/office/drawing/2014/main" id="{6F4B1AF0-3B4D-48F1-B8BA-5E80B030E5D1}"/>
              </a:ext>
            </a:extLst>
          </p:cNvPr>
          <p:cNvSpPr>
            <a:spLocks noGrp="1"/>
          </p:cNvSpPr>
          <p:nvPr>
            <p:ph type="body" sz="quarter" idx="21" hasCustomPrompt="1"/>
          </p:nvPr>
        </p:nvSpPr>
        <p:spPr>
          <a:xfrm>
            <a:off x="4914020" y="2392356"/>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sp>
        <p:nvSpPr>
          <p:cNvPr id="19" name="Marcador de texto 4">
            <a:extLst>
              <a:ext uri="{FF2B5EF4-FFF2-40B4-BE49-F238E27FC236}">
                <a16:creationId xmlns:a16="http://schemas.microsoft.com/office/drawing/2014/main" id="{8684ACDC-92BA-4BD5-ACC0-23F86F94CEAF}"/>
              </a:ext>
            </a:extLst>
          </p:cNvPr>
          <p:cNvSpPr>
            <a:spLocks noGrp="1"/>
          </p:cNvSpPr>
          <p:nvPr>
            <p:ph type="body" sz="quarter" idx="22" hasCustomPrompt="1"/>
          </p:nvPr>
        </p:nvSpPr>
        <p:spPr>
          <a:xfrm>
            <a:off x="8912051" y="2392356"/>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15" name="Gráfico 14">
            <a:extLst>
              <a:ext uri="{FF2B5EF4-FFF2-40B4-BE49-F238E27FC236}">
                <a16:creationId xmlns:a16="http://schemas.microsoft.com/office/drawing/2014/main" id="{0F89C5E3-7842-4B5D-9A6A-5CF3A0E318B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244803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02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5" name="Gráfico 14">
            <a:extLst>
              <a:ext uri="{FF2B5EF4-FFF2-40B4-BE49-F238E27FC236}">
                <a16:creationId xmlns:a16="http://schemas.microsoft.com/office/drawing/2014/main" id="{3AA131F7-FE48-4A37-99A2-4382148F7C0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90871" y="2730479"/>
            <a:ext cx="4902086" cy="1442094"/>
          </a:xfrm>
        </p:spPr>
        <p:txBody>
          <a:bodyPr anchor="t">
            <a:normAutofit/>
          </a:bodyPr>
          <a:lstStyle>
            <a:lvl1pPr>
              <a:defRPr sz="4300" b="1">
                <a:solidFill>
                  <a:schemeClr val="bg1"/>
                </a:solidFill>
                <a:latin typeface="Century Gothic" panose="020B0502020202020204" pitchFamily="34" charset="0"/>
              </a:defRPr>
            </a:lvl1pPr>
          </a:lstStyle>
          <a:p>
            <a:r>
              <a:rPr lang="es-ES" dirty="0" err="1"/>
              <a:t>Opienscre</a:t>
            </a:r>
            <a:r>
              <a:rPr lang="es-ES" dirty="0"/>
              <a:t> in </a:t>
            </a:r>
            <a:r>
              <a:rPr lang="es-ES" dirty="0" err="1"/>
              <a:t>restiam</a:t>
            </a:r>
            <a:r>
              <a:rPr lang="es-ES" dirty="0"/>
              <a:t> </a:t>
            </a:r>
            <a:r>
              <a:rPr lang="es-ES" dirty="0" err="1"/>
              <a:t>publis</a:t>
            </a:r>
            <a:r>
              <a:rPr lang="es-ES" dirty="0"/>
              <a:t> </a:t>
            </a:r>
            <a:r>
              <a:rPr lang="es-ES" dirty="0" err="1"/>
              <a:t>hor</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90871" y="423732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Restiam</a:t>
            </a:r>
            <a:r>
              <a:rPr lang="es-ES" dirty="0"/>
              <a:t> </a:t>
            </a:r>
            <a:r>
              <a:rPr lang="es-ES" dirty="0" err="1"/>
              <a:t>publis</a:t>
            </a:r>
            <a:r>
              <a:rPr lang="es-ES" dirty="0"/>
              <a:t> </a:t>
            </a:r>
            <a:r>
              <a:rPr lang="es-ES" dirty="0" err="1"/>
              <a:t>hore</a:t>
            </a:r>
            <a:r>
              <a:rPr lang="es-ES" dirty="0"/>
              <a:t> </a:t>
            </a:r>
            <a:r>
              <a:rPr lang="es-ES" dirty="0" err="1"/>
              <a:t>estiam</a:t>
            </a:r>
            <a:endParaRPr lang="es-ES" dirty="0"/>
          </a:p>
          <a:p>
            <a:pPr lvl="0"/>
            <a:r>
              <a:rPr lang="es-ES" dirty="0" err="1"/>
              <a:t>Publis</a:t>
            </a:r>
            <a:r>
              <a:rPr lang="es-ES" dirty="0"/>
              <a:t> </a:t>
            </a:r>
            <a:r>
              <a:rPr lang="es-ES" dirty="0" err="1"/>
              <a:t>hore</a:t>
            </a:r>
            <a:r>
              <a:rPr lang="es-ES" dirty="0"/>
              <a:t> </a:t>
            </a:r>
            <a:r>
              <a:rPr lang="es-ES" dirty="0" err="1"/>
              <a:t>hore</a:t>
            </a:r>
            <a:endParaRPr lang="es-ES" dirty="0"/>
          </a:p>
        </p:txBody>
      </p:sp>
      <p:sp>
        <p:nvSpPr>
          <p:cNvPr id="11" name="Marcador de texto 6">
            <a:extLst>
              <a:ext uri="{FF2B5EF4-FFF2-40B4-BE49-F238E27FC236}">
                <a16:creationId xmlns:a16="http://schemas.microsoft.com/office/drawing/2014/main" id="{0A95CA33-F0F0-4110-8F61-E718D61611DC}"/>
              </a:ext>
            </a:extLst>
          </p:cNvPr>
          <p:cNvSpPr>
            <a:spLocks noGrp="1"/>
          </p:cNvSpPr>
          <p:nvPr>
            <p:ph type="body" sz="quarter" idx="11" hasCustomPrompt="1"/>
          </p:nvPr>
        </p:nvSpPr>
        <p:spPr>
          <a:xfrm>
            <a:off x="7690871" y="4979647"/>
            <a:ext cx="4902086" cy="696630"/>
          </a:xfrm>
        </p:spPr>
        <p:txBody>
          <a:bodyPr>
            <a:noAutofit/>
          </a:bodyPr>
          <a:lstStyle>
            <a:lvl1pPr marL="0" indent="0">
              <a:lnSpc>
                <a:spcPts val="2600"/>
              </a:lnSpc>
              <a:spcBef>
                <a:spcPts val="0"/>
              </a:spcBef>
              <a:buNone/>
              <a:defRPr sz="2600" b="1">
                <a:solidFill>
                  <a:schemeClr val="bg1"/>
                </a:solidFill>
              </a:defRPr>
            </a:lvl1pPr>
            <a:lvl2pPr marL="271463" indent="0">
              <a:buNone/>
              <a:defRPr/>
            </a:lvl2pPr>
          </a:lstStyle>
          <a:p>
            <a:pPr lvl="0"/>
            <a:r>
              <a:rPr lang="es-ES" dirty="0"/>
              <a:t>09 de febrero de 2021</a:t>
            </a:r>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6689024" y="5867012"/>
            <a:ext cx="1800493" cy="430887"/>
          </a:xfrm>
          <a:prstGeom prst="rect">
            <a:avLst/>
          </a:prstGeom>
          <a:noFill/>
        </p:spPr>
        <p:txBody>
          <a:bodyPr wrap="none" rtlCol="0">
            <a:spAutoFit/>
          </a:bodyPr>
          <a:lstStyle/>
          <a:p>
            <a:r>
              <a:rPr lang="es-ES" sz="2200" b="1" dirty="0">
                <a:solidFill>
                  <a:schemeClr val="bg1"/>
                </a:solidFill>
              </a:rPr>
              <a:t>Ve más allá</a:t>
            </a:r>
          </a:p>
        </p:txBody>
      </p:sp>
      <p:pic>
        <p:nvPicPr>
          <p:cNvPr id="9" name="Gráfico 8">
            <a:extLst>
              <a:ext uri="{FF2B5EF4-FFF2-40B4-BE49-F238E27FC236}">
                <a16:creationId xmlns:a16="http://schemas.microsoft.com/office/drawing/2014/main" id="{CEDA1D87-413B-4A5E-A34F-3C9CA2BA7C4F}"/>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918038" y="908844"/>
            <a:ext cx="2910840" cy="800100"/>
          </a:xfrm>
          <a:prstGeom prst="rect">
            <a:avLst/>
          </a:prstGeom>
        </p:spPr>
      </p:pic>
    </p:spTree>
    <p:extLst>
      <p:ext uri="{BB962C8B-B14F-4D97-AF65-F5344CB8AC3E}">
        <p14:creationId xmlns:p14="http://schemas.microsoft.com/office/powerpoint/2010/main" val="263083585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o + Imagen 01">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B6BA599-5F15-4877-AA2D-F2A9867085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5" name="Marcador de texto 17">
            <a:extLst>
              <a:ext uri="{FF2B5EF4-FFF2-40B4-BE49-F238E27FC236}">
                <a16:creationId xmlns:a16="http://schemas.microsoft.com/office/drawing/2014/main" id="{FD03CA6B-5CA5-4C89-B920-7021E2BD3D7E}"/>
              </a:ext>
            </a:extLst>
          </p:cNvPr>
          <p:cNvSpPr>
            <a:spLocks noGrp="1"/>
          </p:cNvSpPr>
          <p:nvPr>
            <p:ph type="body" sz="quarter" idx="14" hasCustomPrompt="1"/>
          </p:nvPr>
        </p:nvSpPr>
        <p:spPr>
          <a:xfrm>
            <a:off x="1881552" y="3506644"/>
            <a:ext cx="2967851" cy="859873"/>
          </a:xfrm>
        </p:spPr>
        <p:txBody>
          <a:bodyPr>
            <a:normAutofit/>
          </a:bodyPr>
          <a:lstStyle>
            <a:lvl1pPr marL="0" indent="0">
              <a:lnSpc>
                <a:spcPct val="90000"/>
              </a:lnSpc>
              <a:buNone/>
              <a:defRPr lang="es-ES" sz="275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Imus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texto 17">
            <a:extLst>
              <a:ext uri="{FF2B5EF4-FFF2-40B4-BE49-F238E27FC236}">
                <a16:creationId xmlns:a16="http://schemas.microsoft.com/office/drawing/2014/main" id="{B66AA8DE-E799-4ECE-B015-6D7A4D7F44DB}"/>
              </a:ext>
            </a:extLst>
          </p:cNvPr>
          <p:cNvSpPr>
            <a:spLocks noGrp="1"/>
          </p:cNvSpPr>
          <p:nvPr>
            <p:ph type="body" sz="quarter" idx="15" hasCustomPrompt="1"/>
          </p:nvPr>
        </p:nvSpPr>
        <p:spPr>
          <a:xfrm>
            <a:off x="6389266" y="3791413"/>
            <a:ext cx="7334672" cy="575103"/>
          </a:xfrm>
        </p:spPr>
        <p:txBody>
          <a:bodyPr>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et </a:t>
            </a:r>
            <a:r>
              <a:rPr lang="es-ES" dirty="0" err="1"/>
              <a:t>facium</a:t>
            </a:r>
            <a:r>
              <a:rPr lang="es-ES" dirty="0"/>
              <a:t> </a:t>
            </a:r>
            <a:r>
              <a:rPr lang="es-ES" dirty="0" err="1"/>
              <a:t>natur</a:t>
            </a:r>
            <a:endParaRPr lang="es-ES" dirty="0"/>
          </a:p>
        </p:txBody>
      </p:sp>
      <p:sp>
        <p:nvSpPr>
          <p:cNvPr id="19" name="Marcador de texto 17">
            <a:extLst>
              <a:ext uri="{FF2B5EF4-FFF2-40B4-BE49-F238E27FC236}">
                <a16:creationId xmlns:a16="http://schemas.microsoft.com/office/drawing/2014/main" id="{AD3EB5F9-F938-40BF-A1F5-C2F0B3B89612}"/>
              </a:ext>
            </a:extLst>
          </p:cNvPr>
          <p:cNvSpPr>
            <a:spLocks noGrp="1"/>
          </p:cNvSpPr>
          <p:nvPr>
            <p:ph type="body" sz="quarter" idx="16" hasCustomPrompt="1"/>
          </p:nvPr>
        </p:nvSpPr>
        <p:spPr>
          <a:xfrm>
            <a:off x="6386091" y="4376791"/>
            <a:ext cx="7334672" cy="2941584"/>
          </a:xfrm>
        </p:spPr>
        <p:txBody>
          <a:bodyPr>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a:t>
            </a:r>
          </a:p>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a:t>
            </a:r>
          </a:p>
        </p:txBody>
      </p:sp>
      <p:sp>
        <p:nvSpPr>
          <p:cNvPr id="20" name="Marcador de texto 17">
            <a:extLst>
              <a:ext uri="{FF2B5EF4-FFF2-40B4-BE49-F238E27FC236}">
                <a16:creationId xmlns:a16="http://schemas.microsoft.com/office/drawing/2014/main" id="{F31B79CC-203A-485E-A8C2-5CF4EF2C6E5B}"/>
              </a:ext>
            </a:extLst>
          </p:cNvPr>
          <p:cNvSpPr>
            <a:spLocks noGrp="1"/>
          </p:cNvSpPr>
          <p:nvPr>
            <p:ph type="body" sz="quarter" idx="17" hasCustomPrompt="1"/>
          </p:nvPr>
        </p:nvSpPr>
        <p:spPr>
          <a:xfrm>
            <a:off x="1881552" y="4450064"/>
            <a:ext cx="3460068" cy="1049036"/>
          </a:xfrm>
        </p:spPr>
        <p:txBody>
          <a:bodyPr>
            <a:noAutofit/>
          </a:bodyPr>
          <a:lstStyle>
            <a:lvl1pPr marL="0" indent="0">
              <a:lnSpc>
                <a:spcPts val="1800"/>
              </a:lnSpc>
              <a:buNone/>
              <a:defRPr sz="1440" b="0">
                <a:solidFill>
                  <a:schemeClr val="bg1"/>
                </a:solidFill>
              </a:defRPr>
            </a:lvl1pPr>
          </a:lstStyle>
          <a:p>
            <a:pPr lvl="0"/>
            <a:r>
              <a:rPr lang="es-ES" dirty="0"/>
              <a:t>Ma </a:t>
            </a:r>
            <a:r>
              <a:rPr lang="es-ES" dirty="0" err="1"/>
              <a:t>vendest</a:t>
            </a:r>
            <a:r>
              <a:rPr lang="es-ES" dirty="0"/>
              <a:t> as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a:t>
            </a:r>
          </a:p>
        </p:txBody>
      </p:sp>
      <p:sp>
        <p:nvSpPr>
          <p:cNvPr id="21" name="Marcador de posición de imagen 7">
            <a:extLst>
              <a:ext uri="{FF2B5EF4-FFF2-40B4-BE49-F238E27FC236}">
                <a16:creationId xmlns:a16="http://schemas.microsoft.com/office/drawing/2014/main" id="{288C9D37-B96B-4F74-A547-EEFFABD3F7CA}"/>
              </a:ext>
            </a:extLst>
          </p:cNvPr>
          <p:cNvSpPr>
            <a:spLocks noGrp="1"/>
          </p:cNvSpPr>
          <p:nvPr>
            <p:ph type="pic" sz="quarter" idx="13"/>
          </p:nvPr>
        </p:nvSpPr>
        <p:spPr>
          <a:xfrm>
            <a:off x="906996" y="911225"/>
            <a:ext cx="12813767" cy="2403957"/>
          </a:xfrm>
          <a:solidFill>
            <a:schemeClr val="bg1">
              <a:lumMod val="95000"/>
            </a:schemeClr>
          </a:solidFill>
          <a:ln w="12700">
            <a:solidFill>
              <a:srgbClr val="FF3228"/>
            </a:solidFill>
          </a:ln>
        </p:spPr>
        <p:txBody>
          <a:bodyPr/>
          <a:lstStyle/>
          <a:p>
            <a:endParaRPr lang="es-ES" dirty="0"/>
          </a:p>
        </p:txBody>
      </p:sp>
      <p:sp>
        <p:nvSpPr>
          <p:cNvPr id="4" name="Marcador de número de diapositiva 3">
            <a:extLst>
              <a:ext uri="{FF2B5EF4-FFF2-40B4-BE49-F238E27FC236}">
                <a16:creationId xmlns:a16="http://schemas.microsoft.com/office/drawing/2014/main" id="{30459E2A-3164-49CE-8E2D-6CEA93FB23A7}"/>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sp>
        <p:nvSpPr>
          <p:cNvPr id="14" name="CuadroTexto 13">
            <a:extLst>
              <a:ext uri="{FF2B5EF4-FFF2-40B4-BE49-F238E27FC236}">
                <a16:creationId xmlns:a16="http://schemas.microsoft.com/office/drawing/2014/main" id="{15024829-CBD6-4287-87FC-8DF3F1318403}"/>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16" name="Gráfico 15">
            <a:extLst>
              <a:ext uri="{FF2B5EF4-FFF2-40B4-BE49-F238E27FC236}">
                <a16:creationId xmlns:a16="http://schemas.microsoft.com/office/drawing/2014/main" id="{53EBFAFB-103E-4A3C-9756-4659E641544D}"/>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2323884" y="7585901"/>
            <a:ext cx="1400054" cy="385200"/>
          </a:xfrm>
          <a:prstGeom prst="rect">
            <a:avLst/>
          </a:prstGeom>
        </p:spPr>
      </p:pic>
      <p:sp>
        <p:nvSpPr>
          <p:cNvPr id="22" name="Rectángulo 21">
            <a:extLst>
              <a:ext uri="{FF2B5EF4-FFF2-40B4-BE49-F238E27FC236}">
                <a16:creationId xmlns:a16="http://schemas.microsoft.com/office/drawing/2014/main" id="{D1AD40A5-A897-4731-BF12-1367B540BA97}"/>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62467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o + Imagen 02">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B6BA599-5F15-4877-AA2D-F2A9867085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2" name="Rectángulo 1">
            <a:extLst>
              <a:ext uri="{FF2B5EF4-FFF2-40B4-BE49-F238E27FC236}">
                <a16:creationId xmlns:a16="http://schemas.microsoft.com/office/drawing/2014/main" id="{21D4F7DB-0F2C-408A-ABA7-11AAC130F2AE}"/>
              </a:ext>
            </a:extLst>
          </p:cNvPr>
          <p:cNvSpPr/>
          <p:nvPr userDrawn="1"/>
        </p:nvSpPr>
        <p:spPr>
          <a:xfrm>
            <a:off x="12908496" y="797150"/>
            <a:ext cx="968580" cy="266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a:t>
            </a:r>
          </a:p>
        </p:txBody>
      </p:sp>
      <p:sp>
        <p:nvSpPr>
          <p:cNvPr id="15" name="Marcador de texto 17">
            <a:extLst>
              <a:ext uri="{FF2B5EF4-FFF2-40B4-BE49-F238E27FC236}">
                <a16:creationId xmlns:a16="http://schemas.microsoft.com/office/drawing/2014/main" id="{FD03CA6B-5CA5-4C89-B920-7021E2BD3D7E}"/>
              </a:ext>
            </a:extLst>
          </p:cNvPr>
          <p:cNvSpPr>
            <a:spLocks noGrp="1"/>
          </p:cNvSpPr>
          <p:nvPr>
            <p:ph type="body" sz="quarter" idx="14" hasCustomPrompt="1"/>
          </p:nvPr>
        </p:nvSpPr>
        <p:spPr>
          <a:xfrm>
            <a:off x="1881552" y="3506644"/>
            <a:ext cx="2967851" cy="859873"/>
          </a:xfrm>
        </p:spPr>
        <p:txBody>
          <a:bodyPr>
            <a:normAutofit/>
          </a:bodyPr>
          <a:lstStyle>
            <a:lvl1pPr marL="0" indent="0">
              <a:lnSpc>
                <a:spcPct val="90000"/>
              </a:lnSpc>
              <a:buNone/>
              <a:defRPr lang="es-ES" sz="275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Imus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texto 17">
            <a:extLst>
              <a:ext uri="{FF2B5EF4-FFF2-40B4-BE49-F238E27FC236}">
                <a16:creationId xmlns:a16="http://schemas.microsoft.com/office/drawing/2014/main" id="{B66AA8DE-E799-4ECE-B015-6D7A4D7F44DB}"/>
              </a:ext>
            </a:extLst>
          </p:cNvPr>
          <p:cNvSpPr>
            <a:spLocks noGrp="1"/>
          </p:cNvSpPr>
          <p:nvPr>
            <p:ph type="body" sz="quarter" idx="15" hasCustomPrompt="1"/>
          </p:nvPr>
        </p:nvSpPr>
        <p:spPr>
          <a:xfrm>
            <a:off x="6389266" y="3791413"/>
            <a:ext cx="7334672" cy="585377"/>
          </a:xfrm>
        </p:spPr>
        <p:txBody>
          <a:bodyPr>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et </a:t>
            </a:r>
            <a:r>
              <a:rPr lang="es-ES" dirty="0" err="1"/>
              <a:t>facium</a:t>
            </a:r>
            <a:r>
              <a:rPr lang="es-ES" dirty="0"/>
              <a:t> </a:t>
            </a:r>
            <a:r>
              <a:rPr lang="es-ES" dirty="0" err="1"/>
              <a:t>natur</a:t>
            </a:r>
            <a:endParaRPr lang="es-ES" dirty="0"/>
          </a:p>
        </p:txBody>
      </p:sp>
      <p:sp>
        <p:nvSpPr>
          <p:cNvPr id="19" name="Marcador de texto 17">
            <a:extLst>
              <a:ext uri="{FF2B5EF4-FFF2-40B4-BE49-F238E27FC236}">
                <a16:creationId xmlns:a16="http://schemas.microsoft.com/office/drawing/2014/main" id="{AD3EB5F9-F938-40BF-A1F5-C2F0B3B89612}"/>
              </a:ext>
            </a:extLst>
          </p:cNvPr>
          <p:cNvSpPr>
            <a:spLocks noGrp="1"/>
          </p:cNvSpPr>
          <p:nvPr>
            <p:ph type="body" sz="quarter" idx="16" hasCustomPrompt="1"/>
          </p:nvPr>
        </p:nvSpPr>
        <p:spPr>
          <a:xfrm>
            <a:off x="6386091" y="4376791"/>
            <a:ext cx="7334672" cy="2941584"/>
          </a:xfrm>
        </p:spPr>
        <p:txBody>
          <a:bodyPr>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a:t>
            </a:r>
          </a:p>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a:t>
            </a:r>
          </a:p>
        </p:txBody>
      </p:sp>
      <p:sp>
        <p:nvSpPr>
          <p:cNvPr id="20" name="Marcador de texto 17">
            <a:extLst>
              <a:ext uri="{FF2B5EF4-FFF2-40B4-BE49-F238E27FC236}">
                <a16:creationId xmlns:a16="http://schemas.microsoft.com/office/drawing/2014/main" id="{F31B79CC-203A-485E-A8C2-5CF4EF2C6E5B}"/>
              </a:ext>
            </a:extLst>
          </p:cNvPr>
          <p:cNvSpPr>
            <a:spLocks noGrp="1"/>
          </p:cNvSpPr>
          <p:nvPr>
            <p:ph type="body" sz="quarter" idx="17" hasCustomPrompt="1"/>
          </p:nvPr>
        </p:nvSpPr>
        <p:spPr>
          <a:xfrm>
            <a:off x="1881552" y="4450064"/>
            <a:ext cx="3460068" cy="1049036"/>
          </a:xfrm>
        </p:spPr>
        <p:txBody>
          <a:bodyPr>
            <a:noAutofit/>
          </a:bodyPr>
          <a:lstStyle>
            <a:lvl1pPr marL="0" indent="0">
              <a:lnSpc>
                <a:spcPts val="1800"/>
              </a:lnSpc>
              <a:buNone/>
              <a:defRPr sz="1440" b="0">
                <a:solidFill>
                  <a:schemeClr val="bg1"/>
                </a:solidFill>
              </a:defRPr>
            </a:lvl1pPr>
          </a:lstStyle>
          <a:p>
            <a:pPr lvl="0"/>
            <a:r>
              <a:rPr lang="es-ES" dirty="0"/>
              <a:t>Ma </a:t>
            </a:r>
            <a:r>
              <a:rPr lang="es-ES" dirty="0" err="1"/>
              <a:t>vendest</a:t>
            </a:r>
            <a:r>
              <a:rPr lang="es-ES" dirty="0"/>
              <a:t> as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a:t>
            </a:r>
          </a:p>
        </p:txBody>
      </p:sp>
      <p:sp>
        <p:nvSpPr>
          <p:cNvPr id="21" name="Marcador de posición de imagen 7">
            <a:extLst>
              <a:ext uri="{FF2B5EF4-FFF2-40B4-BE49-F238E27FC236}">
                <a16:creationId xmlns:a16="http://schemas.microsoft.com/office/drawing/2014/main" id="{288C9D37-B96B-4F74-A547-EEFFABD3F7CA}"/>
              </a:ext>
            </a:extLst>
          </p:cNvPr>
          <p:cNvSpPr>
            <a:spLocks noGrp="1"/>
          </p:cNvSpPr>
          <p:nvPr>
            <p:ph type="pic" sz="quarter" idx="13"/>
          </p:nvPr>
        </p:nvSpPr>
        <p:spPr>
          <a:xfrm>
            <a:off x="906996" y="911225"/>
            <a:ext cx="2400300" cy="2400300"/>
          </a:xfrm>
          <a:solidFill>
            <a:schemeClr val="bg1">
              <a:lumMod val="95000"/>
            </a:schemeClr>
          </a:solidFill>
          <a:ln w="12700">
            <a:solidFill>
              <a:srgbClr val="FF3228"/>
            </a:solidFill>
          </a:ln>
        </p:spPr>
        <p:txBody>
          <a:bodyPr/>
          <a:lstStyle/>
          <a:p>
            <a:endParaRPr lang="es-ES" dirty="0"/>
          </a:p>
        </p:txBody>
      </p:sp>
      <p:sp>
        <p:nvSpPr>
          <p:cNvPr id="4" name="Marcador de número de diapositiva 3">
            <a:extLst>
              <a:ext uri="{FF2B5EF4-FFF2-40B4-BE49-F238E27FC236}">
                <a16:creationId xmlns:a16="http://schemas.microsoft.com/office/drawing/2014/main" id="{30459E2A-3164-49CE-8E2D-6CEA93FB23A7}"/>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sp>
        <p:nvSpPr>
          <p:cNvPr id="12" name="Marcador de posición de imagen 7">
            <a:extLst>
              <a:ext uri="{FF2B5EF4-FFF2-40B4-BE49-F238E27FC236}">
                <a16:creationId xmlns:a16="http://schemas.microsoft.com/office/drawing/2014/main" id="{8EEBCDF9-525E-480A-BD30-3DC3F3908675}"/>
              </a:ext>
            </a:extLst>
          </p:cNvPr>
          <p:cNvSpPr>
            <a:spLocks noGrp="1"/>
          </p:cNvSpPr>
          <p:nvPr>
            <p:ph type="pic" sz="quarter" idx="19"/>
          </p:nvPr>
        </p:nvSpPr>
        <p:spPr>
          <a:xfrm>
            <a:off x="3307296" y="911225"/>
            <a:ext cx="2400300" cy="2400300"/>
          </a:xfrm>
          <a:solidFill>
            <a:schemeClr val="bg1">
              <a:lumMod val="95000"/>
            </a:schemeClr>
          </a:solidFill>
          <a:ln w="12700">
            <a:solidFill>
              <a:srgbClr val="FF3228"/>
            </a:solidFill>
          </a:ln>
        </p:spPr>
        <p:txBody>
          <a:bodyPr/>
          <a:lstStyle/>
          <a:p>
            <a:endParaRPr lang="es-ES" dirty="0"/>
          </a:p>
        </p:txBody>
      </p:sp>
      <p:sp>
        <p:nvSpPr>
          <p:cNvPr id="14" name="Marcador de posición de imagen 7">
            <a:extLst>
              <a:ext uri="{FF2B5EF4-FFF2-40B4-BE49-F238E27FC236}">
                <a16:creationId xmlns:a16="http://schemas.microsoft.com/office/drawing/2014/main" id="{7D4767B1-EEF0-4371-8332-D3584B57D6BD}"/>
              </a:ext>
            </a:extLst>
          </p:cNvPr>
          <p:cNvSpPr>
            <a:spLocks noGrp="1"/>
          </p:cNvSpPr>
          <p:nvPr>
            <p:ph type="pic" sz="quarter" idx="20"/>
          </p:nvPr>
        </p:nvSpPr>
        <p:spPr>
          <a:xfrm>
            <a:off x="5707596" y="911225"/>
            <a:ext cx="2400300" cy="2400300"/>
          </a:xfrm>
          <a:solidFill>
            <a:schemeClr val="bg1">
              <a:lumMod val="95000"/>
            </a:schemeClr>
          </a:solidFill>
          <a:ln w="12700">
            <a:solidFill>
              <a:srgbClr val="FF3228"/>
            </a:solidFill>
          </a:ln>
        </p:spPr>
        <p:txBody>
          <a:bodyPr/>
          <a:lstStyle/>
          <a:p>
            <a:endParaRPr lang="es-ES" dirty="0"/>
          </a:p>
        </p:txBody>
      </p:sp>
      <p:sp>
        <p:nvSpPr>
          <p:cNvPr id="17" name="Marcador de posición de imagen 7">
            <a:extLst>
              <a:ext uri="{FF2B5EF4-FFF2-40B4-BE49-F238E27FC236}">
                <a16:creationId xmlns:a16="http://schemas.microsoft.com/office/drawing/2014/main" id="{7081F02A-6A0D-4B68-9D54-11675DB5A120}"/>
              </a:ext>
            </a:extLst>
          </p:cNvPr>
          <p:cNvSpPr>
            <a:spLocks noGrp="1"/>
          </p:cNvSpPr>
          <p:nvPr>
            <p:ph type="pic" sz="quarter" idx="21"/>
          </p:nvPr>
        </p:nvSpPr>
        <p:spPr>
          <a:xfrm>
            <a:off x="8107896" y="911225"/>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AF085857-2F63-4136-A540-34D82EA7541D}"/>
              </a:ext>
            </a:extLst>
          </p:cNvPr>
          <p:cNvSpPr>
            <a:spLocks noGrp="1"/>
          </p:cNvSpPr>
          <p:nvPr>
            <p:ph type="pic" sz="quarter" idx="22"/>
          </p:nvPr>
        </p:nvSpPr>
        <p:spPr>
          <a:xfrm>
            <a:off x="10508196" y="911225"/>
            <a:ext cx="2400300" cy="2400300"/>
          </a:xfrm>
          <a:solidFill>
            <a:schemeClr val="bg1">
              <a:lumMod val="95000"/>
            </a:schemeClr>
          </a:solidFill>
          <a:ln w="12700">
            <a:solidFill>
              <a:srgbClr val="FF3228"/>
            </a:solidFill>
          </a:ln>
        </p:spPr>
        <p:txBody>
          <a:bodyPr/>
          <a:lstStyle/>
          <a:p>
            <a:endParaRPr lang="es-ES" dirty="0"/>
          </a:p>
        </p:txBody>
      </p:sp>
      <p:sp>
        <p:nvSpPr>
          <p:cNvPr id="24" name="CuadroTexto 23">
            <a:extLst>
              <a:ext uri="{FF2B5EF4-FFF2-40B4-BE49-F238E27FC236}">
                <a16:creationId xmlns:a16="http://schemas.microsoft.com/office/drawing/2014/main" id="{F8B3236A-804A-4183-8846-B27391FDDD3F}"/>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26" name="Gráfico 25">
            <a:extLst>
              <a:ext uri="{FF2B5EF4-FFF2-40B4-BE49-F238E27FC236}">
                <a16:creationId xmlns:a16="http://schemas.microsoft.com/office/drawing/2014/main" id="{13A9EBC3-242B-40BD-B095-2470C84FBEC9}"/>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2323884" y="7585901"/>
            <a:ext cx="1400054" cy="385200"/>
          </a:xfrm>
          <a:prstGeom prst="rect">
            <a:avLst/>
          </a:prstGeom>
        </p:spPr>
      </p:pic>
      <p:sp>
        <p:nvSpPr>
          <p:cNvPr id="27" name="Rectángulo 26">
            <a:extLst>
              <a:ext uri="{FF2B5EF4-FFF2-40B4-BE49-F238E27FC236}">
                <a16:creationId xmlns:a16="http://schemas.microsoft.com/office/drawing/2014/main" id="{8259DAC4-CED6-4B6A-841A-8EDBC7FCA487}"/>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440044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o + Imagen 03">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4E4C891-5756-47D0-997B-DC9C981D72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9" name="Marcador de posición de imagen 7">
            <a:extLst>
              <a:ext uri="{FF2B5EF4-FFF2-40B4-BE49-F238E27FC236}">
                <a16:creationId xmlns:a16="http://schemas.microsoft.com/office/drawing/2014/main" id="{20C05316-F7DB-4F8C-8A8D-5AF098474019}"/>
              </a:ext>
            </a:extLst>
          </p:cNvPr>
          <p:cNvSpPr>
            <a:spLocks noGrp="1"/>
          </p:cNvSpPr>
          <p:nvPr>
            <p:ph type="pic" sz="quarter" idx="13"/>
          </p:nvPr>
        </p:nvSpPr>
        <p:spPr>
          <a:xfrm>
            <a:off x="4914900" y="911225"/>
            <a:ext cx="6400800" cy="3203575"/>
          </a:xfrm>
          <a:solidFill>
            <a:schemeClr val="bg1">
              <a:lumMod val="95000"/>
            </a:schemeClr>
          </a:solidFill>
          <a:ln w="12700">
            <a:solidFill>
              <a:srgbClr val="FF3228"/>
            </a:solidFill>
          </a:ln>
        </p:spPr>
        <p:txBody>
          <a:bodyPr/>
          <a:lstStyle/>
          <a:p>
            <a:endParaRPr lang="es-ES" dirty="0"/>
          </a:p>
        </p:txBody>
      </p:sp>
      <p:sp>
        <p:nvSpPr>
          <p:cNvPr id="11" name="Marcador de posición de imagen 7">
            <a:extLst>
              <a:ext uri="{FF2B5EF4-FFF2-40B4-BE49-F238E27FC236}">
                <a16:creationId xmlns:a16="http://schemas.microsoft.com/office/drawing/2014/main" id="{4DF422DF-D807-4DB2-8BAC-FB9ED7EDF7F6}"/>
              </a:ext>
            </a:extLst>
          </p:cNvPr>
          <p:cNvSpPr>
            <a:spLocks noGrp="1"/>
          </p:cNvSpPr>
          <p:nvPr>
            <p:ph type="pic" sz="quarter" idx="15"/>
          </p:nvPr>
        </p:nvSpPr>
        <p:spPr>
          <a:xfrm>
            <a:off x="1711325" y="4918073"/>
            <a:ext cx="2400300" cy="2400300"/>
          </a:xfrm>
          <a:solidFill>
            <a:schemeClr val="bg1">
              <a:lumMod val="95000"/>
            </a:schemeClr>
          </a:solidFill>
          <a:ln w="12700">
            <a:solidFill>
              <a:srgbClr val="FF3228"/>
            </a:solidFill>
          </a:ln>
        </p:spPr>
        <p:txBody>
          <a:bodyPr/>
          <a:lstStyle/>
          <a:p>
            <a:endParaRPr lang="es-ES" dirty="0"/>
          </a:p>
        </p:txBody>
      </p:sp>
      <p:sp>
        <p:nvSpPr>
          <p:cNvPr id="12" name="Marcador de posición de imagen 7">
            <a:extLst>
              <a:ext uri="{FF2B5EF4-FFF2-40B4-BE49-F238E27FC236}">
                <a16:creationId xmlns:a16="http://schemas.microsoft.com/office/drawing/2014/main" id="{F14FF012-533F-48E5-AE0A-E08EA28EC6AD}"/>
              </a:ext>
            </a:extLst>
          </p:cNvPr>
          <p:cNvSpPr>
            <a:spLocks noGrp="1"/>
          </p:cNvSpPr>
          <p:nvPr>
            <p:ph type="pic" sz="quarter" idx="16"/>
          </p:nvPr>
        </p:nvSpPr>
        <p:spPr>
          <a:xfrm>
            <a:off x="8915400" y="4918073"/>
            <a:ext cx="2400300" cy="2400300"/>
          </a:xfrm>
          <a:solidFill>
            <a:schemeClr val="bg1">
              <a:lumMod val="95000"/>
            </a:schemeClr>
          </a:solidFill>
          <a:ln w="12700">
            <a:solidFill>
              <a:srgbClr val="FF3228"/>
            </a:solidFill>
          </a:ln>
        </p:spPr>
        <p:txBody>
          <a:bodyPr/>
          <a:lstStyle/>
          <a:p>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2514600"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4276230" y="4280885"/>
            <a:ext cx="3524392" cy="1082223"/>
          </a:xfrm>
        </p:spPr>
        <p:txBody>
          <a:bodyPr>
            <a:normAutofit/>
          </a:bodyPr>
          <a:lstStyle>
            <a:lvl1pPr marL="0" indent="0">
              <a:lnSpc>
                <a:spcPct val="90000"/>
              </a:lnSpc>
              <a:buNone/>
              <a:defRPr lang="es-ES" sz="360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Imus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20" name="Marcador de texto 17">
            <a:extLst>
              <a:ext uri="{FF2B5EF4-FFF2-40B4-BE49-F238E27FC236}">
                <a16:creationId xmlns:a16="http://schemas.microsoft.com/office/drawing/2014/main" id="{EF6AC1CD-A42B-449C-9062-B24D8C18EBAE}"/>
              </a:ext>
            </a:extLst>
          </p:cNvPr>
          <p:cNvSpPr>
            <a:spLocks noGrp="1"/>
          </p:cNvSpPr>
          <p:nvPr>
            <p:ph type="body" sz="quarter" idx="18" hasCustomPrompt="1"/>
          </p:nvPr>
        </p:nvSpPr>
        <p:spPr>
          <a:xfrm>
            <a:off x="4219785" y="5586905"/>
            <a:ext cx="2271326" cy="554251"/>
          </a:xfrm>
        </p:spPr>
        <p:txBody>
          <a:bodyPr lIns="0">
            <a:noAutofit/>
          </a:bodyPr>
          <a:lstStyle>
            <a:lvl1pPr marL="358775" indent="-176213">
              <a:lnSpc>
                <a:spcPts val="1700"/>
              </a:lnSpc>
              <a:spcBef>
                <a:spcPts val="0"/>
              </a:spcBef>
              <a:buSzPct val="120000"/>
              <a:buFont typeface="Wingdings" panose="05000000000000000000" pitchFamily="2" charset="2"/>
              <a:buChar char="§"/>
              <a:defRPr sz="1550" b="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p:txBody>
      </p:sp>
      <p:sp>
        <p:nvSpPr>
          <p:cNvPr id="21" name="Marcador de texto 17">
            <a:extLst>
              <a:ext uri="{FF2B5EF4-FFF2-40B4-BE49-F238E27FC236}">
                <a16:creationId xmlns:a16="http://schemas.microsoft.com/office/drawing/2014/main" id="{FF27EF60-FC31-487D-AE53-BFC9EC47CADF}"/>
              </a:ext>
            </a:extLst>
          </p:cNvPr>
          <p:cNvSpPr>
            <a:spLocks noGrp="1"/>
          </p:cNvSpPr>
          <p:nvPr>
            <p:ph type="body" sz="quarter" idx="19" hasCustomPrompt="1"/>
          </p:nvPr>
        </p:nvSpPr>
        <p:spPr>
          <a:xfrm>
            <a:off x="6436359" y="5586905"/>
            <a:ext cx="2271326" cy="554251"/>
          </a:xfrm>
        </p:spPr>
        <p:txBody>
          <a:bodyPr lIns="0">
            <a:noAutofit/>
          </a:bodyPr>
          <a:lstStyle>
            <a:lvl1pPr marL="358775" indent="-176213">
              <a:lnSpc>
                <a:spcPts val="1700"/>
              </a:lnSpc>
              <a:spcBef>
                <a:spcPts val="0"/>
              </a:spcBef>
              <a:buSzPct val="120000"/>
              <a:buFont typeface="Wingdings" panose="05000000000000000000" pitchFamily="2" charset="2"/>
              <a:buChar char="§"/>
              <a:defRPr sz="1550" b="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p:txBody>
      </p:sp>
      <p:sp>
        <p:nvSpPr>
          <p:cNvPr id="15" name="CuadroTexto 14">
            <a:extLst>
              <a:ext uri="{FF2B5EF4-FFF2-40B4-BE49-F238E27FC236}">
                <a16:creationId xmlns:a16="http://schemas.microsoft.com/office/drawing/2014/main" id="{348634AE-F32A-42A0-9C13-614B9BE2595E}"/>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18" name="Gráfico 17">
            <a:extLst>
              <a:ext uri="{FF2B5EF4-FFF2-40B4-BE49-F238E27FC236}">
                <a16:creationId xmlns:a16="http://schemas.microsoft.com/office/drawing/2014/main" id="{E19F5ADF-2B33-46BA-AF4D-0A33637B1920}"/>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2323884" y="7585901"/>
            <a:ext cx="1400054" cy="385200"/>
          </a:xfrm>
          <a:prstGeom prst="rect">
            <a:avLst/>
          </a:prstGeom>
        </p:spPr>
      </p:pic>
      <p:sp>
        <p:nvSpPr>
          <p:cNvPr id="19" name="Rectángulo 18">
            <a:extLst>
              <a:ext uri="{FF2B5EF4-FFF2-40B4-BE49-F238E27FC236}">
                <a16:creationId xmlns:a16="http://schemas.microsoft.com/office/drawing/2014/main" id="{048F2720-14B1-43D3-99D8-439269AD9D4D}"/>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21467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o + Imagen 04">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736E012-FDE3-42BC-B1F9-A1FC3B60AE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2514600"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3587607" y="4298452"/>
            <a:ext cx="7170703" cy="554251"/>
          </a:xfrm>
        </p:spPr>
        <p:txBody>
          <a:bodyPr>
            <a:normAutofit/>
          </a:bodyPr>
          <a:lstStyle>
            <a:lvl1pPr marL="0" indent="0">
              <a:lnSpc>
                <a:spcPct val="90000"/>
              </a:lnSpc>
              <a:buNone/>
              <a:defRPr lang="es-ES" sz="289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lmus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posición de imagen 7">
            <a:extLst>
              <a:ext uri="{FF2B5EF4-FFF2-40B4-BE49-F238E27FC236}">
                <a16:creationId xmlns:a16="http://schemas.microsoft.com/office/drawing/2014/main" id="{98F82C54-E041-4961-B68A-84A13C1FB2D8}"/>
              </a:ext>
            </a:extLst>
          </p:cNvPr>
          <p:cNvSpPr>
            <a:spLocks noGrp="1"/>
          </p:cNvSpPr>
          <p:nvPr>
            <p:ph type="pic" sz="quarter" idx="20"/>
          </p:nvPr>
        </p:nvSpPr>
        <p:spPr>
          <a:xfrm>
            <a:off x="4914900" y="1714500"/>
            <a:ext cx="2400300" cy="2400300"/>
          </a:xfrm>
          <a:solidFill>
            <a:schemeClr val="bg1">
              <a:lumMod val="95000"/>
            </a:schemeClr>
          </a:solidFill>
          <a:ln w="12700">
            <a:solidFill>
              <a:srgbClr val="FF3228"/>
            </a:solidFill>
          </a:ln>
        </p:spPr>
        <p:txBody>
          <a:bodyPr/>
          <a:lstStyle/>
          <a:p>
            <a:endParaRPr lang="es-ES" dirty="0"/>
          </a:p>
        </p:txBody>
      </p:sp>
      <p:sp>
        <p:nvSpPr>
          <p:cNvPr id="19" name="Marcador de posición de imagen 7">
            <a:extLst>
              <a:ext uri="{FF2B5EF4-FFF2-40B4-BE49-F238E27FC236}">
                <a16:creationId xmlns:a16="http://schemas.microsoft.com/office/drawing/2014/main" id="{498F53C0-25B8-4416-BB17-5CFFE7E97B0C}"/>
              </a:ext>
            </a:extLst>
          </p:cNvPr>
          <p:cNvSpPr>
            <a:spLocks noGrp="1"/>
          </p:cNvSpPr>
          <p:nvPr>
            <p:ph type="pic" sz="quarter" idx="21"/>
          </p:nvPr>
        </p:nvSpPr>
        <p:spPr>
          <a:xfrm>
            <a:off x="7315200" y="1714500"/>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E4299396-37C3-47E4-B635-8BE73AC26544}"/>
              </a:ext>
            </a:extLst>
          </p:cNvPr>
          <p:cNvSpPr>
            <a:spLocks noGrp="1"/>
          </p:cNvSpPr>
          <p:nvPr>
            <p:ph type="pic" sz="quarter" idx="22"/>
          </p:nvPr>
        </p:nvSpPr>
        <p:spPr>
          <a:xfrm>
            <a:off x="9715500" y="1714500"/>
            <a:ext cx="2400300" cy="2400300"/>
          </a:xfrm>
          <a:solidFill>
            <a:schemeClr val="bg1">
              <a:lumMod val="95000"/>
            </a:schemeClr>
          </a:solidFill>
          <a:ln w="12700">
            <a:solidFill>
              <a:srgbClr val="FF3228"/>
            </a:solidFill>
          </a:ln>
        </p:spPr>
        <p:txBody>
          <a:bodyPr/>
          <a:lstStyle/>
          <a:p>
            <a:endParaRPr lang="es-ES" dirty="0"/>
          </a:p>
        </p:txBody>
      </p:sp>
      <p:sp>
        <p:nvSpPr>
          <p:cNvPr id="24" name="Marcador de texto 17">
            <a:extLst>
              <a:ext uri="{FF2B5EF4-FFF2-40B4-BE49-F238E27FC236}">
                <a16:creationId xmlns:a16="http://schemas.microsoft.com/office/drawing/2014/main" id="{A24DE945-2CE3-4EC7-A127-55E426E25340}"/>
              </a:ext>
            </a:extLst>
          </p:cNvPr>
          <p:cNvSpPr>
            <a:spLocks noGrp="1"/>
          </p:cNvSpPr>
          <p:nvPr>
            <p:ph type="body" sz="quarter" idx="23" hasCustomPrompt="1"/>
          </p:nvPr>
        </p:nvSpPr>
        <p:spPr>
          <a:xfrm>
            <a:off x="3703460" y="4784969"/>
            <a:ext cx="7054849" cy="1344898"/>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a:t>Te </a:t>
            </a:r>
            <a:r>
              <a:rPr lang="es-ES" dirty="0" err="1"/>
              <a:t>cusdaep</a:t>
            </a:r>
            <a:r>
              <a:rPr lang="es-ES" dirty="0"/>
              <a:t> </a:t>
            </a:r>
            <a:r>
              <a:rPr lang="es-ES" dirty="0" err="1"/>
              <a:t>taquuam</a:t>
            </a:r>
            <a:r>
              <a:rPr lang="es-ES" dirty="0"/>
              <a:t>, </a:t>
            </a:r>
            <a:r>
              <a:rPr lang="es-ES" dirty="0" err="1"/>
              <a:t>taquam</a:t>
            </a:r>
            <a:r>
              <a:rPr lang="es-ES" dirty="0"/>
              <a:t>, </a:t>
            </a:r>
            <a:r>
              <a:rPr lang="es-ES" dirty="0" err="1"/>
              <a:t>ea</a:t>
            </a:r>
            <a:r>
              <a:rPr lang="es-ES" dirty="0"/>
              <a:t> </a:t>
            </a:r>
            <a:r>
              <a:rPr lang="es-ES" dirty="0" err="1"/>
              <a:t>dolorisPoribus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5" name="Marcador de texto 8">
            <a:extLst>
              <a:ext uri="{FF2B5EF4-FFF2-40B4-BE49-F238E27FC236}">
                <a16:creationId xmlns:a16="http://schemas.microsoft.com/office/drawing/2014/main" id="{3D775503-C7C8-4604-9DD9-74B7D04AFCCC}"/>
              </a:ext>
            </a:extLst>
          </p:cNvPr>
          <p:cNvSpPr>
            <a:spLocks noGrp="1"/>
          </p:cNvSpPr>
          <p:nvPr>
            <p:ph type="body" sz="quarter" idx="19" hasCustomPrompt="1"/>
          </p:nvPr>
        </p:nvSpPr>
        <p:spPr>
          <a:xfrm>
            <a:off x="3714751"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26" name="Marcador de texto 8">
            <a:extLst>
              <a:ext uri="{FF2B5EF4-FFF2-40B4-BE49-F238E27FC236}">
                <a16:creationId xmlns:a16="http://schemas.microsoft.com/office/drawing/2014/main" id="{FEF82472-BA77-4424-9633-6F836819F35A}"/>
              </a:ext>
            </a:extLst>
          </p:cNvPr>
          <p:cNvSpPr>
            <a:spLocks noGrp="1"/>
          </p:cNvSpPr>
          <p:nvPr>
            <p:ph type="body" sz="quarter" idx="24" hasCustomPrompt="1"/>
          </p:nvPr>
        </p:nvSpPr>
        <p:spPr>
          <a:xfrm>
            <a:off x="5922753"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1" name="Marcador de texto 8">
            <a:extLst>
              <a:ext uri="{FF2B5EF4-FFF2-40B4-BE49-F238E27FC236}">
                <a16:creationId xmlns:a16="http://schemas.microsoft.com/office/drawing/2014/main" id="{2C25FDCB-8A18-4353-AD68-DE9C42E85306}"/>
              </a:ext>
            </a:extLst>
          </p:cNvPr>
          <p:cNvSpPr>
            <a:spLocks noGrp="1"/>
          </p:cNvSpPr>
          <p:nvPr>
            <p:ph type="body" sz="quarter" idx="25" hasCustomPrompt="1"/>
          </p:nvPr>
        </p:nvSpPr>
        <p:spPr>
          <a:xfrm>
            <a:off x="8130755"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2" name="CuadroTexto 31">
            <a:extLst>
              <a:ext uri="{FF2B5EF4-FFF2-40B4-BE49-F238E27FC236}">
                <a16:creationId xmlns:a16="http://schemas.microsoft.com/office/drawing/2014/main" id="{9F4B4B96-4DE9-41D6-8451-E609EA42CEB1}"/>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4" name="Rectángulo 33">
            <a:extLst>
              <a:ext uri="{FF2B5EF4-FFF2-40B4-BE49-F238E27FC236}">
                <a16:creationId xmlns:a16="http://schemas.microsoft.com/office/drawing/2014/main" id="{477BE39B-2C02-47CD-9D3F-4E61D751F40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Gráfico 15">
            <a:extLst>
              <a:ext uri="{FF2B5EF4-FFF2-40B4-BE49-F238E27FC236}">
                <a16:creationId xmlns:a16="http://schemas.microsoft.com/office/drawing/2014/main" id="{01911160-1F72-43A5-8571-86587F03E3C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166776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o + Imagen 05">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736E012-FDE3-42BC-B1F9-A1FC3B60AE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906463"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3587607" y="4298452"/>
            <a:ext cx="7170703" cy="554251"/>
          </a:xfrm>
        </p:spPr>
        <p:txBody>
          <a:bodyPr>
            <a:normAutofit/>
          </a:bodyPr>
          <a:lstStyle>
            <a:lvl1pPr marL="0" indent="0">
              <a:lnSpc>
                <a:spcPct val="90000"/>
              </a:lnSpc>
              <a:buNone/>
              <a:defRPr lang="es-ES" sz="289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lmus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posición de imagen 7">
            <a:extLst>
              <a:ext uri="{FF2B5EF4-FFF2-40B4-BE49-F238E27FC236}">
                <a16:creationId xmlns:a16="http://schemas.microsoft.com/office/drawing/2014/main" id="{98F82C54-E041-4961-B68A-84A13C1FB2D8}"/>
              </a:ext>
            </a:extLst>
          </p:cNvPr>
          <p:cNvSpPr>
            <a:spLocks noGrp="1"/>
          </p:cNvSpPr>
          <p:nvPr>
            <p:ph type="pic" sz="quarter" idx="20"/>
          </p:nvPr>
        </p:nvSpPr>
        <p:spPr>
          <a:xfrm>
            <a:off x="3309938" y="1714500"/>
            <a:ext cx="2400300" cy="2400300"/>
          </a:xfrm>
          <a:solidFill>
            <a:schemeClr val="bg1">
              <a:lumMod val="95000"/>
            </a:schemeClr>
          </a:solidFill>
          <a:ln w="12700">
            <a:solidFill>
              <a:srgbClr val="FF3228"/>
            </a:solidFill>
          </a:ln>
        </p:spPr>
        <p:txBody>
          <a:bodyPr/>
          <a:lstStyle/>
          <a:p>
            <a:endParaRPr lang="es-ES" dirty="0"/>
          </a:p>
        </p:txBody>
      </p:sp>
      <p:sp>
        <p:nvSpPr>
          <p:cNvPr id="19" name="Marcador de posición de imagen 7">
            <a:extLst>
              <a:ext uri="{FF2B5EF4-FFF2-40B4-BE49-F238E27FC236}">
                <a16:creationId xmlns:a16="http://schemas.microsoft.com/office/drawing/2014/main" id="{498F53C0-25B8-4416-BB17-5CFFE7E97B0C}"/>
              </a:ext>
            </a:extLst>
          </p:cNvPr>
          <p:cNvSpPr>
            <a:spLocks noGrp="1"/>
          </p:cNvSpPr>
          <p:nvPr>
            <p:ph type="pic" sz="quarter" idx="21"/>
          </p:nvPr>
        </p:nvSpPr>
        <p:spPr>
          <a:xfrm>
            <a:off x="5710238" y="1714500"/>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E4299396-37C3-47E4-B635-8BE73AC26544}"/>
              </a:ext>
            </a:extLst>
          </p:cNvPr>
          <p:cNvSpPr>
            <a:spLocks noGrp="1"/>
          </p:cNvSpPr>
          <p:nvPr>
            <p:ph type="pic" sz="quarter" idx="22"/>
          </p:nvPr>
        </p:nvSpPr>
        <p:spPr>
          <a:xfrm>
            <a:off x="8110538" y="1714500"/>
            <a:ext cx="2400300" cy="2400300"/>
          </a:xfrm>
          <a:solidFill>
            <a:schemeClr val="bg1">
              <a:lumMod val="95000"/>
            </a:schemeClr>
          </a:solidFill>
          <a:ln w="12700">
            <a:solidFill>
              <a:srgbClr val="FF3228"/>
            </a:solidFill>
          </a:ln>
        </p:spPr>
        <p:txBody>
          <a:bodyPr/>
          <a:lstStyle/>
          <a:p>
            <a:endParaRPr lang="es-ES" dirty="0"/>
          </a:p>
        </p:txBody>
      </p:sp>
      <p:sp>
        <p:nvSpPr>
          <p:cNvPr id="24" name="Marcador de texto 17">
            <a:extLst>
              <a:ext uri="{FF2B5EF4-FFF2-40B4-BE49-F238E27FC236}">
                <a16:creationId xmlns:a16="http://schemas.microsoft.com/office/drawing/2014/main" id="{A24DE945-2CE3-4EC7-A127-55E426E25340}"/>
              </a:ext>
            </a:extLst>
          </p:cNvPr>
          <p:cNvSpPr>
            <a:spLocks noGrp="1"/>
          </p:cNvSpPr>
          <p:nvPr>
            <p:ph type="body" sz="quarter" idx="23" hasCustomPrompt="1"/>
          </p:nvPr>
        </p:nvSpPr>
        <p:spPr>
          <a:xfrm>
            <a:off x="3703460" y="4784969"/>
            <a:ext cx="7054849" cy="1344898"/>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a:t>Te </a:t>
            </a:r>
            <a:r>
              <a:rPr lang="es-ES" dirty="0" err="1"/>
              <a:t>cusdaep</a:t>
            </a:r>
            <a:r>
              <a:rPr lang="es-ES" dirty="0"/>
              <a:t> </a:t>
            </a:r>
            <a:r>
              <a:rPr lang="es-ES" dirty="0" err="1"/>
              <a:t>taquuam</a:t>
            </a:r>
            <a:r>
              <a:rPr lang="es-ES" dirty="0"/>
              <a:t>, </a:t>
            </a:r>
            <a:r>
              <a:rPr lang="es-ES" dirty="0" err="1"/>
              <a:t>taquam</a:t>
            </a:r>
            <a:r>
              <a:rPr lang="es-ES" dirty="0"/>
              <a:t>, </a:t>
            </a:r>
            <a:r>
              <a:rPr lang="es-ES" dirty="0" err="1"/>
              <a:t>ea</a:t>
            </a:r>
            <a:r>
              <a:rPr lang="es-ES" dirty="0"/>
              <a:t> </a:t>
            </a:r>
            <a:r>
              <a:rPr lang="es-ES" dirty="0" err="1"/>
              <a:t>dolorisPoribus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5" name="Marcador de texto 8">
            <a:extLst>
              <a:ext uri="{FF2B5EF4-FFF2-40B4-BE49-F238E27FC236}">
                <a16:creationId xmlns:a16="http://schemas.microsoft.com/office/drawing/2014/main" id="{3D775503-C7C8-4604-9DD9-74B7D04AFCCC}"/>
              </a:ext>
            </a:extLst>
          </p:cNvPr>
          <p:cNvSpPr>
            <a:spLocks noGrp="1"/>
          </p:cNvSpPr>
          <p:nvPr>
            <p:ph type="body" sz="quarter" idx="19" hasCustomPrompt="1"/>
          </p:nvPr>
        </p:nvSpPr>
        <p:spPr>
          <a:xfrm>
            <a:off x="3714751"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26" name="Marcador de texto 8">
            <a:extLst>
              <a:ext uri="{FF2B5EF4-FFF2-40B4-BE49-F238E27FC236}">
                <a16:creationId xmlns:a16="http://schemas.microsoft.com/office/drawing/2014/main" id="{FEF82472-BA77-4424-9633-6F836819F35A}"/>
              </a:ext>
            </a:extLst>
          </p:cNvPr>
          <p:cNvSpPr>
            <a:spLocks noGrp="1"/>
          </p:cNvSpPr>
          <p:nvPr>
            <p:ph type="body" sz="quarter" idx="24" hasCustomPrompt="1"/>
          </p:nvPr>
        </p:nvSpPr>
        <p:spPr>
          <a:xfrm>
            <a:off x="5922753"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1" name="Marcador de texto 8">
            <a:extLst>
              <a:ext uri="{FF2B5EF4-FFF2-40B4-BE49-F238E27FC236}">
                <a16:creationId xmlns:a16="http://schemas.microsoft.com/office/drawing/2014/main" id="{2C25FDCB-8A18-4353-AD68-DE9C42E85306}"/>
              </a:ext>
            </a:extLst>
          </p:cNvPr>
          <p:cNvSpPr>
            <a:spLocks noGrp="1"/>
          </p:cNvSpPr>
          <p:nvPr>
            <p:ph type="body" sz="quarter" idx="25" hasCustomPrompt="1"/>
          </p:nvPr>
        </p:nvSpPr>
        <p:spPr>
          <a:xfrm>
            <a:off x="8130755"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2" name="CuadroTexto 31">
            <a:extLst>
              <a:ext uri="{FF2B5EF4-FFF2-40B4-BE49-F238E27FC236}">
                <a16:creationId xmlns:a16="http://schemas.microsoft.com/office/drawing/2014/main" id="{9F4B4B96-4DE9-41D6-8451-E609EA42CEB1}"/>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4" name="Rectángulo 33">
            <a:extLst>
              <a:ext uri="{FF2B5EF4-FFF2-40B4-BE49-F238E27FC236}">
                <a16:creationId xmlns:a16="http://schemas.microsoft.com/office/drawing/2014/main" id="{477BE39B-2C02-47CD-9D3F-4E61D751F40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Marcador de posición de imagen 7">
            <a:extLst>
              <a:ext uri="{FF2B5EF4-FFF2-40B4-BE49-F238E27FC236}">
                <a16:creationId xmlns:a16="http://schemas.microsoft.com/office/drawing/2014/main" id="{8AC1F603-16D4-4B7E-9BC4-BCCDDDAB5BC9}"/>
              </a:ext>
            </a:extLst>
          </p:cNvPr>
          <p:cNvSpPr>
            <a:spLocks noGrp="1"/>
          </p:cNvSpPr>
          <p:nvPr>
            <p:ph type="pic" sz="quarter" idx="26"/>
          </p:nvPr>
        </p:nvSpPr>
        <p:spPr>
          <a:xfrm>
            <a:off x="10510838" y="1714500"/>
            <a:ext cx="2400300" cy="2400300"/>
          </a:xfrm>
          <a:solidFill>
            <a:schemeClr val="bg1">
              <a:lumMod val="95000"/>
            </a:schemeClr>
          </a:solidFill>
          <a:ln w="12700">
            <a:solidFill>
              <a:srgbClr val="FF3228"/>
            </a:solidFill>
          </a:ln>
        </p:spPr>
        <p:txBody>
          <a:bodyPr/>
          <a:lstStyle/>
          <a:p>
            <a:endParaRPr lang="es-ES" dirty="0"/>
          </a:p>
        </p:txBody>
      </p:sp>
      <p:pic>
        <p:nvPicPr>
          <p:cNvPr id="21" name="Gráfico 20">
            <a:extLst>
              <a:ext uri="{FF2B5EF4-FFF2-40B4-BE49-F238E27FC236}">
                <a16:creationId xmlns:a16="http://schemas.microsoft.com/office/drawing/2014/main" id="{A0DCA150-0A3B-41D3-8E22-943C3ACECB0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3749982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o + Imagen 06">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736E012-FDE3-42BC-B1F9-A1FC3B60AE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906463"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3587607" y="4298452"/>
            <a:ext cx="7170703" cy="554251"/>
          </a:xfrm>
        </p:spPr>
        <p:txBody>
          <a:bodyPr>
            <a:normAutofit/>
          </a:bodyPr>
          <a:lstStyle>
            <a:lvl1pPr marL="0" indent="0">
              <a:lnSpc>
                <a:spcPct val="90000"/>
              </a:lnSpc>
              <a:buNone/>
              <a:defRPr lang="es-ES" sz="289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lmus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posición de imagen 7">
            <a:extLst>
              <a:ext uri="{FF2B5EF4-FFF2-40B4-BE49-F238E27FC236}">
                <a16:creationId xmlns:a16="http://schemas.microsoft.com/office/drawing/2014/main" id="{98F82C54-E041-4961-B68A-84A13C1FB2D8}"/>
              </a:ext>
            </a:extLst>
          </p:cNvPr>
          <p:cNvSpPr>
            <a:spLocks noGrp="1"/>
          </p:cNvSpPr>
          <p:nvPr>
            <p:ph type="pic" sz="quarter" idx="20"/>
          </p:nvPr>
        </p:nvSpPr>
        <p:spPr>
          <a:xfrm>
            <a:off x="3309938" y="1714500"/>
            <a:ext cx="2400300" cy="2400300"/>
          </a:xfrm>
          <a:solidFill>
            <a:schemeClr val="bg1">
              <a:lumMod val="95000"/>
            </a:schemeClr>
          </a:solidFill>
          <a:ln w="12700">
            <a:solidFill>
              <a:srgbClr val="FF3228"/>
            </a:solidFill>
          </a:ln>
        </p:spPr>
        <p:txBody>
          <a:bodyPr/>
          <a:lstStyle/>
          <a:p>
            <a:endParaRPr lang="es-ES" dirty="0"/>
          </a:p>
        </p:txBody>
      </p:sp>
      <p:sp>
        <p:nvSpPr>
          <p:cNvPr id="19" name="Marcador de posición de imagen 7">
            <a:extLst>
              <a:ext uri="{FF2B5EF4-FFF2-40B4-BE49-F238E27FC236}">
                <a16:creationId xmlns:a16="http://schemas.microsoft.com/office/drawing/2014/main" id="{498F53C0-25B8-4416-BB17-5CFFE7E97B0C}"/>
              </a:ext>
            </a:extLst>
          </p:cNvPr>
          <p:cNvSpPr>
            <a:spLocks noGrp="1"/>
          </p:cNvSpPr>
          <p:nvPr>
            <p:ph type="pic" sz="quarter" idx="21"/>
          </p:nvPr>
        </p:nvSpPr>
        <p:spPr>
          <a:xfrm>
            <a:off x="5710238" y="1714500"/>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E4299396-37C3-47E4-B635-8BE73AC26544}"/>
              </a:ext>
            </a:extLst>
          </p:cNvPr>
          <p:cNvSpPr>
            <a:spLocks noGrp="1"/>
          </p:cNvSpPr>
          <p:nvPr>
            <p:ph type="pic" sz="quarter" idx="22"/>
          </p:nvPr>
        </p:nvSpPr>
        <p:spPr>
          <a:xfrm>
            <a:off x="8110538" y="1714500"/>
            <a:ext cx="2400300" cy="2400300"/>
          </a:xfrm>
          <a:solidFill>
            <a:schemeClr val="bg1">
              <a:lumMod val="95000"/>
            </a:schemeClr>
          </a:solidFill>
          <a:ln w="12700">
            <a:solidFill>
              <a:srgbClr val="FF3228"/>
            </a:solidFill>
          </a:ln>
        </p:spPr>
        <p:txBody>
          <a:bodyPr/>
          <a:lstStyle/>
          <a:p>
            <a:endParaRPr lang="es-ES" dirty="0"/>
          </a:p>
        </p:txBody>
      </p:sp>
      <p:sp>
        <p:nvSpPr>
          <p:cNvPr id="24" name="Marcador de texto 17">
            <a:extLst>
              <a:ext uri="{FF2B5EF4-FFF2-40B4-BE49-F238E27FC236}">
                <a16:creationId xmlns:a16="http://schemas.microsoft.com/office/drawing/2014/main" id="{A24DE945-2CE3-4EC7-A127-55E426E25340}"/>
              </a:ext>
            </a:extLst>
          </p:cNvPr>
          <p:cNvSpPr>
            <a:spLocks noGrp="1"/>
          </p:cNvSpPr>
          <p:nvPr>
            <p:ph type="body" sz="quarter" idx="23" hasCustomPrompt="1"/>
          </p:nvPr>
        </p:nvSpPr>
        <p:spPr>
          <a:xfrm>
            <a:off x="3703460" y="4784969"/>
            <a:ext cx="7054849" cy="1344898"/>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a:t>Te </a:t>
            </a:r>
            <a:r>
              <a:rPr lang="es-ES" dirty="0" err="1"/>
              <a:t>cusdaep</a:t>
            </a:r>
            <a:r>
              <a:rPr lang="es-ES" dirty="0"/>
              <a:t> </a:t>
            </a:r>
            <a:r>
              <a:rPr lang="es-ES" dirty="0" err="1"/>
              <a:t>taquuam</a:t>
            </a:r>
            <a:r>
              <a:rPr lang="es-ES" dirty="0"/>
              <a:t>, </a:t>
            </a:r>
            <a:r>
              <a:rPr lang="es-ES" dirty="0" err="1"/>
              <a:t>taquam</a:t>
            </a:r>
            <a:r>
              <a:rPr lang="es-ES" dirty="0"/>
              <a:t>, </a:t>
            </a:r>
            <a:r>
              <a:rPr lang="es-ES" dirty="0" err="1"/>
              <a:t>ea</a:t>
            </a:r>
            <a:r>
              <a:rPr lang="es-ES" dirty="0"/>
              <a:t> </a:t>
            </a:r>
            <a:r>
              <a:rPr lang="es-ES" dirty="0" err="1"/>
              <a:t>dolorisPoribus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5" name="Marcador de texto 8">
            <a:extLst>
              <a:ext uri="{FF2B5EF4-FFF2-40B4-BE49-F238E27FC236}">
                <a16:creationId xmlns:a16="http://schemas.microsoft.com/office/drawing/2014/main" id="{3D775503-C7C8-4604-9DD9-74B7D04AFCCC}"/>
              </a:ext>
            </a:extLst>
          </p:cNvPr>
          <p:cNvSpPr>
            <a:spLocks noGrp="1"/>
          </p:cNvSpPr>
          <p:nvPr>
            <p:ph type="body" sz="quarter" idx="19" hasCustomPrompt="1"/>
          </p:nvPr>
        </p:nvSpPr>
        <p:spPr>
          <a:xfrm>
            <a:off x="3714751"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26" name="Marcador de texto 8">
            <a:extLst>
              <a:ext uri="{FF2B5EF4-FFF2-40B4-BE49-F238E27FC236}">
                <a16:creationId xmlns:a16="http://schemas.microsoft.com/office/drawing/2014/main" id="{FEF82472-BA77-4424-9633-6F836819F35A}"/>
              </a:ext>
            </a:extLst>
          </p:cNvPr>
          <p:cNvSpPr>
            <a:spLocks noGrp="1"/>
          </p:cNvSpPr>
          <p:nvPr>
            <p:ph type="body" sz="quarter" idx="24" hasCustomPrompt="1"/>
          </p:nvPr>
        </p:nvSpPr>
        <p:spPr>
          <a:xfrm>
            <a:off x="5922753"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1" name="Marcador de texto 8">
            <a:extLst>
              <a:ext uri="{FF2B5EF4-FFF2-40B4-BE49-F238E27FC236}">
                <a16:creationId xmlns:a16="http://schemas.microsoft.com/office/drawing/2014/main" id="{2C25FDCB-8A18-4353-AD68-DE9C42E85306}"/>
              </a:ext>
            </a:extLst>
          </p:cNvPr>
          <p:cNvSpPr>
            <a:spLocks noGrp="1"/>
          </p:cNvSpPr>
          <p:nvPr>
            <p:ph type="body" sz="quarter" idx="25" hasCustomPrompt="1"/>
          </p:nvPr>
        </p:nvSpPr>
        <p:spPr>
          <a:xfrm>
            <a:off x="8130755"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2" name="CuadroTexto 31">
            <a:extLst>
              <a:ext uri="{FF2B5EF4-FFF2-40B4-BE49-F238E27FC236}">
                <a16:creationId xmlns:a16="http://schemas.microsoft.com/office/drawing/2014/main" id="{9F4B4B96-4DE9-41D6-8451-E609EA42CEB1}"/>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4" name="Rectángulo 33">
            <a:extLst>
              <a:ext uri="{FF2B5EF4-FFF2-40B4-BE49-F238E27FC236}">
                <a16:creationId xmlns:a16="http://schemas.microsoft.com/office/drawing/2014/main" id="{477BE39B-2C02-47CD-9D3F-4E61D751F40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Marcador de posición de imagen 7">
            <a:extLst>
              <a:ext uri="{FF2B5EF4-FFF2-40B4-BE49-F238E27FC236}">
                <a16:creationId xmlns:a16="http://schemas.microsoft.com/office/drawing/2014/main" id="{8AC1F603-16D4-4B7E-9BC4-BCCDDDAB5BC9}"/>
              </a:ext>
            </a:extLst>
          </p:cNvPr>
          <p:cNvSpPr>
            <a:spLocks noGrp="1"/>
          </p:cNvSpPr>
          <p:nvPr>
            <p:ph type="pic" sz="quarter" idx="26"/>
          </p:nvPr>
        </p:nvSpPr>
        <p:spPr>
          <a:xfrm>
            <a:off x="10510838" y="1714500"/>
            <a:ext cx="2400300" cy="2400300"/>
          </a:xfrm>
          <a:solidFill>
            <a:schemeClr val="bg1">
              <a:lumMod val="95000"/>
            </a:schemeClr>
          </a:solidFill>
          <a:ln w="12700">
            <a:solidFill>
              <a:srgbClr val="FF3228"/>
            </a:solidFill>
          </a:ln>
        </p:spPr>
        <p:txBody>
          <a:bodyPr/>
          <a:lstStyle/>
          <a:p>
            <a:endParaRPr lang="es-ES" dirty="0"/>
          </a:p>
        </p:txBody>
      </p:sp>
      <p:sp>
        <p:nvSpPr>
          <p:cNvPr id="20" name="Marcador de posición de imagen 7">
            <a:extLst>
              <a:ext uri="{FF2B5EF4-FFF2-40B4-BE49-F238E27FC236}">
                <a16:creationId xmlns:a16="http://schemas.microsoft.com/office/drawing/2014/main" id="{67D034BC-BB8D-49E7-947F-922C5A5DACEE}"/>
              </a:ext>
            </a:extLst>
          </p:cNvPr>
          <p:cNvSpPr>
            <a:spLocks noGrp="1"/>
          </p:cNvSpPr>
          <p:nvPr>
            <p:ph type="pic" sz="quarter" idx="27"/>
          </p:nvPr>
        </p:nvSpPr>
        <p:spPr>
          <a:xfrm>
            <a:off x="906463" y="4114800"/>
            <a:ext cx="2400300" cy="2400300"/>
          </a:xfrm>
          <a:solidFill>
            <a:schemeClr val="bg1">
              <a:lumMod val="95000"/>
            </a:schemeClr>
          </a:solidFill>
          <a:ln w="12700">
            <a:solidFill>
              <a:srgbClr val="FF3228"/>
            </a:solidFill>
          </a:ln>
        </p:spPr>
        <p:txBody>
          <a:bodyPr/>
          <a:lstStyle/>
          <a:p>
            <a:endParaRPr lang="es-ES" dirty="0"/>
          </a:p>
        </p:txBody>
      </p:sp>
      <p:pic>
        <p:nvPicPr>
          <p:cNvPr id="23" name="Gráfico 22">
            <a:extLst>
              <a:ext uri="{FF2B5EF4-FFF2-40B4-BE49-F238E27FC236}">
                <a16:creationId xmlns:a16="http://schemas.microsoft.com/office/drawing/2014/main" id="{C809E736-77B4-449E-910C-BC628E508A45}"/>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4914002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o + Imagen 07">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736E012-FDE3-42BC-B1F9-A1FC3B60AE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1716087"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3587607" y="4298452"/>
            <a:ext cx="7170703" cy="554251"/>
          </a:xfrm>
        </p:spPr>
        <p:txBody>
          <a:bodyPr>
            <a:normAutofit/>
          </a:bodyPr>
          <a:lstStyle>
            <a:lvl1pPr marL="0" indent="0">
              <a:lnSpc>
                <a:spcPct val="90000"/>
              </a:lnSpc>
              <a:buNone/>
              <a:defRPr lang="es-ES" sz="289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lmus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posición de imagen 7">
            <a:extLst>
              <a:ext uri="{FF2B5EF4-FFF2-40B4-BE49-F238E27FC236}">
                <a16:creationId xmlns:a16="http://schemas.microsoft.com/office/drawing/2014/main" id="{98F82C54-E041-4961-B68A-84A13C1FB2D8}"/>
              </a:ext>
            </a:extLst>
          </p:cNvPr>
          <p:cNvSpPr>
            <a:spLocks noGrp="1"/>
          </p:cNvSpPr>
          <p:nvPr>
            <p:ph type="pic" sz="quarter" idx="20"/>
          </p:nvPr>
        </p:nvSpPr>
        <p:spPr>
          <a:xfrm>
            <a:off x="4119562" y="1714500"/>
            <a:ext cx="2400300" cy="2400300"/>
          </a:xfrm>
          <a:solidFill>
            <a:schemeClr val="bg1">
              <a:lumMod val="95000"/>
            </a:schemeClr>
          </a:solidFill>
          <a:ln w="12700">
            <a:solidFill>
              <a:srgbClr val="FF3228"/>
            </a:solidFill>
          </a:ln>
        </p:spPr>
        <p:txBody>
          <a:bodyPr/>
          <a:lstStyle/>
          <a:p>
            <a:endParaRPr lang="es-ES" dirty="0"/>
          </a:p>
        </p:txBody>
      </p:sp>
      <p:sp>
        <p:nvSpPr>
          <p:cNvPr id="19" name="Marcador de posición de imagen 7">
            <a:extLst>
              <a:ext uri="{FF2B5EF4-FFF2-40B4-BE49-F238E27FC236}">
                <a16:creationId xmlns:a16="http://schemas.microsoft.com/office/drawing/2014/main" id="{498F53C0-25B8-4416-BB17-5CFFE7E97B0C}"/>
              </a:ext>
            </a:extLst>
          </p:cNvPr>
          <p:cNvSpPr>
            <a:spLocks noGrp="1"/>
          </p:cNvSpPr>
          <p:nvPr>
            <p:ph type="pic" sz="quarter" idx="21"/>
          </p:nvPr>
        </p:nvSpPr>
        <p:spPr>
          <a:xfrm>
            <a:off x="6519862" y="1714500"/>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E4299396-37C3-47E4-B635-8BE73AC26544}"/>
              </a:ext>
            </a:extLst>
          </p:cNvPr>
          <p:cNvSpPr>
            <a:spLocks noGrp="1"/>
          </p:cNvSpPr>
          <p:nvPr>
            <p:ph type="pic" sz="quarter" idx="22"/>
          </p:nvPr>
        </p:nvSpPr>
        <p:spPr>
          <a:xfrm>
            <a:off x="8920162" y="1714500"/>
            <a:ext cx="2400300" cy="2400300"/>
          </a:xfrm>
          <a:solidFill>
            <a:schemeClr val="bg1">
              <a:lumMod val="95000"/>
            </a:schemeClr>
          </a:solidFill>
          <a:ln w="12700">
            <a:solidFill>
              <a:srgbClr val="FF3228"/>
            </a:solidFill>
          </a:ln>
        </p:spPr>
        <p:txBody>
          <a:bodyPr/>
          <a:lstStyle/>
          <a:p>
            <a:endParaRPr lang="es-ES" dirty="0"/>
          </a:p>
        </p:txBody>
      </p:sp>
      <p:sp>
        <p:nvSpPr>
          <p:cNvPr id="24" name="Marcador de texto 17">
            <a:extLst>
              <a:ext uri="{FF2B5EF4-FFF2-40B4-BE49-F238E27FC236}">
                <a16:creationId xmlns:a16="http://schemas.microsoft.com/office/drawing/2014/main" id="{A24DE945-2CE3-4EC7-A127-55E426E25340}"/>
              </a:ext>
            </a:extLst>
          </p:cNvPr>
          <p:cNvSpPr>
            <a:spLocks noGrp="1"/>
          </p:cNvSpPr>
          <p:nvPr>
            <p:ph type="body" sz="quarter" idx="23" hasCustomPrompt="1"/>
          </p:nvPr>
        </p:nvSpPr>
        <p:spPr>
          <a:xfrm>
            <a:off x="3703460" y="4784969"/>
            <a:ext cx="7054849" cy="1344898"/>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a:t>Te </a:t>
            </a:r>
            <a:r>
              <a:rPr lang="es-ES" dirty="0" err="1"/>
              <a:t>cusdaep</a:t>
            </a:r>
            <a:r>
              <a:rPr lang="es-ES" dirty="0"/>
              <a:t> </a:t>
            </a:r>
            <a:r>
              <a:rPr lang="es-ES" dirty="0" err="1"/>
              <a:t>taquuam</a:t>
            </a:r>
            <a:r>
              <a:rPr lang="es-ES" dirty="0"/>
              <a:t>, </a:t>
            </a:r>
            <a:r>
              <a:rPr lang="es-ES" dirty="0" err="1"/>
              <a:t>taquam</a:t>
            </a:r>
            <a:r>
              <a:rPr lang="es-ES" dirty="0"/>
              <a:t>, </a:t>
            </a:r>
            <a:r>
              <a:rPr lang="es-ES" dirty="0" err="1"/>
              <a:t>ea</a:t>
            </a:r>
            <a:r>
              <a:rPr lang="es-ES" dirty="0"/>
              <a:t> </a:t>
            </a:r>
            <a:r>
              <a:rPr lang="es-ES" dirty="0" err="1"/>
              <a:t>dolorisPoribus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5" name="Marcador de texto 8">
            <a:extLst>
              <a:ext uri="{FF2B5EF4-FFF2-40B4-BE49-F238E27FC236}">
                <a16:creationId xmlns:a16="http://schemas.microsoft.com/office/drawing/2014/main" id="{3D775503-C7C8-4604-9DD9-74B7D04AFCCC}"/>
              </a:ext>
            </a:extLst>
          </p:cNvPr>
          <p:cNvSpPr>
            <a:spLocks noGrp="1"/>
          </p:cNvSpPr>
          <p:nvPr>
            <p:ph type="body" sz="quarter" idx="19" hasCustomPrompt="1"/>
          </p:nvPr>
        </p:nvSpPr>
        <p:spPr>
          <a:xfrm>
            <a:off x="3714751"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26" name="Marcador de texto 8">
            <a:extLst>
              <a:ext uri="{FF2B5EF4-FFF2-40B4-BE49-F238E27FC236}">
                <a16:creationId xmlns:a16="http://schemas.microsoft.com/office/drawing/2014/main" id="{FEF82472-BA77-4424-9633-6F836819F35A}"/>
              </a:ext>
            </a:extLst>
          </p:cNvPr>
          <p:cNvSpPr>
            <a:spLocks noGrp="1"/>
          </p:cNvSpPr>
          <p:nvPr>
            <p:ph type="body" sz="quarter" idx="24" hasCustomPrompt="1"/>
          </p:nvPr>
        </p:nvSpPr>
        <p:spPr>
          <a:xfrm>
            <a:off x="5922753"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1" name="Marcador de texto 8">
            <a:extLst>
              <a:ext uri="{FF2B5EF4-FFF2-40B4-BE49-F238E27FC236}">
                <a16:creationId xmlns:a16="http://schemas.microsoft.com/office/drawing/2014/main" id="{2C25FDCB-8A18-4353-AD68-DE9C42E85306}"/>
              </a:ext>
            </a:extLst>
          </p:cNvPr>
          <p:cNvSpPr>
            <a:spLocks noGrp="1"/>
          </p:cNvSpPr>
          <p:nvPr>
            <p:ph type="body" sz="quarter" idx="25" hasCustomPrompt="1"/>
          </p:nvPr>
        </p:nvSpPr>
        <p:spPr>
          <a:xfrm>
            <a:off x="8130755"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2" name="CuadroTexto 31">
            <a:extLst>
              <a:ext uri="{FF2B5EF4-FFF2-40B4-BE49-F238E27FC236}">
                <a16:creationId xmlns:a16="http://schemas.microsoft.com/office/drawing/2014/main" id="{9F4B4B96-4DE9-41D6-8451-E609EA42CEB1}"/>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4" name="Rectángulo 33">
            <a:extLst>
              <a:ext uri="{FF2B5EF4-FFF2-40B4-BE49-F238E27FC236}">
                <a16:creationId xmlns:a16="http://schemas.microsoft.com/office/drawing/2014/main" id="{477BE39B-2C02-47CD-9D3F-4E61D751F40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Marcador de posición de imagen 7">
            <a:extLst>
              <a:ext uri="{FF2B5EF4-FFF2-40B4-BE49-F238E27FC236}">
                <a16:creationId xmlns:a16="http://schemas.microsoft.com/office/drawing/2014/main" id="{8AC1F603-16D4-4B7E-9BC4-BCCDDDAB5BC9}"/>
              </a:ext>
            </a:extLst>
          </p:cNvPr>
          <p:cNvSpPr>
            <a:spLocks noGrp="1"/>
          </p:cNvSpPr>
          <p:nvPr>
            <p:ph type="pic" sz="quarter" idx="26"/>
          </p:nvPr>
        </p:nvSpPr>
        <p:spPr>
          <a:xfrm>
            <a:off x="11320462" y="1714500"/>
            <a:ext cx="2400300" cy="2400300"/>
          </a:xfrm>
          <a:solidFill>
            <a:schemeClr val="bg1">
              <a:lumMod val="95000"/>
            </a:schemeClr>
          </a:solidFill>
          <a:ln w="12700">
            <a:solidFill>
              <a:srgbClr val="FF3228"/>
            </a:solidFill>
          </a:ln>
        </p:spPr>
        <p:txBody>
          <a:bodyPr/>
          <a:lstStyle/>
          <a:p>
            <a:endParaRPr lang="es-ES" dirty="0"/>
          </a:p>
        </p:txBody>
      </p:sp>
      <p:sp>
        <p:nvSpPr>
          <p:cNvPr id="20" name="Marcador de posición de imagen 7">
            <a:extLst>
              <a:ext uri="{FF2B5EF4-FFF2-40B4-BE49-F238E27FC236}">
                <a16:creationId xmlns:a16="http://schemas.microsoft.com/office/drawing/2014/main" id="{67D034BC-BB8D-49E7-947F-922C5A5DACEE}"/>
              </a:ext>
            </a:extLst>
          </p:cNvPr>
          <p:cNvSpPr>
            <a:spLocks noGrp="1"/>
          </p:cNvSpPr>
          <p:nvPr>
            <p:ph type="pic" sz="quarter" idx="27"/>
          </p:nvPr>
        </p:nvSpPr>
        <p:spPr>
          <a:xfrm>
            <a:off x="906463" y="4114800"/>
            <a:ext cx="2400300" cy="2400300"/>
          </a:xfrm>
          <a:solidFill>
            <a:schemeClr val="bg1">
              <a:lumMod val="95000"/>
            </a:schemeClr>
          </a:solidFill>
          <a:ln w="12700">
            <a:solidFill>
              <a:srgbClr val="FF3228"/>
            </a:solidFill>
          </a:ln>
        </p:spPr>
        <p:txBody>
          <a:bodyPr/>
          <a:lstStyle/>
          <a:p>
            <a:endParaRPr lang="es-ES" dirty="0"/>
          </a:p>
        </p:txBody>
      </p:sp>
      <p:sp>
        <p:nvSpPr>
          <p:cNvPr id="21" name="Marcador de posición de imagen 7">
            <a:extLst>
              <a:ext uri="{FF2B5EF4-FFF2-40B4-BE49-F238E27FC236}">
                <a16:creationId xmlns:a16="http://schemas.microsoft.com/office/drawing/2014/main" id="{7FAEAF19-22D9-44E7-96B5-170204E4B50A}"/>
              </a:ext>
            </a:extLst>
          </p:cNvPr>
          <p:cNvSpPr>
            <a:spLocks noGrp="1"/>
          </p:cNvSpPr>
          <p:nvPr>
            <p:ph type="pic" sz="quarter" idx="28"/>
          </p:nvPr>
        </p:nvSpPr>
        <p:spPr>
          <a:xfrm>
            <a:off x="11320462" y="4114800"/>
            <a:ext cx="2400300" cy="2400300"/>
          </a:xfrm>
          <a:solidFill>
            <a:schemeClr val="bg1">
              <a:lumMod val="95000"/>
            </a:schemeClr>
          </a:solidFill>
          <a:ln w="12700">
            <a:solidFill>
              <a:srgbClr val="FF3228"/>
            </a:solidFill>
          </a:ln>
        </p:spPr>
        <p:txBody>
          <a:bodyPr/>
          <a:lstStyle/>
          <a:p>
            <a:endParaRPr lang="es-ES" dirty="0"/>
          </a:p>
        </p:txBody>
      </p:sp>
      <p:pic>
        <p:nvPicPr>
          <p:cNvPr id="27" name="Gráfico 26">
            <a:extLst>
              <a:ext uri="{FF2B5EF4-FFF2-40B4-BE49-F238E27FC236}">
                <a16:creationId xmlns:a16="http://schemas.microsoft.com/office/drawing/2014/main" id="{CCDE9E1A-3233-4FBC-8D0F-9343CD5143F2}"/>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2477214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o + Imagen 08">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25D4089-B258-44FC-955E-40718A0F12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8" name="CuadroTexto 7">
            <a:extLst>
              <a:ext uri="{FF2B5EF4-FFF2-40B4-BE49-F238E27FC236}">
                <a16:creationId xmlns:a16="http://schemas.microsoft.com/office/drawing/2014/main" id="{B404AC2F-F741-474A-AAAD-A7DB5C81ABB1}"/>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2" name="Marcador de texto 17">
            <a:extLst>
              <a:ext uri="{FF2B5EF4-FFF2-40B4-BE49-F238E27FC236}">
                <a16:creationId xmlns:a16="http://schemas.microsoft.com/office/drawing/2014/main" id="{34A037BA-7E00-432A-9890-BBCE257D6ACC}"/>
              </a:ext>
            </a:extLst>
          </p:cNvPr>
          <p:cNvSpPr>
            <a:spLocks noGrp="1"/>
          </p:cNvSpPr>
          <p:nvPr>
            <p:ph type="body" sz="quarter" idx="14" hasCustomPrompt="1"/>
          </p:nvPr>
        </p:nvSpPr>
        <p:spPr>
          <a:xfrm>
            <a:off x="1121265" y="1923482"/>
            <a:ext cx="4194175" cy="1973263"/>
          </a:xfrm>
        </p:spPr>
        <p:txBody>
          <a:bodyPr>
            <a:normAutofit/>
          </a:bodyPr>
          <a:lstStyle>
            <a:lvl1pPr marL="0" indent="0">
              <a:lnSpc>
                <a:spcPct val="90000"/>
              </a:lnSpc>
              <a:buNone/>
              <a:defRPr lang="es-ES" sz="430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dolor </a:t>
            </a:r>
            <a:r>
              <a:rPr lang="es-ES" dirty="0" err="1">
                <a:solidFill>
                  <a:schemeClr val="bg1"/>
                </a:solidFill>
              </a:rPr>
              <a:t>sit</a:t>
            </a:r>
            <a:endParaRPr lang="es-ES" dirty="0">
              <a:solidFill>
                <a:schemeClr val="bg1"/>
              </a:solidFill>
            </a:endParaRPr>
          </a:p>
        </p:txBody>
      </p:sp>
      <p:sp>
        <p:nvSpPr>
          <p:cNvPr id="13" name="Marcador de texto 17">
            <a:extLst>
              <a:ext uri="{FF2B5EF4-FFF2-40B4-BE49-F238E27FC236}">
                <a16:creationId xmlns:a16="http://schemas.microsoft.com/office/drawing/2014/main" id="{D5939F23-68EC-42A7-A3F4-31F0B1356364}"/>
              </a:ext>
            </a:extLst>
          </p:cNvPr>
          <p:cNvSpPr>
            <a:spLocks noGrp="1"/>
          </p:cNvSpPr>
          <p:nvPr>
            <p:ph type="body" sz="quarter" idx="15" hasCustomPrompt="1"/>
          </p:nvPr>
        </p:nvSpPr>
        <p:spPr>
          <a:xfrm>
            <a:off x="7315199" y="2174406"/>
            <a:ext cx="5681609" cy="494221"/>
          </a:xfrm>
        </p:spPr>
        <p:txBody>
          <a:bodyPr lIns="0">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et </a:t>
            </a:r>
            <a:r>
              <a:rPr lang="es-ES" dirty="0" err="1"/>
              <a:t>facium</a:t>
            </a:r>
            <a:r>
              <a:rPr lang="es-ES" dirty="0"/>
              <a:t> </a:t>
            </a:r>
            <a:r>
              <a:rPr lang="es-ES" dirty="0" err="1"/>
              <a:t>natur</a:t>
            </a:r>
            <a:endParaRPr lang="es-ES" dirty="0"/>
          </a:p>
        </p:txBody>
      </p:sp>
      <p:sp>
        <p:nvSpPr>
          <p:cNvPr id="14" name="Marcador de texto 17">
            <a:extLst>
              <a:ext uri="{FF2B5EF4-FFF2-40B4-BE49-F238E27FC236}">
                <a16:creationId xmlns:a16="http://schemas.microsoft.com/office/drawing/2014/main" id="{C4B278FF-4E7D-4239-B497-A558A37A4467}"/>
              </a:ext>
            </a:extLst>
          </p:cNvPr>
          <p:cNvSpPr>
            <a:spLocks noGrp="1"/>
          </p:cNvSpPr>
          <p:nvPr>
            <p:ph type="body" sz="quarter" idx="16" hasCustomPrompt="1"/>
          </p:nvPr>
        </p:nvSpPr>
        <p:spPr>
          <a:xfrm>
            <a:off x="7315200" y="2746447"/>
            <a:ext cx="6408738" cy="1833173"/>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endParaRPr lang="es-ES" dirty="0"/>
          </a:p>
        </p:txBody>
      </p:sp>
      <p:sp>
        <p:nvSpPr>
          <p:cNvPr id="16" name="Marcador de texto 17">
            <a:extLst>
              <a:ext uri="{FF2B5EF4-FFF2-40B4-BE49-F238E27FC236}">
                <a16:creationId xmlns:a16="http://schemas.microsoft.com/office/drawing/2014/main" id="{E00736CE-E999-4D2B-BC2F-789DF823B178}"/>
              </a:ext>
            </a:extLst>
          </p:cNvPr>
          <p:cNvSpPr>
            <a:spLocks noGrp="1"/>
          </p:cNvSpPr>
          <p:nvPr>
            <p:ph type="body" sz="quarter" idx="17" hasCustomPrompt="1"/>
          </p:nvPr>
        </p:nvSpPr>
        <p:spPr>
          <a:xfrm>
            <a:off x="7315200" y="4758127"/>
            <a:ext cx="6408738" cy="1833173"/>
          </a:xfrm>
        </p:spPr>
        <p:txBody>
          <a:bodyPr lIns="0">
            <a:noAutofit/>
          </a:bodyPr>
          <a:lstStyle>
            <a:lvl1pPr marL="358775" indent="-176213">
              <a:lnSpc>
                <a:spcPts val="1700"/>
              </a:lnSpc>
              <a:spcBef>
                <a:spcPts val="800"/>
              </a:spcBef>
              <a:buSzPct val="120000"/>
              <a:buFont typeface="Wingdings" panose="05000000000000000000" pitchFamily="2" charset="2"/>
              <a:buChar char="§"/>
              <a:defRPr sz="1440" b="0">
                <a:solidFill>
                  <a:srgbClr val="1E1E1E"/>
                </a:solidFill>
              </a:defRPr>
            </a:lvl1pPr>
          </a:lstStyle>
          <a:p>
            <a:pPr lvl="0"/>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p:txBody>
      </p:sp>
      <p:sp>
        <p:nvSpPr>
          <p:cNvPr id="17" name="Marcador de posición de imagen 7">
            <a:extLst>
              <a:ext uri="{FF2B5EF4-FFF2-40B4-BE49-F238E27FC236}">
                <a16:creationId xmlns:a16="http://schemas.microsoft.com/office/drawing/2014/main" id="{6AB76B8A-2AD0-4548-9313-5716AE13D993}"/>
              </a:ext>
            </a:extLst>
          </p:cNvPr>
          <p:cNvSpPr>
            <a:spLocks noGrp="1"/>
          </p:cNvSpPr>
          <p:nvPr>
            <p:ph type="pic" sz="quarter" idx="13"/>
          </p:nvPr>
        </p:nvSpPr>
        <p:spPr>
          <a:xfrm>
            <a:off x="1712118" y="4108450"/>
            <a:ext cx="4798220" cy="2402682"/>
          </a:xfrm>
          <a:solidFill>
            <a:schemeClr val="bg1">
              <a:lumMod val="95000"/>
            </a:schemeClr>
          </a:solidFill>
          <a:ln w="12700">
            <a:solidFill>
              <a:srgbClr val="FF3228"/>
            </a:solidFill>
          </a:ln>
        </p:spPr>
        <p:txBody>
          <a:bodyPr/>
          <a:lstStyle/>
          <a:p>
            <a:endParaRPr lang="es-ES" dirty="0"/>
          </a:p>
        </p:txBody>
      </p:sp>
      <p:sp>
        <p:nvSpPr>
          <p:cNvPr id="7" name="Marcador de número de diapositiva 6">
            <a:extLst>
              <a:ext uri="{FF2B5EF4-FFF2-40B4-BE49-F238E27FC236}">
                <a16:creationId xmlns:a16="http://schemas.microsoft.com/office/drawing/2014/main" id="{B132D693-3033-44F9-A52D-F0B5E1F45DE5}"/>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pic>
        <p:nvPicPr>
          <p:cNvPr id="19" name="Gráfico 18">
            <a:extLst>
              <a:ext uri="{FF2B5EF4-FFF2-40B4-BE49-F238E27FC236}">
                <a16:creationId xmlns:a16="http://schemas.microsoft.com/office/drawing/2014/main" id="{07CC5585-C3DF-4916-9254-C8E54F13CFAD}"/>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06463" y="332974"/>
            <a:ext cx="1400054" cy="385200"/>
          </a:xfrm>
          <a:prstGeom prst="rect">
            <a:avLst/>
          </a:prstGeom>
        </p:spPr>
      </p:pic>
      <p:sp>
        <p:nvSpPr>
          <p:cNvPr id="20" name="Rectángulo 19">
            <a:extLst>
              <a:ext uri="{FF2B5EF4-FFF2-40B4-BE49-F238E27FC236}">
                <a16:creationId xmlns:a16="http://schemas.microsoft.com/office/drawing/2014/main" id="{B22C28A2-32AB-417C-B087-61042DD0D4F6}"/>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862406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o + Imagen 09">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69007C6-D80E-40B1-B81B-15B51FA6D666}"/>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pic>
        <p:nvPicPr>
          <p:cNvPr id="4" name="Imagen 3">
            <a:extLst>
              <a:ext uri="{FF2B5EF4-FFF2-40B4-BE49-F238E27FC236}">
                <a16:creationId xmlns:a16="http://schemas.microsoft.com/office/drawing/2014/main" id="{C05C30AF-CB23-4780-A834-EF92E7E4CA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5" name="Marcador de posición de imagen 7">
            <a:extLst>
              <a:ext uri="{FF2B5EF4-FFF2-40B4-BE49-F238E27FC236}">
                <a16:creationId xmlns:a16="http://schemas.microsoft.com/office/drawing/2014/main" id="{7093E43B-1BD7-4551-817A-FDBD3494BF4F}"/>
              </a:ext>
            </a:extLst>
          </p:cNvPr>
          <p:cNvSpPr>
            <a:spLocks noGrp="1"/>
          </p:cNvSpPr>
          <p:nvPr>
            <p:ph type="pic" sz="quarter" idx="13"/>
          </p:nvPr>
        </p:nvSpPr>
        <p:spPr>
          <a:xfrm>
            <a:off x="8115617" y="1717675"/>
            <a:ext cx="5600700" cy="5600700"/>
          </a:xfrm>
          <a:solidFill>
            <a:schemeClr val="bg1">
              <a:lumMod val="95000"/>
            </a:schemeClr>
          </a:solidFill>
          <a:ln w="6350">
            <a:solidFill>
              <a:srgbClr val="FF3228"/>
            </a:solidFill>
          </a:ln>
        </p:spPr>
        <p:txBody>
          <a:bodyPr/>
          <a:lstStyle/>
          <a:p>
            <a:endParaRPr lang="es-ES" dirty="0"/>
          </a:p>
        </p:txBody>
      </p:sp>
      <p:sp>
        <p:nvSpPr>
          <p:cNvPr id="6" name="Marcador de posición de imagen 7">
            <a:extLst>
              <a:ext uri="{FF2B5EF4-FFF2-40B4-BE49-F238E27FC236}">
                <a16:creationId xmlns:a16="http://schemas.microsoft.com/office/drawing/2014/main" id="{9032E74F-8093-4998-9665-CE7635E8D4BB}"/>
              </a:ext>
            </a:extLst>
          </p:cNvPr>
          <p:cNvSpPr>
            <a:spLocks noGrp="1"/>
          </p:cNvSpPr>
          <p:nvPr>
            <p:ph type="pic" sz="quarter" idx="17"/>
          </p:nvPr>
        </p:nvSpPr>
        <p:spPr>
          <a:xfrm>
            <a:off x="5707379" y="2514600"/>
            <a:ext cx="2400300" cy="3200400"/>
          </a:xfrm>
          <a:solidFill>
            <a:schemeClr val="bg1">
              <a:lumMod val="95000"/>
            </a:schemeClr>
          </a:solidFill>
          <a:ln w="6350">
            <a:solidFill>
              <a:srgbClr val="FF3228"/>
            </a:solidFill>
          </a:ln>
        </p:spPr>
        <p:txBody>
          <a:bodyPr/>
          <a:lstStyle/>
          <a:p>
            <a:endParaRPr lang="es-ES" dirty="0"/>
          </a:p>
        </p:txBody>
      </p:sp>
      <p:sp>
        <p:nvSpPr>
          <p:cNvPr id="7" name="CuadroTexto 6">
            <a:extLst>
              <a:ext uri="{FF2B5EF4-FFF2-40B4-BE49-F238E27FC236}">
                <a16:creationId xmlns:a16="http://schemas.microsoft.com/office/drawing/2014/main" id="{6C4C39D4-3B2B-4DAB-9583-7FE8D14A6D4C}"/>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9" name="Rectángulo 8">
            <a:extLst>
              <a:ext uri="{FF2B5EF4-FFF2-40B4-BE49-F238E27FC236}">
                <a16:creationId xmlns:a16="http://schemas.microsoft.com/office/drawing/2014/main" id="{9C5C2486-3335-460F-B07F-F035951CCDDD}"/>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Título 11">
            <a:extLst>
              <a:ext uri="{FF2B5EF4-FFF2-40B4-BE49-F238E27FC236}">
                <a16:creationId xmlns:a16="http://schemas.microsoft.com/office/drawing/2014/main" id="{F7984858-BC9D-450C-91C7-2F5EC3169F27}"/>
              </a:ext>
            </a:extLst>
          </p:cNvPr>
          <p:cNvSpPr>
            <a:spLocks noGrp="1"/>
          </p:cNvSpPr>
          <p:nvPr>
            <p:ph type="title" hasCustomPrompt="1"/>
          </p:nvPr>
        </p:nvSpPr>
        <p:spPr>
          <a:xfrm>
            <a:off x="906463" y="1200150"/>
            <a:ext cx="3995737" cy="1187450"/>
          </a:xfrm>
        </p:spPr>
        <p:txBody>
          <a:bodyPr lIns="0" anchor="t">
            <a:noAutofit/>
          </a:bodyPr>
          <a:lstStyle>
            <a:lvl1pPr>
              <a:defRPr sz="4300"/>
            </a:lvl1pPr>
          </a:lstStyle>
          <a:p>
            <a:r>
              <a:rPr lang="es-ES" dirty="0" err="1"/>
              <a:t>Lorem</a:t>
            </a:r>
            <a:r>
              <a:rPr lang="es-ES" dirty="0"/>
              <a:t> </a:t>
            </a:r>
            <a:r>
              <a:rPr lang="es-ES" dirty="0" err="1"/>
              <a:t>Ipsum</a:t>
            </a:r>
            <a:r>
              <a:rPr lang="es-ES" dirty="0"/>
              <a:t> dolor </a:t>
            </a:r>
            <a:r>
              <a:rPr lang="es-ES" dirty="0" err="1"/>
              <a:t>est</a:t>
            </a:r>
            <a:endParaRPr lang="es-ES" dirty="0"/>
          </a:p>
        </p:txBody>
      </p:sp>
      <p:sp>
        <p:nvSpPr>
          <p:cNvPr id="11" name="Marcador de texto 17">
            <a:extLst>
              <a:ext uri="{FF2B5EF4-FFF2-40B4-BE49-F238E27FC236}">
                <a16:creationId xmlns:a16="http://schemas.microsoft.com/office/drawing/2014/main" id="{8A0F77EF-0676-46A4-9337-9F2322D962C3}"/>
              </a:ext>
            </a:extLst>
          </p:cNvPr>
          <p:cNvSpPr>
            <a:spLocks noGrp="1"/>
          </p:cNvSpPr>
          <p:nvPr>
            <p:ph type="body" sz="quarter" idx="15" hasCustomPrompt="1"/>
          </p:nvPr>
        </p:nvSpPr>
        <p:spPr>
          <a:xfrm>
            <a:off x="906463" y="3010284"/>
            <a:ext cx="3995737" cy="494221"/>
          </a:xfrm>
        </p:spPr>
        <p:txBody>
          <a:bodyPr lIns="0">
            <a:normAutofit/>
          </a:bodyPr>
          <a:lstStyle>
            <a:lvl1pPr marL="0" indent="0">
              <a:lnSpc>
                <a:spcPts val="2800"/>
              </a:lnSpc>
              <a:buNone/>
              <a:defRPr sz="2100" b="1"/>
            </a:lvl1pPr>
          </a:lstStyle>
          <a:p>
            <a:pPr lvl="0"/>
            <a:r>
              <a:rPr lang="es-ES" dirty="0"/>
              <a:t>CAFYD</a:t>
            </a:r>
          </a:p>
        </p:txBody>
      </p:sp>
      <p:sp>
        <p:nvSpPr>
          <p:cNvPr id="12" name="Marcador de texto 17">
            <a:extLst>
              <a:ext uri="{FF2B5EF4-FFF2-40B4-BE49-F238E27FC236}">
                <a16:creationId xmlns:a16="http://schemas.microsoft.com/office/drawing/2014/main" id="{C2AE6F78-3D6D-4C25-AAF5-145B5A257873}"/>
              </a:ext>
            </a:extLst>
          </p:cNvPr>
          <p:cNvSpPr>
            <a:spLocks noGrp="1"/>
          </p:cNvSpPr>
          <p:nvPr>
            <p:ph type="body" sz="quarter" idx="18" hasCustomPrompt="1"/>
          </p:nvPr>
        </p:nvSpPr>
        <p:spPr>
          <a:xfrm>
            <a:off x="777833" y="3462657"/>
            <a:ext cx="4091756" cy="1833173"/>
          </a:xfrm>
        </p:spPr>
        <p:txBody>
          <a:bodyPr lIns="0">
            <a:noAutofit/>
          </a:bodyPr>
          <a:lstStyle>
            <a:lvl1pPr marL="358775" indent="-176213">
              <a:lnSpc>
                <a:spcPts val="1600"/>
              </a:lnSpc>
              <a:spcBef>
                <a:spcPts val="600"/>
              </a:spcBef>
              <a:buSzPct val="120000"/>
              <a:buFont typeface="Wingdings" panose="05000000000000000000" pitchFamily="2" charset="2"/>
              <a:buChar char="§"/>
              <a:defRPr sz="1800" b="0">
                <a:solidFill>
                  <a:srgbClr val="1E1E1E"/>
                </a:solidFill>
              </a:defRPr>
            </a:lvl1pPr>
          </a:lstStyle>
          <a:p>
            <a:pPr lvl="0"/>
            <a:r>
              <a:rPr lang="es-ES" dirty="0"/>
              <a:t>Actividad Física y Deporte</a:t>
            </a:r>
          </a:p>
          <a:p>
            <a:pPr lvl="0"/>
            <a:r>
              <a:rPr lang="es-ES" dirty="0"/>
              <a:t>Fisioterapia</a:t>
            </a:r>
          </a:p>
        </p:txBody>
      </p:sp>
      <p:sp>
        <p:nvSpPr>
          <p:cNvPr id="13" name="Marcador de texto 17">
            <a:extLst>
              <a:ext uri="{FF2B5EF4-FFF2-40B4-BE49-F238E27FC236}">
                <a16:creationId xmlns:a16="http://schemas.microsoft.com/office/drawing/2014/main" id="{DBE18D04-5273-4916-9829-330212273FB5}"/>
              </a:ext>
            </a:extLst>
          </p:cNvPr>
          <p:cNvSpPr>
            <a:spLocks noGrp="1"/>
          </p:cNvSpPr>
          <p:nvPr>
            <p:ph type="body" sz="quarter" idx="19" hasCustomPrompt="1"/>
          </p:nvPr>
        </p:nvSpPr>
        <p:spPr>
          <a:xfrm>
            <a:off x="777833" y="5031142"/>
            <a:ext cx="4091756" cy="1833173"/>
          </a:xfrm>
        </p:spPr>
        <p:txBody>
          <a:bodyPr lIns="0">
            <a:noAutofit/>
          </a:bodyPr>
          <a:lstStyle>
            <a:lvl1pPr marL="358775" indent="-176213">
              <a:lnSpc>
                <a:spcPts val="1600"/>
              </a:lnSpc>
              <a:spcBef>
                <a:spcPts val="600"/>
              </a:spcBef>
              <a:buSzPct val="120000"/>
              <a:buFont typeface="Wingdings" panose="05000000000000000000" pitchFamily="2" charset="2"/>
              <a:buChar char="§"/>
              <a:defRPr sz="1800" b="0">
                <a:solidFill>
                  <a:srgbClr val="1E1E1E"/>
                </a:solidFill>
              </a:defRPr>
            </a:lvl1pPr>
          </a:lstStyle>
          <a:p>
            <a:pPr lvl="0"/>
            <a:r>
              <a:rPr lang="es-ES" dirty="0"/>
              <a:t>Farmacia y Biotecnología</a:t>
            </a:r>
          </a:p>
          <a:p>
            <a:pPr lvl="0"/>
            <a:r>
              <a:rPr lang="es-ES" dirty="0"/>
              <a:t>Medicina</a:t>
            </a:r>
          </a:p>
          <a:p>
            <a:pPr lvl="0"/>
            <a:r>
              <a:rPr lang="es-ES" dirty="0"/>
              <a:t>Odontología</a:t>
            </a:r>
          </a:p>
          <a:p>
            <a:pPr lvl="0"/>
            <a:r>
              <a:rPr lang="es-ES" dirty="0"/>
              <a:t>Veterinaria</a:t>
            </a:r>
          </a:p>
          <a:p>
            <a:pPr lvl="0"/>
            <a:r>
              <a:rPr lang="es-ES" dirty="0"/>
              <a:t>Enfermería y Nutrición</a:t>
            </a:r>
          </a:p>
          <a:p>
            <a:pPr lvl="0"/>
            <a:r>
              <a:rPr lang="es-ES" dirty="0"/>
              <a:t>Psicología</a:t>
            </a:r>
          </a:p>
          <a:p>
            <a:pPr lvl="0"/>
            <a:r>
              <a:rPr lang="es-ES" dirty="0"/>
              <a:t>Medio Ambiente</a:t>
            </a:r>
          </a:p>
        </p:txBody>
      </p:sp>
      <p:sp>
        <p:nvSpPr>
          <p:cNvPr id="14" name="Marcador de texto 17">
            <a:extLst>
              <a:ext uri="{FF2B5EF4-FFF2-40B4-BE49-F238E27FC236}">
                <a16:creationId xmlns:a16="http://schemas.microsoft.com/office/drawing/2014/main" id="{87B63EE3-DE84-4C9B-B732-C8D4030CD939}"/>
              </a:ext>
            </a:extLst>
          </p:cNvPr>
          <p:cNvSpPr>
            <a:spLocks noGrp="1"/>
          </p:cNvSpPr>
          <p:nvPr>
            <p:ph type="body" sz="quarter" idx="20" hasCustomPrompt="1"/>
          </p:nvPr>
        </p:nvSpPr>
        <p:spPr>
          <a:xfrm>
            <a:off x="906463" y="4600421"/>
            <a:ext cx="3995737" cy="494221"/>
          </a:xfrm>
        </p:spPr>
        <p:txBody>
          <a:bodyPr lIns="0">
            <a:normAutofit/>
          </a:bodyPr>
          <a:lstStyle>
            <a:lvl1pPr marL="0" indent="0">
              <a:lnSpc>
                <a:spcPts val="2800"/>
              </a:lnSpc>
              <a:buNone/>
              <a:defRPr sz="2100" b="1"/>
            </a:lvl1pPr>
          </a:lstStyle>
          <a:p>
            <a:pPr lvl="0"/>
            <a:r>
              <a:rPr lang="es-ES" dirty="0"/>
              <a:t>CAFYD</a:t>
            </a:r>
          </a:p>
        </p:txBody>
      </p:sp>
      <p:pic>
        <p:nvPicPr>
          <p:cNvPr id="15" name="Gráfico 14">
            <a:extLst>
              <a:ext uri="{FF2B5EF4-FFF2-40B4-BE49-F238E27FC236}">
                <a16:creationId xmlns:a16="http://schemas.microsoft.com/office/drawing/2014/main" id="{4E02422F-8146-4B7E-AEC6-CD6782F4E567}"/>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1734871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o + destacad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D098634-9C38-4F2F-90BC-838646C474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12" name="Título 11">
            <a:extLst>
              <a:ext uri="{FF2B5EF4-FFF2-40B4-BE49-F238E27FC236}">
                <a16:creationId xmlns:a16="http://schemas.microsoft.com/office/drawing/2014/main" id="{6DF73CA9-D341-47C7-BA29-DE835B1DECAC}"/>
              </a:ext>
            </a:extLst>
          </p:cNvPr>
          <p:cNvSpPr>
            <a:spLocks noGrp="1"/>
          </p:cNvSpPr>
          <p:nvPr>
            <p:ph type="title" hasCustomPrompt="1"/>
          </p:nvPr>
        </p:nvSpPr>
        <p:spPr>
          <a:xfrm>
            <a:off x="906463" y="1200150"/>
            <a:ext cx="3995737" cy="1187450"/>
          </a:xfrm>
        </p:spPr>
        <p:txBody>
          <a:bodyPr lIns="0" anchor="t">
            <a:noAutofit/>
          </a:bodyPr>
          <a:lstStyle>
            <a:lvl1pPr>
              <a:defRPr sz="4300"/>
            </a:lvl1pPr>
          </a:lstStyle>
          <a:p>
            <a:r>
              <a:rPr lang="es-ES" dirty="0" err="1"/>
              <a:t>Lorem</a:t>
            </a:r>
            <a:r>
              <a:rPr lang="es-ES" dirty="0"/>
              <a:t> </a:t>
            </a:r>
            <a:r>
              <a:rPr lang="es-ES" dirty="0" err="1"/>
              <a:t>ipsum</a:t>
            </a:r>
            <a:r>
              <a:rPr lang="es-ES" dirty="0"/>
              <a:t> dolor </a:t>
            </a:r>
            <a:r>
              <a:rPr lang="es-ES" dirty="0" err="1"/>
              <a:t>sit</a:t>
            </a:r>
            <a:endParaRPr lang="es-ES" dirty="0"/>
          </a:p>
        </p:txBody>
      </p:sp>
      <p:sp>
        <p:nvSpPr>
          <p:cNvPr id="13" name="Marcador de texto 17">
            <a:extLst>
              <a:ext uri="{FF2B5EF4-FFF2-40B4-BE49-F238E27FC236}">
                <a16:creationId xmlns:a16="http://schemas.microsoft.com/office/drawing/2014/main" id="{86DD4D6E-018E-4D2C-B73F-7DC527248645}"/>
              </a:ext>
            </a:extLst>
          </p:cNvPr>
          <p:cNvSpPr>
            <a:spLocks noGrp="1"/>
          </p:cNvSpPr>
          <p:nvPr>
            <p:ph type="body" sz="quarter" idx="16" hasCustomPrompt="1"/>
          </p:nvPr>
        </p:nvSpPr>
        <p:spPr>
          <a:xfrm>
            <a:off x="906463" y="2658463"/>
            <a:ext cx="3221039" cy="3793137"/>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a:t>
            </a:r>
            <a:r>
              <a:rPr lang="es-ES" dirty="0" err="1"/>
              <a:t>qstrum</a:t>
            </a:r>
            <a:r>
              <a:rPr lang="es-ES" dirty="0"/>
              <a:t> quia </a:t>
            </a:r>
            <a:r>
              <a:rPr lang="es-ES" dirty="0" err="1"/>
              <a:t>estemq</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endParaRPr lang="es-ES" dirty="0"/>
          </a:p>
        </p:txBody>
      </p:sp>
      <p:sp>
        <p:nvSpPr>
          <p:cNvPr id="16" name="Marcador de texto 17">
            <a:extLst>
              <a:ext uri="{FF2B5EF4-FFF2-40B4-BE49-F238E27FC236}">
                <a16:creationId xmlns:a16="http://schemas.microsoft.com/office/drawing/2014/main" id="{0CC11F15-A51A-4969-A633-5CFBF74B0B08}"/>
              </a:ext>
            </a:extLst>
          </p:cNvPr>
          <p:cNvSpPr>
            <a:spLocks noGrp="1"/>
          </p:cNvSpPr>
          <p:nvPr>
            <p:ph type="body" sz="quarter" idx="19" hasCustomPrompt="1"/>
          </p:nvPr>
        </p:nvSpPr>
        <p:spPr>
          <a:xfrm>
            <a:off x="8112664" y="1773751"/>
            <a:ext cx="2424638" cy="2341049"/>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9" name="Marcador de texto 17">
            <a:extLst>
              <a:ext uri="{FF2B5EF4-FFF2-40B4-BE49-F238E27FC236}">
                <a16:creationId xmlns:a16="http://schemas.microsoft.com/office/drawing/2014/main" id="{3F4FA38A-F665-431F-A109-0B7C9881BCB8}"/>
              </a:ext>
            </a:extLst>
          </p:cNvPr>
          <p:cNvSpPr>
            <a:spLocks noGrp="1"/>
          </p:cNvSpPr>
          <p:nvPr>
            <p:ph type="body" sz="quarter" idx="20" hasCustomPrompt="1"/>
          </p:nvPr>
        </p:nvSpPr>
        <p:spPr>
          <a:xfrm>
            <a:off x="8112664" y="1481015"/>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21" name="Marcador de texto 17">
            <a:extLst>
              <a:ext uri="{FF2B5EF4-FFF2-40B4-BE49-F238E27FC236}">
                <a16:creationId xmlns:a16="http://schemas.microsoft.com/office/drawing/2014/main" id="{AA93BD72-42D1-4CF3-8EA4-00687AC8EA45}"/>
              </a:ext>
            </a:extLst>
          </p:cNvPr>
          <p:cNvSpPr>
            <a:spLocks noGrp="1"/>
          </p:cNvSpPr>
          <p:nvPr>
            <p:ph type="body" sz="quarter" idx="22" hasCustomPrompt="1"/>
          </p:nvPr>
        </p:nvSpPr>
        <p:spPr>
          <a:xfrm>
            <a:off x="7665157" y="5721537"/>
            <a:ext cx="5621865" cy="1180224"/>
          </a:xfrm>
        </p:spPr>
        <p:txBody>
          <a:bodyPr lIns="0">
            <a:noAutofit/>
          </a:bodyPr>
          <a:lstStyle>
            <a:lvl1pPr marL="0" indent="0">
              <a:lnSpc>
                <a:spcPts val="1700"/>
              </a:lnSpc>
              <a:spcBef>
                <a:spcPts val="900"/>
              </a:spcBef>
              <a:buNone/>
              <a:defRPr sz="1440" b="0">
                <a:solidFill>
                  <a:schemeClr val="bg1"/>
                </a:solidFill>
              </a:defRPr>
            </a:lvl1pPr>
          </a:lstStyle>
          <a:p>
            <a:pPr lvl="0"/>
            <a:r>
              <a:rPr lang="es-ES" dirty="0"/>
              <a:t>Ma </a:t>
            </a:r>
            <a:r>
              <a:rPr lang="es-ES" dirty="0" err="1"/>
              <a:t>vendest</a:t>
            </a:r>
            <a:r>
              <a:rPr lang="es-ES" dirty="0"/>
              <a:t> as qui </a:t>
            </a:r>
            <a:r>
              <a:rPr lang="es-ES" dirty="0" err="1"/>
              <a:t>beaPoribus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a:t>
            </a:r>
            <a:r>
              <a:rPr lang="es-ES" dirty="0" err="1"/>
              <a:t>qstrum</a:t>
            </a:r>
            <a:r>
              <a:rPr lang="es-ES" dirty="0"/>
              <a:t> q</a:t>
            </a:r>
          </a:p>
        </p:txBody>
      </p:sp>
      <p:sp>
        <p:nvSpPr>
          <p:cNvPr id="22" name="Marcador de texto 17">
            <a:extLst>
              <a:ext uri="{FF2B5EF4-FFF2-40B4-BE49-F238E27FC236}">
                <a16:creationId xmlns:a16="http://schemas.microsoft.com/office/drawing/2014/main" id="{E9C06FA8-3B73-43E3-9BC5-35A805BD2D9E}"/>
              </a:ext>
            </a:extLst>
          </p:cNvPr>
          <p:cNvSpPr>
            <a:spLocks noGrp="1"/>
          </p:cNvSpPr>
          <p:nvPr>
            <p:ph type="body" sz="quarter" idx="15" hasCustomPrompt="1"/>
          </p:nvPr>
        </p:nvSpPr>
        <p:spPr>
          <a:xfrm>
            <a:off x="7665157" y="5170947"/>
            <a:ext cx="5463821" cy="462209"/>
          </a:xfrm>
        </p:spPr>
        <p:txBody>
          <a:bodyPr lIns="0">
            <a:normAutofit/>
          </a:bodyPr>
          <a:lstStyle>
            <a:lvl1pPr marL="0" indent="0">
              <a:lnSpc>
                <a:spcPts val="2800"/>
              </a:lnSpc>
              <a:buNone/>
              <a:defRPr sz="2750" b="1">
                <a:solidFill>
                  <a:schemeClr val="bg1"/>
                </a:solidFill>
              </a:defRPr>
            </a:lvl1pPr>
          </a:lstStyle>
          <a:p>
            <a:pPr lvl="0"/>
            <a:r>
              <a:rPr lang="es-ES" dirty="0" err="1"/>
              <a:t>Lorem</a:t>
            </a:r>
            <a:r>
              <a:rPr lang="es-ES" dirty="0"/>
              <a:t> </a:t>
            </a:r>
            <a:r>
              <a:rPr lang="es-ES" dirty="0" err="1"/>
              <a:t>ipsum</a:t>
            </a:r>
            <a:r>
              <a:rPr lang="es-ES" dirty="0"/>
              <a:t> </a:t>
            </a:r>
            <a:r>
              <a:rPr lang="es-ES" dirty="0" err="1"/>
              <a:t>Imus</a:t>
            </a:r>
            <a:r>
              <a:rPr lang="es-ES" dirty="0"/>
              <a:t> </a:t>
            </a:r>
            <a:r>
              <a:rPr lang="es-ES" dirty="0" err="1"/>
              <a:t>deru</a:t>
            </a:r>
            <a:r>
              <a:rPr lang="es-ES" dirty="0"/>
              <a:t> </a:t>
            </a:r>
            <a:r>
              <a:rPr lang="es-ES" dirty="0" err="1"/>
              <a:t>llam</a:t>
            </a:r>
            <a:endParaRPr lang="es-ES" dirty="0"/>
          </a:p>
        </p:txBody>
      </p:sp>
      <p:sp>
        <p:nvSpPr>
          <p:cNvPr id="2" name="Marcador de número de diapositiva 1">
            <a:extLst>
              <a:ext uri="{FF2B5EF4-FFF2-40B4-BE49-F238E27FC236}">
                <a16:creationId xmlns:a16="http://schemas.microsoft.com/office/drawing/2014/main" id="{11B956B5-474C-4B72-A097-482CBA58CAFD}"/>
              </a:ext>
            </a:extLst>
          </p:cNvPr>
          <p:cNvSpPr>
            <a:spLocks noGrp="1"/>
          </p:cNvSpPr>
          <p:nvPr>
            <p:ph type="sldNum" sz="quarter" idx="23"/>
          </p:nvPr>
        </p:nvSpPr>
        <p:spPr/>
        <p:txBody>
          <a:bodyPr/>
          <a:lstStyle/>
          <a:p>
            <a:fld id="{B005B2D1-880E-4846-A216-7D6770BA1332}" type="slidenum">
              <a:rPr lang="es-ES" smtClean="0"/>
              <a:pPr/>
              <a:t>‹Nº›</a:t>
            </a:fld>
            <a:endParaRPr lang="es-ES" dirty="0"/>
          </a:p>
        </p:txBody>
      </p:sp>
      <p:sp>
        <p:nvSpPr>
          <p:cNvPr id="23" name="Marcador de texto 17">
            <a:extLst>
              <a:ext uri="{FF2B5EF4-FFF2-40B4-BE49-F238E27FC236}">
                <a16:creationId xmlns:a16="http://schemas.microsoft.com/office/drawing/2014/main" id="{56215996-BE86-478A-BB7D-A5A5B6715F06}"/>
              </a:ext>
            </a:extLst>
          </p:cNvPr>
          <p:cNvSpPr>
            <a:spLocks noGrp="1"/>
          </p:cNvSpPr>
          <p:nvPr>
            <p:ph type="body" sz="quarter" idx="24" hasCustomPrompt="1"/>
          </p:nvPr>
        </p:nvSpPr>
        <p:spPr>
          <a:xfrm>
            <a:off x="4913328" y="1773751"/>
            <a:ext cx="2424638" cy="2341049"/>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26" name="Marcador de texto 17">
            <a:extLst>
              <a:ext uri="{FF2B5EF4-FFF2-40B4-BE49-F238E27FC236}">
                <a16:creationId xmlns:a16="http://schemas.microsoft.com/office/drawing/2014/main" id="{D4355630-7B14-407D-8E28-171203EC858E}"/>
              </a:ext>
            </a:extLst>
          </p:cNvPr>
          <p:cNvSpPr>
            <a:spLocks noGrp="1"/>
          </p:cNvSpPr>
          <p:nvPr>
            <p:ph type="body" sz="quarter" idx="25" hasCustomPrompt="1"/>
          </p:nvPr>
        </p:nvSpPr>
        <p:spPr>
          <a:xfrm>
            <a:off x="4913328" y="1481015"/>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27" name="Marcador de texto 17">
            <a:extLst>
              <a:ext uri="{FF2B5EF4-FFF2-40B4-BE49-F238E27FC236}">
                <a16:creationId xmlns:a16="http://schemas.microsoft.com/office/drawing/2014/main" id="{8CB8B76B-0849-49C7-B74A-F2D429C5C057}"/>
              </a:ext>
            </a:extLst>
          </p:cNvPr>
          <p:cNvSpPr>
            <a:spLocks noGrp="1"/>
          </p:cNvSpPr>
          <p:nvPr>
            <p:ph type="body" sz="quarter" idx="26" hasCustomPrompt="1"/>
          </p:nvPr>
        </p:nvSpPr>
        <p:spPr>
          <a:xfrm>
            <a:off x="11312883" y="1773751"/>
            <a:ext cx="2424638" cy="2341049"/>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28" name="Marcador de texto 17">
            <a:extLst>
              <a:ext uri="{FF2B5EF4-FFF2-40B4-BE49-F238E27FC236}">
                <a16:creationId xmlns:a16="http://schemas.microsoft.com/office/drawing/2014/main" id="{833C39CC-E352-4BB2-BDE7-38665F7B02B3}"/>
              </a:ext>
            </a:extLst>
          </p:cNvPr>
          <p:cNvSpPr>
            <a:spLocks noGrp="1"/>
          </p:cNvSpPr>
          <p:nvPr>
            <p:ph type="body" sz="quarter" idx="27" hasCustomPrompt="1"/>
          </p:nvPr>
        </p:nvSpPr>
        <p:spPr>
          <a:xfrm>
            <a:off x="11312883" y="1481015"/>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29" name="CuadroTexto 28">
            <a:extLst>
              <a:ext uri="{FF2B5EF4-FFF2-40B4-BE49-F238E27FC236}">
                <a16:creationId xmlns:a16="http://schemas.microsoft.com/office/drawing/2014/main" id="{975477D0-A98F-4793-B73D-124C47737C0C}"/>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1" name="Rectángulo 30">
            <a:extLst>
              <a:ext uri="{FF2B5EF4-FFF2-40B4-BE49-F238E27FC236}">
                <a16:creationId xmlns:a16="http://schemas.microsoft.com/office/drawing/2014/main" id="{6F2A21CC-AD0D-45B5-879F-848E1DF89384}"/>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Gráfico 16">
            <a:extLst>
              <a:ext uri="{FF2B5EF4-FFF2-40B4-BE49-F238E27FC236}">
                <a16:creationId xmlns:a16="http://schemas.microsoft.com/office/drawing/2014/main" id="{B8F199B5-CC4B-4B07-BC0C-F2F694FE5ABB}"/>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r="69936"/>
          <a:stretch/>
        </p:blipFill>
        <p:spPr>
          <a:xfrm>
            <a:off x="524442" y="332974"/>
            <a:ext cx="420914" cy="385200"/>
          </a:xfrm>
          <a:prstGeom prst="rect">
            <a:avLst/>
          </a:prstGeom>
        </p:spPr>
      </p:pic>
    </p:spTree>
    <p:extLst>
      <p:ext uri="{BB962C8B-B14F-4D97-AF65-F5344CB8AC3E}">
        <p14:creationId xmlns:p14="http://schemas.microsoft.com/office/powerpoint/2010/main" val="197814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02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390F3110-B03E-467A-B204-79CB33AD5E4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14630400" cy="8229600"/>
          </a:xfrm>
          <a:prstGeom prst="rect">
            <a:avLst/>
          </a:prstGeom>
        </p:spPr>
      </p:pic>
      <p:sp>
        <p:nvSpPr>
          <p:cNvPr id="12" name="Título 12">
            <a:extLst>
              <a:ext uri="{FF2B5EF4-FFF2-40B4-BE49-F238E27FC236}">
                <a16:creationId xmlns:a16="http://schemas.microsoft.com/office/drawing/2014/main" id="{687D23B1-A2E4-47D2-9145-B941FAC926A8}"/>
              </a:ext>
            </a:extLst>
          </p:cNvPr>
          <p:cNvSpPr>
            <a:spLocks noGrp="1"/>
          </p:cNvSpPr>
          <p:nvPr>
            <p:ph type="title" hasCustomPrompt="1"/>
          </p:nvPr>
        </p:nvSpPr>
        <p:spPr>
          <a:xfrm>
            <a:off x="7690871" y="2730479"/>
            <a:ext cx="4902086" cy="1442094"/>
          </a:xfrm>
        </p:spPr>
        <p:txBody>
          <a:bodyPr anchor="t">
            <a:normAutofit/>
          </a:bodyPr>
          <a:lstStyle>
            <a:lvl1pPr>
              <a:defRPr sz="4300" b="1">
                <a:solidFill>
                  <a:schemeClr val="bg1"/>
                </a:solidFill>
                <a:latin typeface="Century Gothic" panose="020B0502020202020204" pitchFamily="34" charset="0"/>
              </a:defRPr>
            </a:lvl1pPr>
          </a:lstStyle>
          <a:p>
            <a:r>
              <a:rPr lang="es-ES" dirty="0" err="1"/>
              <a:t>Opienscre</a:t>
            </a:r>
            <a:r>
              <a:rPr lang="es-ES" dirty="0"/>
              <a:t> in </a:t>
            </a:r>
            <a:r>
              <a:rPr lang="es-ES" dirty="0" err="1"/>
              <a:t>restiam</a:t>
            </a:r>
            <a:r>
              <a:rPr lang="es-ES" dirty="0"/>
              <a:t> </a:t>
            </a:r>
            <a:r>
              <a:rPr lang="es-ES" dirty="0" err="1"/>
              <a:t>publis</a:t>
            </a:r>
            <a:r>
              <a:rPr lang="es-ES" dirty="0"/>
              <a:t> </a:t>
            </a:r>
            <a:r>
              <a:rPr lang="es-ES" dirty="0" err="1"/>
              <a:t>hor</a:t>
            </a:r>
            <a:endParaRPr lang="es-ES" dirty="0"/>
          </a:p>
        </p:txBody>
      </p:sp>
      <p:sp>
        <p:nvSpPr>
          <p:cNvPr id="15" name="Marcador de texto 6">
            <a:extLst>
              <a:ext uri="{FF2B5EF4-FFF2-40B4-BE49-F238E27FC236}">
                <a16:creationId xmlns:a16="http://schemas.microsoft.com/office/drawing/2014/main" id="{0C1055D0-D668-4CEA-98EF-3D27C3A7A835}"/>
              </a:ext>
            </a:extLst>
          </p:cNvPr>
          <p:cNvSpPr>
            <a:spLocks noGrp="1"/>
          </p:cNvSpPr>
          <p:nvPr>
            <p:ph type="body" sz="quarter" idx="10" hasCustomPrompt="1"/>
          </p:nvPr>
        </p:nvSpPr>
        <p:spPr>
          <a:xfrm>
            <a:off x="7690871" y="423732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Restiam</a:t>
            </a:r>
            <a:r>
              <a:rPr lang="es-ES" dirty="0"/>
              <a:t> </a:t>
            </a:r>
            <a:r>
              <a:rPr lang="es-ES" dirty="0" err="1"/>
              <a:t>publis</a:t>
            </a:r>
            <a:r>
              <a:rPr lang="es-ES" dirty="0"/>
              <a:t> </a:t>
            </a:r>
            <a:r>
              <a:rPr lang="es-ES" dirty="0" err="1"/>
              <a:t>hore</a:t>
            </a:r>
            <a:r>
              <a:rPr lang="es-ES" dirty="0"/>
              <a:t> </a:t>
            </a:r>
            <a:r>
              <a:rPr lang="es-ES" dirty="0" err="1"/>
              <a:t>estiam</a:t>
            </a:r>
            <a:endParaRPr lang="es-ES" dirty="0"/>
          </a:p>
          <a:p>
            <a:pPr lvl="0"/>
            <a:r>
              <a:rPr lang="es-ES" dirty="0" err="1"/>
              <a:t>Publis</a:t>
            </a:r>
            <a:r>
              <a:rPr lang="es-ES" dirty="0"/>
              <a:t> </a:t>
            </a:r>
            <a:r>
              <a:rPr lang="es-ES" dirty="0" err="1"/>
              <a:t>hore</a:t>
            </a:r>
            <a:r>
              <a:rPr lang="es-ES" dirty="0"/>
              <a:t> </a:t>
            </a:r>
            <a:r>
              <a:rPr lang="es-ES" dirty="0" err="1"/>
              <a:t>hore</a:t>
            </a:r>
            <a:endParaRPr lang="es-ES" dirty="0"/>
          </a:p>
        </p:txBody>
      </p:sp>
      <p:sp>
        <p:nvSpPr>
          <p:cNvPr id="16" name="Marcador de texto 6">
            <a:extLst>
              <a:ext uri="{FF2B5EF4-FFF2-40B4-BE49-F238E27FC236}">
                <a16:creationId xmlns:a16="http://schemas.microsoft.com/office/drawing/2014/main" id="{520D1EEB-61C8-4F89-A922-A3F95BE81C1A}"/>
              </a:ext>
            </a:extLst>
          </p:cNvPr>
          <p:cNvSpPr>
            <a:spLocks noGrp="1"/>
          </p:cNvSpPr>
          <p:nvPr>
            <p:ph type="body" sz="quarter" idx="11" hasCustomPrompt="1"/>
          </p:nvPr>
        </p:nvSpPr>
        <p:spPr>
          <a:xfrm>
            <a:off x="7690871" y="4979647"/>
            <a:ext cx="4902086" cy="696630"/>
          </a:xfrm>
        </p:spPr>
        <p:txBody>
          <a:bodyPr>
            <a:noAutofit/>
          </a:bodyPr>
          <a:lstStyle>
            <a:lvl1pPr marL="0" indent="0">
              <a:lnSpc>
                <a:spcPts val="2600"/>
              </a:lnSpc>
              <a:spcBef>
                <a:spcPts val="0"/>
              </a:spcBef>
              <a:buNone/>
              <a:defRPr sz="2600" b="1">
                <a:solidFill>
                  <a:schemeClr val="bg1"/>
                </a:solidFill>
              </a:defRPr>
            </a:lvl1pPr>
            <a:lvl2pPr marL="271463" indent="0">
              <a:buNone/>
              <a:defRPr/>
            </a:lvl2pPr>
          </a:lstStyle>
          <a:p>
            <a:pPr lvl="0"/>
            <a:r>
              <a:rPr lang="es-ES" dirty="0"/>
              <a:t>09 de febrero de 2021</a:t>
            </a:r>
          </a:p>
        </p:txBody>
      </p:sp>
      <p:sp>
        <p:nvSpPr>
          <p:cNvPr id="17" name="CuadroTexto 16">
            <a:extLst>
              <a:ext uri="{FF2B5EF4-FFF2-40B4-BE49-F238E27FC236}">
                <a16:creationId xmlns:a16="http://schemas.microsoft.com/office/drawing/2014/main" id="{F04B9E36-C6C2-4B31-AACB-24F008FF04FE}"/>
              </a:ext>
            </a:extLst>
          </p:cNvPr>
          <p:cNvSpPr txBox="1"/>
          <p:nvPr userDrawn="1"/>
        </p:nvSpPr>
        <p:spPr>
          <a:xfrm>
            <a:off x="6689024" y="5867012"/>
            <a:ext cx="1800493" cy="430887"/>
          </a:xfrm>
          <a:prstGeom prst="rect">
            <a:avLst/>
          </a:prstGeom>
          <a:noFill/>
        </p:spPr>
        <p:txBody>
          <a:bodyPr wrap="none" rtlCol="0">
            <a:spAutoFit/>
          </a:bodyPr>
          <a:lstStyle/>
          <a:p>
            <a:r>
              <a:rPr lang="es-ES" sz="2200" b="1" dirty="0">
                <a:solidFill>
                  <a:schemeClr val="bg1"/>
                </a:solidFill>
              </a:rPr>
              <a:t>Ve más allá</a:t>
            </a:r>
          </a:p>
        </p:txBody>
      </p:sp>
      <p:pic>
        <p:nvPicPr>
          <p:cNvPr id="10" name="Gráfico 9">
            <a:extLst>
              <a:ext uri="{FF2B5EF4-FFF2-40B4-BE49-F238E27FC236}">
                <a16:creationId xmlns:a16="http://schemas.microsoft.com/office/drawing/2014/main" id="{2002B7AF-0789-4D75-B8F0-4A6854252C98}"/>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418603138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o + Imagen columnas 01">
    <p:spTree>
      <p:nvGrpSpPr>
        <p:cNvPr id="1" name=""/>
        <p:cNvGrpSpPr/>
        <p:nvPr/>
      </p:nvGrpSpPr>
      <p:grpSpPr>
        <a:xfrm>
          <a:off x="0" y="0"/>
          <a:ext cx="0" cy="0"/>
          <a:chOff x="0" y="0"/>
          <a:chExt cx="0" cy="0"/>
        </a:xfrm>
      </p:grpSpPr>
      <p:pic>
        <p:nvPicPr>
          <p:cNvPr id="26" name="Imagen 25">
            <a:extLst>
              <a:ext uri="{FF2B5EF4-FFF2-40B4-BE49-F238E27FC236}">
                <a16:creationId xmlns:a16="http://schemas.microsoft.com/office/drawing/2014/main" id="{FE33CE54-4ADA-4CAE-A118-8414E019D8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1" name="Marcador de texto 17">
            <a:extLst>
              <a:ext uri="{FF2B5EF4-FFF2-40B4-BE49-F238E27FC236}">
                <a16:creationId xmlns:a16="http://schemas.microsoft.com/office/drawing/2014/main" id="{A5BE6BA0-EF8C-4789-822C-BEE963EC7E2D}"/>
              </a:ext>
            </a:extLst>
          </p:cNvPr>
          <p:cNvSpPr>
            <a:spLocks noGrp="1"/>
          </p:cNvSpPr>
          <p:nvPr>
            <p:ph type="body" sz="quarter" idx="19" hasCustomPrompt="1"/>
          </p:nvPr>
        </p:nvSpPr>
        <p:spPr>
          <a:xfrm>
            <a:off x="906463" y="4712160"/>
            <a:ext cx="2424638" cy="2606215"/>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2" name="Marcador de texto 17">
            <a:extLst>
              <a:ext uri="{FF2B5EF4-FFF2-40B4-BE49-F238E27FC236}">
                <a16:creationId xmlns:a16="http://schemas.microsoft.com/office/drawing/2014/main" id="{DA10493C-84F1-4EEE-AC24-47D0D50A0782}"/>
              </a:ext>
            </a:extLst>
          </p:cNvPr>
          <p:cNvSpPr>
            <a:spLocks noGrp="1"/>
          </p:cNvSpPr>
          <p:nvPr>
            <p:ph type="body" sz="quarter" idx="20" hasCustomPrompt="1"/>
          </p:nvPr>
        </p:nvSpPr>
        <p:spPr>
          <a:xfrm>
            <a:off x="906463" y="4419424"/>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3" name="Marcador de texto 17">
            <a:extLst>
              <a:ext uri="{FF2B5EF4-FFF2-40B4-BE49-F238E27FC236}">
                <a16:creationId xmlns:a16="http://schemas.microsoft.com/office/drawing/2014/main" id="{541F3DA4-12C0-417B-8A35-5A21C5692D8E}"/>
              </a:ext>
            </a:extLst>
          </p:cNvPr>
          <p:cNvSpPr>
            <a:spLocks noGrp="1"/>
          </p:cNvSpPr>
          <p:nvPr>
            <p:ph type="body" sz="quarter" idx="21" hasCustomPrompt="1"/>
          </p:nvPr>
        </p:nvSpPr>
        <p:spPr>
          <a:xfrm>
            <a:off x="10512800" y="4712160"/>
            <a:ext cx="2424638" cy="2606215"/>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4" name="Marcador de texto 17">
            <a:extLst>
              <a:ext uri="{FF2B5EF4-FFF2-40B4-BE49-F238E27FC236}">
                <a16:creationId xmlns:a16="http://schemas.microsoft.com/office/drawing/2014/main" id="{549CA5E7-CE4D-4144-A33B-615B80E66B66}"/>
              </a:ext>
            </a:extLst>
          </p:cNvPr>
          <p:cNvSpPr>
            <a:spLocks noGrp="1"/>
          </p:cNvSpPr>
          <p:nvPr>
            <p:ph type="body" sz="quarter" idx="22" hasCustomPrompt="1"/>
          </p:nvPr>
        </p:nvSpPr>
        <p:spPr>
          <a:xfrm>
            <a:off x="10512800" y="4419424"/>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5" name="Marcador de texto 17">
            <a:extLst>
              <a:ext uri="{FF2B5EF4-FFF2-40B4-BE49-F238E27FC236}">
                <a16:creationId xmlns:a16="http://schemas.microsoft.com/office/drawing/2014/main" id="{B26F822F-19DB-485F-918E-9182FAEE9D46}"/>
              </a:ext>
            </a:extLst>
          </p:cNvPr>
          <p:cNvSpPr>
            <a:spLocks noGrp="1"/>
          </p:cNvSpPr>
          <p:nvPr>
            <p:ph type="body" sz="quarter" idx="23" hasCustomPrompt="1"/>
          </p:nvPr>
        </p:nvSpPr>
        <p:spPr>
          <a:xfrm>
            <a:off x="7315200" y="4712160"/>
            <a:ext cx="2424638" cy="2606215"/>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6" name="Marcador de texto 17">
            <a:extLst>
              <a:ext uri="{FF2B5EF4-FFF2-40B4-BE49-F238E27FC236}">
                <a16:creationId xmlns:a16="http://schemas.microsoft.com/office/drawing/2014/main" id="{5A77DDD7-7CA5-4183-81DC-FDEFA856F552}"/>
              </a:ext>
            </a:extLst>
          </p:cNvPr>
          <p:cNvSpPr>
            <a:spLocks noGrp="1"/>
          </p:cNvSpPr>
          <p:nvPr>
            <p:ph type="body" sz="quarter" idx="24" hasCustomPrompt="1"/>
          </p:nvPr>
        </p:nvSpPr>
        <p:spPr>
          <a:xfrm>
            <a:off x="7315200" y="4419424"/>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7" name="Marcador de texto 17">
            <a:extLst>
              <a:ext uri="{FF2B5EF4-FFF2-40B4-BE49-F238E27FC236}">
                <a16:creationId xmlns:a16="http://schemas.microsoft.com/office/drawing/2014/main" id="{BB59BBE8-7ADF-42A8-A88D-DE4785AC20AC}"/>
              </a:ext>
            </a:extLst>
          </p:cNvPr>
          <p:cNvSpPr>
            <a:spLocks noGrp="1"/>
          </p:cNvSpPr>
          <p:nvPr>
            <p:ph type="body" sz="quarter" idx="25" hasCustomPrompt="1"/>
          </p:nvPr>
        </p:nvSpPr>
        <p:spPr>
          <a:xfrm>
            <a:off x="4100557" y="4712160"/>
            <a:ext cx="2424638" cy="2606215"/>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8" name="Marcador de texto 17">
            <a:extLst>
              <a:ext uri="{FF2B5EF4-FFF2-40B4-BE49-F238E27FC236}">
                <a16:creationId xmlns:a16="http://schemas.microsoft.com/office/drawing/2014/main" id="{7B3079E3-2A2F-44FF-80EE-F62C9820AC0B}"/>
              </a:ext>
            </a:extLst>
          </p:cNvPr>
          <p:cNvSpPr>
            <a:spLocks noGrp="1"/>
          </p:cNvSpPr>
          <p:nvPr>
            <p:ph type="body" sz="quarter" idx="26" hasCustomPrompt="1"/>
          </p:nvPr>
        </p:nvSpPr>
        <p:spPr>
          <a:xfrm>
            <a:off x="4100557" y="4419424"/>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9" name="Marcador de posición de imagen 7">
            <a:extLst>
              <a:ext uri="{FF2B5EF4-FFF2-40B4-BE49-F238E27FC236}">
                <a16:creationId xmlns:a16="http://schemas.microsoft.com/office/drawing/2014/main" id="{3780FA98-8A2D-4AB0-BCB7-3AF138C66FF0}"/>
              </a:ext>
            </a:extLst>
          </p:cNvPr>
          <p:cNvSpPr>
            <a:spLocks noGrp="1"/>
          </p:cNvSpPr>
          <p:nvPr>
            <p:ph type="pic" sz="quarter" idx="13"/>
          </p:nvPr>
        </p:nvSpPr>
        <p:spPr>
          <a:xfrm>
            <a:off x="915351" y="1709736"/>
            <a:ext cx="2400300" cy="2400300"/>
          </a:xfrm>
          <a:solidFill>
            <a:schemeClr val="bg1">
              <a:lumMod val="95000"/>
            </a:schemeClr>
          </a:solidFill>
          <a:ln w="12700">
            <a:solidFill>
              <a:srgbClr val="FF3228"/>
            </a:solidFill>
          </a:ln>
        </p:spPr>
        <p:txBody>
          <a:bodyPr/>
          <a:lstStyle/>
          <a:p>
            <a:endParaRPr lang="es-ES" dirty="0"/>
          </a:p>
        </p:txBody>
      </p:sp>
      <p:sp>
        <p:nvSpPr>
          <p:cNvPr id="27" name="Marcador de posición de imagen 7">
            <a:extLst>
              <a:ext uri="{FF2B5EF4-FFF2-40B4-BE49-F238E27FC236}">
                <a16:creationId xmlns:a16="http://schemas.microsoft.com/office/drawing/2014/main" id="{FEE1D50D-9EF5-4E4F-80DA-C1B761447587}"/>
              </a:ext>
            </a:extLst>
          </p:cNvPr>
          <p:cNvSpPr>
            <a:spLocks noGrp="1"/>
          </p:cNvSpPr>
          <p:nvPr>
            <p:ph type="pic" sz="quarter" idx="27"/>
          </p:nvPr>
        </p:nvSpPr>
        <p:spPr>
          <a:xfrm>
            <a:off x="4113794" y="1709736"/>
            <a:ext cx="2400300" cy="2400300"/>
          </a:xfrm>
          <a:solidFill>
            <a:schemeClr val="bg1">
              <a:lumMod val="95000"/>
            </a:schemeClr>
          </a:solidFill>
          <a:ln w="12700">
            <a:solidFill>
              <a:srgbClr val="FF3228"/>
            </a:solidFill>
          </a:ln>
        </p:spPr>
        <p:txBody>
          <a:bodyPr/>
          <a:lstStyle/>
          <a:p>
            <a:endParaRPr lang="es-ES" dirty="0"/>
          </a:p>
        </p:txBody>
      </p:sp>
      <p:sp>
        <p:nvSpPr>
          <p:cNvPr id="28" name="Marcador de posición de imagen 7">
            <a:extLst>
              <a:ext uri="{FF2B5EF4-FFF2-40B4-BE49-F238E27FC236}">
                <a16:creationId xmlns:a16="http://schemas.microsoft.com/office/drawing/2014/main" id="{5CDBB068-7FD6-4104-9FBE-1725202273B5}"/>
              </a:ext>
            </a:extLst>
          </p:cNvPr>
          <p:cNvSpPr>
            <a:spLocks noGrp="1"/>
          </p:cNvSpPr>
          <p:nvPr>
            <p:ph type="pic" sz="quarter" idx="28"/>
          </p:nvPr>
        </p:nvSpPr>
        <p:spPr>
          <a:xfrm>
            <a:off x="7312237" y="1709736"/>
            <a:ext cx="2400300" cy="2400300"/>
          </a:xfrm>
          <a:solidFill>
            <a:schemeClr val="bg1">
              <a:lumMod val="95000"/>
            </a:schemeClr>
          </a:solidFill>
          <a:ln w="12700">
            <a:solidFill>
              <a:srgbClr val="FF3228"/>
            </a:solidFill>
          </a:ln>
        </p:spPr>
        <p:txBody>
          <a:bodyPr/>
          <a:lstStyle/>
          <a:p>
            <a:endParaRPr lang="es-ES" dirty="0"/>
          </a:p>
        </p:txBody>
      </p:sp>
      <p:sp>
        <p:nvSpPr>
          <p:cNvPr id="29" name="Marcador de posición de imagen 7">
            <a:extLst>
              <a:ext uri="{FF2B5EF4-FFF2-40B4-BE49-F238E27FC236}">
                <a16:creationId xmlns:a16="http://schemas.microsoft.com/office/drawing/2014/main" id="{3C9FEC0F-2668-4B32-85C4-26004524F8C9}"/>
              </a:ext>
            </a:extLst>
          </p:cNvPr>
          <p:cNvSpPr>
            <a:spLocks noGrp="1"/>
          </p:cNvSpPr>
          <p:nvPr>
            <p:ph type="pic" sz="quarter" idx="29"/>
          </p:nvPr>
        </p:nvSpPr>
        <p:spPr>
          <a:xfrm>
            <a:off x="10510680" y="1709736"/>
            <a:ext cx="2400300" cy="2400300"/>
          </a:xfrm>
          <a:solidFill>
            <a:schemeClr val="bg1">
              <a:lumMod val="95000"/>
            </a:schemeClr>
          </a:solidFill>
          <a:ln w="12700">
            <a:solidFill>
              <a:srgbClr val="FF3228"/>
            </a:solidFill>
          </a:ln>
        </p:spPr>
        <p:txBody>
          <a:bodyPr/>
          <a:lstStyle/>
          <a:p>
            <a:endParaRPr lang="es-ES" dirty="0"/>
          </a:p>
        </p:txBody>
      </p:sp>
      <p:sp>
        <p:nvSpPr>
          <p:cNvPr id="2" name="Marcador de número de diapositiva 1">
            <a:extLst>
              <a:ext uri="{FF2B5EF4-FFF2-40B4-BE49-F238E27FC236}">
                <a16:creationId xmlns:a16="http://schemas.microsoft.com/office/drawing/2014/main" id="{E710E39C-7B7A-43D3-8B05-6DA983FD1A78}"/>
              </a:ext>
            </a:extLst>
          </p:cNvPr>
          <p:cNvSpPr>
            <a:spLocks noGrp="1"/>
          </p:cNvSpPr>
          <p:nvPr>
            <p:ph type="sldNum" sz="quarter" idx="30"/>
          </p:nvPr>
        </p:nvSpPr>
        <p:spPr/>
        <p:txBody>
          <a:bodyPr/>
          <a:lstStyle/>
          <a:p>
            <a:fld id="{B005B2D1-880E-4846-A216-7D6770BA1332}" type="slidenum">
              <a:rPr lang="es-ES" smtClean="0"/>
              <a:pPr/>
              <a:t>‹Nº›</a:t>
            </a:fld>
            <a:endParaRPr lang="es-ES" dirty="0"/>
          </a:p>
        </p:txBody>
      </p:sp>
      <p:sp>
        <p:nvSpPr>
          <p:cNvPr id="30" name="CuadroTexto 29">
            <a:extLst>
              <a:ext uri="{FF2B5EF4-FFF2-40B4-BE49-F238E27FC236}">
                <a16:creationId xmlns:a16="http://schemas.microsoft.com/office/drawing/2014/main" id="{EFD41441-FCE1-4F3D-A0ED-1BF629F539E9}"/>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1" name="Rectángulo 30">
            <a:extLst>
              <a:ext uri="{FF2B5EF4-FFF2-40B4-BE49-F238E27FC236}">
                <a16:creationId xmlns:a16="http://schemas.microsoft.com/office/drawing/2014/main" id="{2143B8ED-23C6-4860-B284-E110999C427E}"/>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Gráfico 20">
            <a:extLst>
              <a:ext uri="{FF2B5EF4-FFF2-40B4-BE49-F238E27FC236}">
                <a16:creationId xmlns:a16="http://schemas.microsoft.com/office/drawing/2014/main" id="{65BC441D-1CA2-4DBF-BA8D-07C4683C6D10}"/>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17733620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o + imagen columnas 02">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4749420-973A-4342-AEE0-ECC11A60801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7" name="Marcador de posición de imagen 7">
            <a:extLst>
              <a:ext uri="{FF2B5EF4-FFF2-40B4-BE49-F238E27FC236}">
                <a16:creationId xmlns:a16="http://schemas.microsoft.com/office/drawing/2014/main" id="{2B6BD71C-4096-4F82-8DB0-FF443C8725EC}"/>
              </a:ext>
            </a:extLst>
          </p:cNvPr>
          <p:cNvSpPr>
            <a:spLocks noGrp="1"/>
          </p:cNvSpPr>
          <p:nvPr>
            <p:ph type="pic" sz="quarter" idx="27"/>
          </p:nvPr>
        </p:nvSpPr>
        <p:spPr>
          <a:xfrm>
            <a:off x="3314744" y="1716881"/>
            <a:ext cx="2400300" cy="2400300"/>
          </a:xfrm>
          <a:solidFill>
            <a:schemeClr val="bg1">
              <a:lumMod val="95000"/>
            </a:schemeClr>
          </a:solidFill>
          <a:ln w="12700">
            <a:solidFill>
              <a:srgbClr val="FF3228"/>
            </a:solidFill>
          </a:ln>
        </p:spPr>
        <p:txBody>
          <a:bodyPr/>
          <a:lstStyle/>
          <a:p>
            <a:endParaRPr lang="es-ES" dirty="0"/>
          </a:p>
        </p:txBody>
      </p:sp>
      <p:sp>
        <p:nvSpPr>
          <p:cNvPr id="8" name="Marcador de posición de imagen 7">
            <a:extLst>
              <a:ext uri="{FF2B5EF4-FFF2-40B4-BE49-F238E27FC236}">
                <a16:creationId xmlns:a16="http://schemas.microsoft.com/office/drawing/2014/main" id="{483706D3-653E-403B-8883-D2CF39104E31}"/>
              </a:ext>
            </a:extLst>
          </p:cNvPr>
          <p:cNvSpPr>
            <a:spLocks noGrp="1"/>
          </p:cNvSpPr>
          <p:nvPr>
            <p:ph type="pic" sz="quarter" idx="28"/>
          </p:nvPr>
        </p:nvSpPr>
        <p:spPr>
          <a:xfrm>
            <a:off x="5715044" y="4112419"/>
            <a:ext cx="2400300" cy="2400300"/>
          </a:xfrm>
          <a:solidFill>
            <a:schemeClr val="bg1">
              <a:lumMod val="95000"/>
            </a:schemeClr>
          </a:solidFill>
          <a:ln w="12700">
            <a:solidFill>
              <a:srgbClr val="FF3228"/>
            </a:solidFill>
          </a:ln>
        </p:spPr>
        <p:txBody>
          <a:bodyPr/>
          <a:lstStyle/>
          <a:p>
            <a:endParaRPr lang="es-ES" dirty="0"/>
          </a:p>
        </p:txBody>
      </p:sp>
      <p:sp>
        <p:nvSpPr>
          <p:cNvPr id="9" name="Marcador de posición de imagen 7">
            <a:extLst>
              <a:ext uri="{FF2B5EF4-FFF2-40B4-BE49-F238E27FC236}">
                <a16:creationId xmlns:a16="http://schemas.microsoft.com/office/drawing/2014/main" id="{1B580BCD-8739-47BD-9BF7-6D610A0289D5}"/>
              </a:ext>
            </a:extLst>
          </p:cNvPr>
          <p:cNvSpPr>
            <a:spLocks noGrp="1"/>
          </p:cNvSpPr>
          <p:nvPr>
            <p:ph type="pic" sz="quarter" idx="29"/>
          </p:nvPr>
        </p:nvSpPr>
        <p:spPr>
          <a:xfrm>
            <a:off x="8115344" y="1712119"/>
            <a:ext cx="2400300" cy="2400300"/>
          </a:xfrm>
          <a:solidFill>
            <a:schemeClr val="bg1">
              <a:lumMod val="95000"/>
            </a:schemeClr>
          </a:solidFill>
          <a:ln w="12700">
            <a:solidFill>
              <a:srgbClr val="FF3228"/>
            </a:solidFill>
          </a:ln>
        </p:spPr>
        <p:txBody>
          <a:bodyPr/>
          <a:lstStyle/>
          <a:p>
            <a:endParaRPr lang="es-ES" dirty="0"/>
          </a:p>
        </p:txBody>
      </p:sp>
      <p:sp>
        <p:nvSpPr>
          <p:cNvPr id="10" name="Marcador de posición de imagen 7">
            <a:extLst>
              <a:ext uri="{FF2B5EF4-FFF2-40B4-BE49-F238E27FC236}">
                <a16:creationId xmlns:a16="http://schemas.microsoft.com/office/drawing/2014/main" id="{72D9053C-B7C1-4079-97C4-CD577398C91C}"/>
              </a:ext>
            </a:extLst>
          </p:cNvPr>
          <p:cNvSpPr>
            <a:spLocks noGrp="1"/>
          </p:cNvSpPr>
          <p:nvPr>
            <p:ph type="pic" sz="quarter" idx="30"/>
          </p:nvPr>
        </p:nvSpPr>
        <p:spPr>
          <a:xfrm>
            <a:off x="10515644" y="4112419"/>
            <a:ext cx="2400300" cy="2400300"/>
          </a:xfrm>
          <a:solidFill>
            <a:schemeClr val="bg1">
              <a:lumMod val="95000"/>
            </a:schemeClr>
          </a:solidFill>
          <a:ln w="12700">
            <a:solidFill>
              <a:srgbClr val="FF3228"/>
            </a:solidFill>
          </a:ln>
        </p:spPr>
        <p:txBody>
          <a:bodyPr/>
          <a:lstStyle/>
          <a:p>
            <a:endParaRPr lang="es-ES" dirty="0"/>
          </a:p>
        </p:txBody>
      </p:sp>
      <p:sp>
        <p:nvSpPr>
          <p:cNvPr id="11" name="Marcador de texto 17">
            <a:extLst>
              <a:ext uri="{FF2B5EF4-FFF2-40B4-BE49-F238E27FC236}">
                <a16:creationId xmlns:a16="http://schemas.microsoft.com/office/drawing/2014/main" id="{02BEB712-9524-436F-8DB0-E7213F8A66AB}"/>
              </a:ext>
            </a:extLst>
          </p:cNvPr>
          <p:cNvSpPr>
            <a:spLocks noGrp="1"/>
          </p:cNvSpPr>
          <p:nvPr>
            <p:ph type="body" sz="quarter" idx="19" hasCustomPrompt="1"/>
          </p:nvPr>
        </p:nvSpPr>
        <p:spPr>
          <a:xfrm>
            <a:off x="906463" y="2679612"/>
            <a:ext cx="2020445" cy="1047961"/>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17" name="Marcador de texto 17">
            <a:extLst>
              <a:ext uri="{FF2B5EF4-FFF2-40B4-BE49-F238E27FC236}">
                <a16:creationId xmlns:a16="http://schemas.microsoft.com/office/drawing/2014/main" id="{7826BE1C-13DA-464E-9EE4-E768156895E6}"/>
              </a:ext>
            </a:extLst>
          </p:cNvPr>
          <p:cNvSpPr>
            <a:spLocks noGrp="1"/>
          </p:cNvSpPr>
          <p:nvPr>
            <p:ph type="body" sz="quarter" idx="33" hasCustomPrompt="1"/>
          </p:nvPr>
        </p:nvSpPr>
        <p:spPr>
          <a:xfrm>
            <a:off x="6102880" y="2221542"/>
            <a:ext cx="1867076" cy="420059"/>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sp>
        <p:nvSpPr>
          <p:cNvPr id="18" name="Marcador de texto 17">
            <a:extLst>
              <a:ext uri="{FF2B5EF4-FFF2-40B4-BE49-F238E27FC236}">
                <a16:creationId xmlns:a16="http://schemas.microsoft.com/office/drawing/2014/main" id="{C2E72049-4AE4-4147-A3CB-8F026BC5AABD}"/>
              </a:ext>
            </a:extLst>
          </p:cNvPr>
          <p:cNvSpPr>
            <a:spLocks noGrp="1"/>
          </p:cNvSpPr>
          <p:nvPr>
            <p:ph type="body" sz="quarter" idx="34" hasCustomPrompt="1"/>
          </p:nvPr>
        </p:nvSpPr>
        <p:spPr>
          <a:xfrm>
            <a:off x="914444" y="2221543"/>
            <a:ext cx="2020445" cy="420058"/>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sp>
        <p:nvSpPr>
          <p:cNvPr id="19" name="Marcador de texto 17">
            <a:extLst>
              <a:ext uri="{FF2B5EF4-FFF2-40B4-BE49-F238E27FC236}">
                <a16:creationId xmlns:a16="http://schemas.microsoft.com/office/drawing/2014/main" id="{596D7099-6EBD-4045-A8C4-1A6A6EA87087}"/>
              </a:ext>
            </a:extLst>
          </p:cNvPr>
          <p:cNvSpPr>
            <a:spLocks noGrp="1"/>
          </p:cNvSpPr>
          <p:nvPr>
            <p:ph type="body" sz="quarter" idx="35" hasCustomPrompt="1"/>
          </p:nvPr>
        </p:nvSpPr>
        <p:spPr>
          <a:xfrm>
            <a:off x="3700820" y="4412536"/>
            <a:ext cx="1864602" cy="452975"/>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sp>
        <p:nvSpPr>
          <p:cNvPr id="20" name="Marcador de texto 17">
            <a:extLst>
              <a:ext uri="{FF2B5EF4-FFF2-40B4-BE49-F238E27FC236}">
                <a16:creationId xmlns:a16="http://schemas.microsoft.com/office/drawing/2014/main" id="{A28AD329-F597-40A3-B151-EB8880A9F01F}"/>
              </a:ext>
            </a:extLst>
          </p:cNvPr>
          <p:cNvSpPr>
            <a:spLocks noGrp="1"/>
          </p:cNvSpPr>
          <p:nvPr>
            <p:ph type="body" sz="quarter" idx="36" hasCustomPrompt="1"/>
          </p:nvPr>
        </p:nvSpPr>
        <p:spPr>
          <a:xfrm>
            <a:off x="8503180" y="4412536"/>
            <a:ext cx="1864602" cy="452975"/>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sp>
        <p:nvSpPr>
          <p:cNvPr id="21" name="Marcador de texto 17">
            <a:extLst>
              <a:ext uri="{FF2B5EF4-FFF2-40B4-BE49-F238E27FC236}">
                <a16:creationId xmlns:a16="http://schemas.microsoft.com/office/drawing/2014/main" id="{AD435A95-D6D1-4231-9A3E-4617CF482278}"/>
              </a:ext>
            </a:extLst>
          </p:cNvPr>
          <p:cNvSpPr>
            <a:spLocks noGrp="1"/>
          </p:cNvSpPr>
          <p:nvPr>
            <p:ph type="body" sz="quarter" idx="37" hasCustomPrompt="1"/>
          </p:nvPr>
        </p:nvSpPr>
        <p:spPr>
          <a:xfrm>
            <a:off x="3700820" y="4862724"/>
            <a:ext cx="1864602" cy="1047961"/>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22" name="Marcador de texto 17">
            <a:extLst>
              <a:ext uri="{FF2B5EF4-FFF2-40B4-BE49-F238E27FC236}">
                <a16:creationId xmlns:a16="http://schemas.microsoft.com/office/drawing/2014/main" id="{27878A41-CB95-400B-AFDB-0C609F3E30AE}"/>
              </a:ext>
            </a:extLst>
          </p:cNvPr>
          <p:cNvSpPr>
            <a:spLocks noGrp="1"/>
          </p:cNvSpPr>
          <p:nvPr>
            <p:ph type="body" sz="quarter" idx="38" hasCustomPrompt="1"/>
          </p:nvPr>
        </p:nvSpPr>
        <p:spPr>
          <a:xfrm>
            <a:off x="6105354" y="2670563"/>
            <a:ext cx="1864602" cy="1047961"/>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23" name="Marcador de texto 17">
            <a:extLst>
              <a:ext uri="{FF2B5EF4-FFF2-40B4-BE49-F238E27FC236}">
                <a16:creationId xmlns:a16="http://schemas.microsoft.com/office/drawing/2014/main" id="{DEA2B6A7-2652-47AE-9512-6EAE447D7884}"/>
              </a:ext>
            </a:extLst>
          </p:cNvPr>
          <p:cNvSpPr>
            <a:spLocks noGrp="1"/>
          </p:cNvSpPr>
          <p:nvPr>
            <p:ph type="body" sz="quarter" idx="39" hasCustomPrompt="1"/>
          </p:nvPr>
        </p:nvSpPr>
        <p:spPr>
          <a:xfrm>
            <a:off x="10927818" y="2992195"/>
            <a:ext cx="1864602" cy="903634"/>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24" name="Marcador de texto 17">
            <a:extLst>
              <a:ext uri="{FF2B5EF4-FFF2-40B4-BE49-F238E27FC236}">
                <a16:creationId xmlns:a16="http://schemas.microsoft.com/office/drawing/2014/main" id="{57D8A415-C600-4A55-BF6D-7DD69EBA7160}"/>
              </a:ext>
            </a:extLst>
          </p:cNvPr>
          <p:cNvSpPr>
            <a:spLocks noGrp="1"/>
          </p:cNvSpPr>
          <p:nvPr>
            <p:ph type="body" sz="quarter" idx="40" hasCustomPrompt="1"/>
          </p:nvPr>
        </p:nvSpPr>
        <p:spPr>
          <a:xfrm>
            <a:off x="8503180" y="4855864"/>
            <a:ext cx="1864602" cy="903634"/>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25" name="Marcador de posición de imagen 7">
            <a:extLst>
              <a:ext uri="{FF2B5EF4-FFF2-40B4-BE49-F238E27FC236}">
                <a16:creationId xmlns:a16="http://schemas.microsoft.com/office/drawing/2014/main" id="{BC0ED2C7-26B9-41CC-91AD-F983635A2AC7}"/>
              </a:ext>
            </a:extLst>
          </p:cNvPr>
          <p:cNvSpPr>
            <a:spLocks noGrp="1"/>
          </p:cNvSpPr>
          <p:nvPr>
            <p:ph type="pic" sz="quarter" idx="41"/>
          </p:nvPr>
        </p:nvSpPr>
        <p:spPr>
          <a:xfrm>
            <a:off x="914444" y="4112419"/>
            <a:ext cx="2400300" cy="2400300"/>
          </a:xfrm>
          <a:solidFill>
            <a:schemeClr val="bg1">
              <a:lumMod val="95000"/>
            </a:schemeClr>
          </a:solidFill>
          <a:ln w="12700">
            <a:solidFill>
              <a:srgbClr val="FF3228"/>
            </a:solidFill>
          </a:ln>
        </p:spPr>
        <p:txBody>
          <a:bodyPr/>
          <a:lstStyle/>
          <a:p>
            <a:endParaRPr lang="es-ES" dirty="0"/>
          </a:p>
        </p:txBody>
      </p:sp>
      <p:sp>
        <p:nvSpPr>
          <p:cNvPr id="27" name="Marcador de número de diapositiva 1">
            <a:extLst>
              <a:ext uri="{FF2B5EF4-FFF2-40B4-BE49-F238E27FC236}">
                <a16:creationId xmlns:a16="http://schemas.microsoft.com/office/drawing/2014/main" id="{55D377DC-1BD4-48F7-9F8B-253DBAC6D65D}"/>
              </a:ext>
            </a:extLst>
          </p:cNvPr>
          <p:cNvSpPr>
            <a:spLocks noGrp="1"/>
          </p:cNvSpPr>
          <p:nvPr>
            <p:ph type="sldNum" sz="quarter" idx="42"/>
          </p:nvPr>
        </p:nvSpPr>
        <p:spPr>
          <a:xfrm>
            <a:off x="7000489" y="7763089"/>
            <a:ext cx="629422" cy="395242"/>
          </a:xfrm>
        </p:spPr>
        <p:txBody>
          <a:bodyPr/>
          <a:lstStyle/>
          <a:p>
            <a:fld id="{B005B2D1-880E-4846-A216-7D6770BA1332}" type="slidenum">
              <a:rPr lang="es-ES" smtClean="0"/>
              <a:pPr/>
              <a:t>‹Nº›</a:t>
            </a:fld>
            <a:endParaRPr lang="es-ES" dirty="0"/>
          </a:p>
        </p:txBody>
      </p:sp>
      <p:sp>
        <p:nvSpPr>
          <p:cNvPr id="28" name="CuadroTexto 27">
            <a:extLst>
              <a:ext uri="{FF2B5EF4-FFF2-40B4-BE49-F238E27FC236}">
                <a16:creationId xmlns:a16="http://schemas.microsoft.com/office/drawing/2014/main" id="{1455CCC6-D7A2-4FF0-AC4D-19A4B2C0357D}"/>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9" name="Rectángulo 28">
            <a:extLst>
              <a:ext uri="{FF2B5EF4-FFF2-40B4-BE49-F238E27FC236}">
                <a16:creationId xmlns:a16="http://schemas.microsoft.com/office/drawing/2014/main" id="{23B0E2CF-7B5F-4FF7-B687-252D0678CFB3}"/>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Marcador de texto 17">
            <a:extLst>
              <a:ext uri="{FF2B5EF4-FFF2-40B4-BE49-F238E27FC236}">
                <a16:creationId xmlns:a16="http://schemas.microsoft.com/office/drawing/2014/main" id="{F163992A-DF44-4D05-8EDB-A335469ABEF3}"/>
              </a:ext>
            </a:extLst>
          </p:cNvPr>
          <p:cNvSpPr>
            <a:spLocks noGrp="1"/>
          </p:cNvSpPr>
          <p:nvPr>
            <p:ph type="body" sz="quarter" idx="43" hasCustomPrompt="1"/>
          </p:nvPr>
        </p:nvSpPr>
        <p:spPr>
          <a:xfrm>
            <a:off x="10927818" y="2221542"/>
            <a:ext cx="1867076" cy="420059"/>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pic>
        <p:nvPicPr>
          <p:cNvPr id="31" name="Gráfico 30">
            <a:extLst>
              <a:ext uri="{FF2B5EF4-FFF2-40B4-BE49-F238E27FC236}">
                <a16:creationId xmlns:a16="http://schemas.microsoft.com/office/drawing/2014/main" id="{C28FE2A7-9CDA-44EF-AE7C-DC54CC004898}"/>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39006473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BE9038AD-4F25-484C-9C95-556EBB4B89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C28975C6-F89B-46A1-8ECE-1CE87E0387F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5" name="CuadroTexto 4">
            <a:extLst>
              <a:ext uri="{FF2B5EF4-FFF2-40B4-BE49-F238E27FC236}">
                <a16:creationId xmlns:a16="http://schemas.microsoft.com/office/drawing/2014/main" id="{0486D824-9395-4AA4-A4E6-32321C8C2AC5}"/>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6" name="Rectángulo 5">
            <a:extLst>
              <a:ext uri="{FF2B5EF4-FFF2-40B4-BE49-F238E27FC236}">
                <a16:creationId xmlns:a16="http://schemas.microsoft.com/office/drawing/2014/main" id="{77A419E7-3AC3-4FD2-8114-8904F031B63C}"/>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Marcador de posición de imagen 7">
            <a:extLst>
              <a:ext uri="{FF2B5EF4-FFF2-40B4-BE49-F238E27FC236}">
                <a16:creationId xmlns:a16="http://schemas.microsoft.com/office/drawing/2014/main" id="{AAE88CC5-4677-4714-84F3-21D91E0FC00F}"/>
              </a:ext>
            </a:extLst>
          </p:cNvPr>
          <p:cNvSpPr>
            <a:spLocks noGrp="1"/>
          </p:cNvSpPr>
          <p:nvPr>
            <p:ph type="pic" sz="quarter" idx="27"/>
          </p:nvPr>
        </p:nvSpPr>
        <p:spPr>
          <a:xfrm>
            <a:off x="10514947" y="4114800"/>
            <a:ext cx="2400300" cy="2400300"/>
          </a:xfrm>
          <a:solidFill>
            <a:schemeClr val="bg1">
              <a:lumMod val="95000"/>
            </a:schemeClr>
          </a:solidFill>
          <a:ln w="12700">
            <a:solidFill>
              <a:srgbClr val="FF3228"/>
            </a:solidFill>
          </a:ln>
        </p:spPr>
        <p:txBody>
          <a:bodyPr/>
          <a:lstStyle/>
          <a:p>
            <a:endParaRPr lang="es-ES" dirty="0"/>
          </a:p>
        </p:txBody>
      </p:sp>
      <p:sp>
        <p:nvSpPr>
          <p:cNvPr id="10" name="Marcador de posición de imagen 7">
            <a:extLst>
              <a:ext uri="{FF2B5EF4-FFF2-40B4-BE49-F238E27FC236}">
                <a16:creationId xmlns:a16="http://schemas.microsoft.com/office/drawing/2014/main" id="{2B61235B-D928-4119-BD1E-B6FF4B4CF92A}"/>
              </a:ext>
            </a:extLst>
          </p:cNvPr>
          <p:cNvSpPr>
            <a:spLocks noGrp="1"/>
          </p:cNvSpPr>
          <p:nvPr>
            <p:ph type="pic" sz="quarter" idx="28"/>
          </p:nvPr>
        </p:nvSpPr>
        <p:spPr>
          <a:xfrm>
            <a:off x="4113074" y="4114800"/>
            <a:ext cx="3202126" cy="2400300"/>
          </a:xfrm>
          <a:solidFill>
            <a:schemeClr val="bg1">
              <a:lumMod val="95000"/>
            </a:schemeClr>
          </a:solidFill>
          <a:ln w="12700">
            <a:solidFill>
              <a:srgbClr val="FF3228"/>
            </a:solidFill>
          </a:ln>
        </p:spPr>
        <p:txBody>
          <a:bodyPr/>
          <a:lstStyle/>
          <a:p>
            <a:endParaRPr lang="es-ES" dirty="0"/>
          </a:p>
        </p:txBody>
      </p:sp>
      <p:sp>
        <p:nvSpPr>
          <p:cNvPr id="11" name="Marcador de posición de imagen 7">
            <a:extLst>
              <a:ext uri="{FF2B5EF4-FFF2-40B4-BE49-F238E27FC236}">
                <a16:creationId xmlns:a16="http://schemas.microsoft.com/office/drawing/2014/main" id="{B8938292-5682-4E13-BED5-423F843591F7}"/>
              </a:ext>
            </a:extLst>
          </p:cNvPr>
          <p:cNvSpPr>
            <a:spLocks noGrp="1"/>
          </p:cNvSpPr>
          <p:nvPr>
            <p:ph type="pic" sz="quarter" idx="29"/>
          </p:nvPr>
        </p:nvSpPr>
        <p:spPr>
          <a:xfrm>
            <a:off x="4903975" y="1714500"/>
            <a:ext cx="3202126" cy="2400300"/>
          </a:xfrm>
          <a:solidFill>
            <a:schemeClr val="bg1">
              <a:lumMod val="95000"/>
            </a:schemeClr>
          </a:solidFill>
          <a:ln w="12700">
            <a:solidFill>
              <a:srgbClr val="FF3228"/>
            </a:solidFill>
          </a:ln>
        </p:spPr>
        <p:txBody>
          <a:bodyPr/>
          <a:lstStyle/>
          <a:p>
            <a:endParaRPr lang="es-ES" dirty="0"/>
          </a:p>
        </p:txBody>
      </p:sp>
      <p:sp>
        <p:nvSpPr>
          <p:cNvPr id="12" name="Marcador de posición de imagen 7">
            <a:extLst>
              <a:ext uri="{FF2B5EF4-FFF2-40B4-BE49-F238E27FC236}">
                <a16:creationId xmlns:a16="http://schemas.microsoft.com/office/drawing/2014/main" id="{28DCFB5F-D0E2-4D64-9DCE-B4916B44634B}"/>
              </a:ext>
            </a:extLst>
          </p:cNvPr>
          <p:cNvSpPr>
            <a:spLocks noGrp="1"/>
          </p:cNvSpPr>
          <p:nvPr>
            <p:ph type="pic" sz="quarter" idx="30"/>
          </p:nvPr>
        </p:nvSpPr>
        <p:spPr>
          <a:xfrm>
            <a:off x="7312821" y="4913312"/>
            <a:ext cx="3202126" cy="2400300"/>
          </a:xfrm>
          <a:solidFill>
            <a:schemeClr val="bg1">
              <a:lumMod val="95000"/>
            </a:schemeClr>
          </a:solidFill>
          <a:ln w="12700">
            <a:solidFill>
              <a:srgbClr val="FF3228"/>
            </a:solidFill>
          </a:ln>
        </p:spPr>
        <p:txBody>
          <a:bodyPr/>
          <a:lstStyle/>
          <a:p>
            <a:endParaRPr lang="es-ES" dirty="0"/>
          </a:p>
        </p:txBody>
      </p:sp>
      <p:sp>
        <p:nvSpPr>
          <p:cNvPr id="13" name="Marcador de posición de imagen 7">
            <a:extLst>
              <a:ext uri="{FF2B5EF4-FFF2-40B4-BE49-F238E27FC236}">
                <a16:creationId xmlns:a16="http://schemas.microsoft.com/office/drawing/2014/main" id="{8DA2106E-067F-447B-B878-CE7CA1C20467}"/>
              </a:ext>
            </a:extLst>
          </p:cNvPr>
          <p:cNvSpPr>
            <a:spLocks noGrp="1"/>
          </p:cNvSpPr>
          <p:nvPr>
            <p:ph type="pic" sz="quarter" idx="31"/>
          </p:nvPr>
        </p:nvSpPr>
        <p:spPr>
          <a:xfrm>
            <a:off x="10514947" y="1714500"/>
            <a:ext cx="3202126" cy="2400300"/>
          </a:xfrm>
          <a:solidFill>
            <a:schemeClr val="bg1">
              <a:lumMod val="95000"/>
            </a:schemeClr>
          </a:solidFill>
          <a:ln w="12700">
            <a:solidFill>
              <a:srgbClr val="FF3228"/>
            </a:solidFill>
          </a:ln>
        </p:spPr>
        <p:txBody>
          <a:bodyPr/>
          <a:lstStyle/>
          <a:p>
            <a:endParaRPr lang="es-ES" dirty="0"/>
          </a:p>
        </p:txBody>
      </p:sp>
      <p:sp>
        <p:nvSpPr>
          <p:cNvPr id="14" name="Marcador de posición de imagen 7">
            <a:extLst>
              <a:ext uri="{FF2B5EF4-FFF2-40B4-BE49-F238E27FC236}">
                <a16:creationId xmlns:a16="http://schemas.microsoft.com/office/drawing/2014/main" id="{33664C4B-3043-462E-8507-E1E80D9C8494}"/>
              </a:ext>
            </a:extLst>
          </p:cNvPr>
          <p:cNvSpPr>
            <a:spLocks noGrp="1"/>
          </p:cNvSpPr>
          <p:nvPr>
            <p:ph type="pic" sz="quarter" idx="32"/>
          </p:nvPr>
        </p:nvSpPr>
        <p:spPr>
          <a:xfrm>
            <a:off x="8106101" y="915988"/>
            <a:ext cx="2411600" cy="3997324"/>
          </a:xfrm>
          <a:solidFill>
            <a:schemeClr val="bg1">
              <a:lumMod val="95000"/>
            </a:schemeClr>
          </a:solidFill>
          <a:ln w="12700">
            <a:solidFill>
              <a:srgbClr val="FF3228"/>
            </a:solidFill>
          </a:ln>
        </p:spPr>
        <p:txBody>
          <a:bodyPr/>
          <a:lstStyle/>
          <a:p>
            <a:endParaRPr lang="es-ES" dirty="0"/>
          </a:p>
        </p:txBody>
      </p:sp>
      <p:sp>
        <p:nvSpPr>
          <p:cNvPr id="15" name="Marcador de posición de imagen 7">
            <a:extLst>
              <a:ext uri="{FF2B5EF4-FFF2-40B4-BE49-F238E27FC236}">
                <a16:creationId xmlns:a16="http://schemas.microsoft.com/office/drawing/2014/main" id="{343CE43E-28E9-477C-A5E5-C851AD230074}"/>
              </a:ext>
            </a:extLst>
          </p:cNvPr>
          <p:cNvSpPr>
            <a:spLocks noGrp="1"/>
          </p:cNvSpPr>
          <p:nvPr>
            <p:ph type="pic" sz="quarter" idx="33"/>
          </p:nvPr>
        </p:nvSpPr>
        <p:spPr>
          <a:xfrm>
            <a:off x="1702785" y="1714500"/>
            <a:ext cx="2411600" cy="3997324"/>
          </a:xfrm>
          <a:solidFill>
            <a:schemeClr val="bg1">
              <a:lumMod val="95000"/>
            </a:schemeClr>
          </a:solidFill>
          <a:ln w="12700">
            <a:solidFill>
              <a:srgbClr val="FF3228"/>
            </a:solidFill>
          </a:ln>
        </p:spPr>
        <p:txBody>
          <a:bodyPr/>
          <a:lstStyle/>
          <a:p>
            <a:endParaRPr lang="es-ES" dirty="0"/>
          </a:p>
        </p:txBody>
      </p:sp>
      <p:pic>
        <p:nvPicPr>
          <p:cNvPr id="16" name="Gráfico 15">
            <a:extLst>
              <a:ext uri="{FF2B5EF4-FFF2-40B4-BE49-F238E27FC236}">
                <a16:creationId xmlns:a16="http://schemas.microsoft.com/office/drawing/2014/main" id="{5B12E5B8-D748-4E62-BC7E-C6BC70F186C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3728003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n columnas">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3E83959-CC60-4784-8801-76D3F62B8A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12" name="Marcador de texto 17">
            <a:extLst>
              <a:ext uri="{FF2B5EF4-FFF2-40B4-BE49-F238E27FC236}">
                <a16:creationId xmlns:a16="http://schemas.microsoft.com/office/drawing/2014/main" id="{DA10493C-84F1-4EEE-AC24-47D0D50A0782}"/>
              </a:ext>
            </a:extLst>
          </p:cNvPr>
          <p:cNvSpPr>
            <a:spLocks noGrp="1"/>
          </p:cNvSpPr>
          <p:nvPr>
            <p:ph type="body" sz="quarter" idx="20" hasCustomPrompt="1"/>
          </p:nvPr>
        </p:nvSpPr>
        <p:spPr>
          <a:xfrm>
            <a:off x="906463" y="6796000"/>
            <a:ext cx="2424638" cy="373062"/>
          </a:xfrm>
        </p:spPr>
        <p:txBody>
          <a:bodyPr lIns="0">
            <a:noAutofit/>
          </a:bodyPr>
          <a:lstStyle>
            <a:lvl1pPr marL="0" indent="0">
              <a:lnSpc>
                <a:spcPts val="1700"/>
              </a:lnSpc>
              <a:spcBef>
                <a:spcPts val="900"/>
              </a:spcBef>
              <a:buNone/>
              <a:defRPr sz="2200" b="1">
                <a:solidFill>
                  <a:srgbClr val="1E1E1E"/>
                </a:solidFill>
              </a:defRPr>
            </a:lvl1pPr>
          </a:lstStyle>
          <a:p>
            <a:pPr lvl="0"/>
            <a:r>
              <a:rPr lang="es-ES" dirty="0" err="1"/>
              <a:t>Lorem</a:t>
            </a:r>
            <a:endParaRPr lang="es-ES" dirty="0"/>
          </a:p>
        </p:txBody>
      </p:sp>
      <p:sp>
        <p:nvSpPr>
          <p:cNvPr id="19" name="Marcador de posición de imagen 7">
            <a:extLst>
              <a:ext uri="{FF2B5EF4-FFF2-40B4-BE49-F238E27FC236}">
                <a16:creationId xmlns:a16="http://schemas.microsoft.com/office/drawing/2014/main" id="{3780FA98-8A2D-4AB0-BCB7-3AF138C66FF0}"/>
              </a:ext>
            </a:extLst>
          </p:cNvPr>
          <p:cNvSpPr>
            <a:spLocks noGrp="1"/>
          </p:cNvSpPr>
          <p:nvPr>
            <p:ph type="pic" sz="quarter" idx="13"/>
          </p:nvPr>
        </p:nvSpPr>
        <p:spPr>
          <a:xfrm>
            <a:off x="915809" y="3311789"/>
            <a:ext cx="2400300" cy="3200400"/>
          </a:xfrm>
          <a:solidFill>
            <a:schemeClr val="bg1">
              <a:lumMod val="95000"/>
            </a:schemeClr>
          </a:solidFill>
          <a:ln w="12700">
            <a:solidFill>
              <a:srgbClr val="FF3228"/>
            </a:solidFill>
          </a:ln>
        </p:spPr>
        <p:txBody>
          <a:bodyPr/>
          <a:lstStyle/>
          <a:p>
            <a:endParaRPr lang="es-ES" dirty="0"/>
          </a:p>
        </p:txBody>
      </p:sp>
      <p:sp>
        <p:nvSpPr>
          <p:cNvPr id="27" name="Marcador de posición de imagen 7">
            <a:extLst>
              <a:ext uri="{FF2B5EF4-FFF2-40B4-BE49-F238E27FC236}">
                <a16:creationId xmlns:a16="http://schemas.microsoft.com/office/drawing/2014/main" id="{9B7EE6F7-5DD1-4328-A105-7EE021AF7520}"/>
              </a:ext>
            </a:extLst>
          </p:cNvPr>
          <p:cNvSpPr>
            <a:spLocks noGrp="1"/>
          </p:cNvSpPr>
          <p:nvPr>
            <p:ph type="pic" sz="quarter" idx="30"/>
          </p:nvPr>
        </p:nvSpPr>
        <p:spPr>
          <a:xfrm>
            <a:off x="4115253" y="3311789"/>
            <a:ext cx="2400300" cy="3200400"/>
          </a:xfrm>
          <a:solidFill>
            <a:schemeClr val="bg1">
              <a:lumMod val="95000"/>
            </a:schemeClr>
          </a:solidFill>
          <a:ln w="12700">
            <a:solidFill>
              <a:srgbClr val="FF3228"/>
            </a:solidFill>
          </a:ln>
        </p:spPr>
        <p:txBody>
          <a:bodyPr/>
          <a:lstStyle/>
          <a:p>
            <a:endParaRPr lang="es-ES" dirty="0"/>
          </a:p>
        </p:txBody>
      </p:sp>
      <p:sp>
        <p:nvSpPr>
          <p:cNvPr id="28" name="Marcador de texto 17">
            <a:extLst>
              <a:ext uri="{FF2B5EF4-FFF2-40B4-BE49-F238E27FC236}">
                <a16:creationId xmlns:a16="http://schemas.microsoft.com/office/drawing/2014/main" id="{4A82BA9A-73BC-4751-94CD-B4947A2EC9D8}"/>
              </a:ext>
            </a:extLst>
          </p:cNvPr>
          <p:cNvSpPr>
            <a:spLocks noGrp="1"/>
          </p:cNvSpPr>
          <p:nvPr>
            <p:ph type="body" sz="quarter" idx="31" hasCustomPrompt="1"/>
          </p:nvPr>
        </p:nvSpPr>
        <p:spPr>
          <a:xfrm>
            <a:off x="4110081" y="6796000"/>
            <a:ext cx="2424638" cy="373062"/>
          </a:xfrm>
        </p:spPr>
        <p:txBody>
          <a:bodyPr lIns="0">
            <a:noAutofit/>
          </a:bodyPr>
          <a:lstStyle>
            <a:lvl1pPr marL="0" indent="0">
              <a:lnSpc>
                <a:spcPts val="1700"/>
              </a:lnSpc>
              <a:spcBef>
                <a:spcPts val="900"/>
              </a:spcBef>
              <a:buNone/>
              <a:defRPr sz="2200" b="1">
                <a:solidFill>
                  <a:srgbClr val="1E1E1E"/>
                </a:solidFill>
              </a:defRPr>
            </a:lvl1pPr>
          </a:lstStyle>
          <a:p>
            <a:pPr lvl="0"/>
            <a:r>
              <a:rPr lang="es-ES" dirty="0" err="1"/>
              <a:t>Lorem</a:t>
            </a:r>
            <a:endParaRPr lang="es-ES" dirty="0"/>
          </a:p>
        </p:txBody>
      </p:sp>
      <p:sp>
        <p:nvSpPr>
          <p:cNvPr id="29" name="Marcador de texto 17">
            <a:extLst>
              <a:ext uri="{FF2B5EF4-FFF2-40B4-BE49-F238E27FC236}">
                <a16:creationId xmlns:a16="http://schemas.microsoft.com/office/drawing/2014/main" id="{33529615-CAB1-40F7-910D-B5988DA2A4FD}"/>
              </a:ext>
            </a:extLst>
          </p:cNvPr>
          <p:cNvSpPr>
            <a:spLocks noGrp="1"/>
          </p:cNvSpPr>
          <p:nvPr>
            <p:ph type="body" sz="quarter" idx="32" hasCustomPrompt="1"/>
          </p:nvPr>
        </p:nvSpPr>
        <p:spPr>
          <a:xfrm>
            <a:off x="7313699" y="6796000"/>
            <a:ext cx="2424638" cy="373062"/>
          </a:xfrm>
        </p:spPr>
        <p:txBody>
          <a:bodyPr lIns="0">
            <a:noAutofit/>
          </a:bodyPr>
          <a:lstStyle>
            <a:lvl1pPr marL="0" indent="0">
              <a:lnSpc>
                <a:spcPts val="1700"/>
              </a:lnSpc>
              <a:spcBef>
                <a:spcPts val="900"/>
              </a:spcBef>
              <a:buNone/>
              <a:defRPr sz="2200" b="1">
                <a:solidFill>
                  <a:srgbClr val="1E1E1E"/>
                </a:solidFill>
              </a:defRPr>
            </a:lvl1pPr>
          </a:lstStyle>
          <a:p>
            <a:pPr lvl="0"/>
            <a:r>
              <a:rPr lang="es-ES" dirty="0" err="1"/>
              <a:t>Lorem</a:t>
            </a:r>
            <a:endParaRPr lang="es-ES" dirty="0"/>
          </a:p>
        </p:txBody>
      </p:sp>
      <p:sp>
        <p:nvSpPr>
          <p:cNvPr id="30" name="Marcador de texto 17">
            <a:extLst>
              <a:ext uri="{FF2B5EF4-FFF2-40B4-BE49-F238E27FC236}">
                <a16:creationId xmlns:a16="http://schemas.microsoft.com/office/drawing/2014/main" id="{531B6A6B-EDF3-44B1-B8FD-71880D1D4A09}"/>
              </a:ext>
            </a:extLst>
          </p:cNvPr>
          <p:cNvSpPr>
            <a:spLocks noGrp="1"/>
          </p:cNvSpPr>
          <p:nvPr>
            <p:ph type="body" sz="quarter" idx="33" hasCustomPrompt="1"/>
          </p:nvPr>
        </p:nvSpPr>
        <p:spPr>
          <a:xfrm>
            <a:off x="10517317" y="6796000"/>
            <a:ext cx="2424638" cy="373062"/>
          </a:xfrm>
        </p:spPr>
        <p:txBody>
          <a:bodyPr lIns="0">
            <a:noAutofit/>
          </a:bodyPr>
          <a:lstStyle>
            <a:lvl1pPr marL="0" indent="0">
              <a:lnSpc>
                <a:spcPts val="1700"/>
              </a:lnSpc>
              <a:spcBef>
                <a:spcPts val="900"/>
              </a:spcBef>
              <a:buNone/>
              <a:defRPr sz="2200" b="1">
                <a:solidFill>
                  <a:srgbClr val="1E1E1E"/>
                </a:solidFill>
              </a:defRPr>
            </a:lvl1pPr>
          </a:lstStyle>
          <a:p>
            <a:pPr lvl="0"/>
            <a:r>
              <a:rPr lang="es-ES" dirty="0" err="1"/>
              <a:t>Lorem</a:t>
            </a:r>
            <a:endParaRPr lang="es-ES" dirty="0"/>
          </a:p>
        </p:txBody>
      </p:sp>
      <p:sp>
        <p:nvSpPr>
          <p:cNvPr id="31" name="Marcador de posición de imagen 7">
            <a:extLst>
              <a:ext uri="{FF2B5EF4-FFF2-40B4-BE49-F238E27FC236}">
                <a16:creationId xmlns:a16="http://schemas.microsoft.com/office/drawing/2014/main" id="{ECAD0CE9-C014-473B-B81E-D00278C0EDA4}"/>
              </a:ext>
            </a:extLst>
          </p:cNvPr>
          <p:cNvSpPr>
            <a:spLocks noGrp="1"/>
          </p:cNvSpPr>
          <p:nvPr>
            <p:ph type="pic" sz="quarter" idx="34"/>
          </p:nvPr>
        </p:nvSpPr>
        <p:spPr>
          <a:xfrm>
            <a:off x="10514142" y="3311789"/>
            <a:ext cx="2400300" cy="3200400"/>
          </a:xfrm>
          <a:solidFill>
            <a:schemeClr val="bg1">
              <a:lumMod val="95000"/>
            </a:schemeClr>
          </a:solidFill>
          <a:ln w="12700">
            <a:solidFill>
              <a:srgbClr val="FF3228"/>
            </a:solidFill>
          </a:ln>
        </p:spPr>
        <p:txBody>
          <a:bodyPr/>
          <a:lstStyle/>
          <a:p>
            <a:endParaRPr lang="es-ES" dirty="0"/>
          </a:p>
        </p:txBody>
      </p:sp>
      <p:sp>
        <p:nvSpPr>
          <p:cNvPr id="32" name="Marcador de posición de imagen 7">
            <a:extLst>
              <a:ext uri="{FF2B5EF4-FFF2-40B4-BE49-F238E27FC236}">
                <a16:creationId xmlns:a16="http://schemas.microsoft.com/office/drawing/2014/main" id="{72034AD0-67BB-4325-86C0-147FA927D81D}"/>
              </a:ext>
            </a:extLst>
          </p:cNvPr>
          <p:cNvSpPr>
            <a:spLocks noGrp="1"/>
          </p:cNvSpPr>
          <p:nvPr>
            <p:ph type="pic" sz="quarter" idx="35"/>
          </p:nvPr>
        </p:nvSpPr>
        <p:spPr>
          <a:xfrm>
            <a:off x="7314697" y="3311789"/>
            <a:ext cx="2400300" cy="3200400"/>
          </a:xfrm>
          <a:solidFill>
            <a:schemeClr val="bg1">
              <a:lumMod val="95000"/>
            </a:schemeClr>
          </a:solidFill>
          <a:ln w="12700">
            <a:solidFill>
              <a:srgbClr val="FF3228"/>
            </a:solidFill>
          </a:ln>
        </p:spPr>
        <p:txBody>
          <a:bodyPr/>
          <a:lstStyle/>
          <a:p>
            <a:endParaRPr lang="es-ES" dirty="0"/>
          </a:p>
        </p:txBody>
      </p:sp>
      <p:sp>
        <p:nvSpPr>
          <p:cNvPr id="33" name="Título 11">
            <a:extLst>
              <a:ext uri="{FF2B5EF4-FFF2-40B4-BE49-F238E27FC236}">
                <a16:creationId xmlns:a16="http://schemas.microsoft.com/office/drawing/2014/main" id="{D69F669D-28FA-4B0C-BB9C-7D685998EDE7}"/>
              </a:ext>
            </a:extLst>
          </p:cNvPr>
          <p:cNvSpPr>
            <a:spLocks noGrp="1"/>
          </p:cNvSpPr>
          <p:nvPr>
            <p:ph type="title" hasCustomPrompt="1"/>
          </p:nvPr>
        </p:nvSpPr>
        <p:spPr>
          <a:xfrm>
            <a:off x="906464" y="1694833"/>
            <a:ext cx="4240890" cy="625828"/>
          </a:xfrm>
        </p:spPr>
        <p:txBody>
          <a:bodyPr lIns="0">
            <a:noAutofit/>
          </a:bodyPr>
          <a:lstStyle>
            <a:lvl1pPr>
              <a:defRPr sz="4600"/>
            </a:lvl1pPr>
          </a:lstStyle>
          <a:p>
            <a:r>
              <a:rPr lang="es-ES" dirty="0" err="1"/>
              <a:t>Lorem</a:t>
            </a:r>
            <a:r>
              <a:rPr lang="es-ES" dirty="0"/>
              <a:t> </a:t>
            </a:r>
            <a:r>
              <a:rPr lang="es-ES" dirty="0" err="1"/>
              <a:t>ipsum</a:t>
            </a:r>
            <a:r>
              <a:rPr lang="es-ES" dirty="0"/>
              <a:t> dolor </a:t>
            </a:r>
            <a:r>
              <a:rPr lang="es-ES" dirty="0" err="1"/>
              <a:t>sit</a:t>
            </a:r>
            <a:endParaRPr lang="es-ES" dirty="0"/>
          </a:p>
        </p:txBody>
      </p:sp>
      <p:sp>
        <p:nvSpPr>
          <p:cNvPr id="16" name="Marcador de número de diapositiva 2">
            <a:extLst>
              <a:ext uri="{FF2B5EF4-FFF2-40B4-BE49-F238E27FC236}">
                <a16:creationId xmlns:a16="http://schemas.microsoft.com/office/drawing/2014/main" id="{E500FB5D-351F-4575-B7EF-810D1F51C889}"/>
              </a:ext>
            </a:extLst>
          </p:cNvPr>
          <p:cNvSpPr>
            <a:spLocks noGrp="1"/>
          </p:cNvSpPr>
          <p:nvPr>
            <p:ph type="sldNum" sz="quarter" idx="10"/>
          </p:nvPr>
        </p:nvSpPr>
        <p:spPr>
          <a:xfrm>
            <a:off x="7000489" y="7763089"/>
            <a:ext cx="629422" cy="395242"/>
          </a:xfrm>
        </p:spPr>
        <p:txBody>
          <a:bodyPr/>
          <a:lstStyle/>
          <a:p>
            <a:fld id="{B005B2D1-880E-4846-A216-7D6770BA1332}" type="slidenum">
              <a:rPr lang="es-ES" smtClean="0"/>
              <a:pPr/>
              <a:t>‹Nº›</a:t>
            </a:fld>
            <a:endParaRPr lang="es-ES" dirty="0"/>
          </a:p>
        </p:txBody>
      </p:sp>
      <p:sp>
        <p:nvSpPr>
          <p:cNvPr id="17" name="CuadroTexto 16">
            <a:extLst>
              <a:ext uri="{FF2B5EF4-FFF2-40B4-BE49-F238E27FC236}">
                <a16:creationId xmlns:a16="http://schemas.microsoft.com/office/drawing/2014/main" id="{613F3599-100D-4EDE-B625-2E2870DC607E}"/>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8" name="Rectángulo 17">
            <a:extLst>
              <a:ext uri="{FF2B5EF4-FFF2-40B4-BE49-F238E27FC236}">
                <a16:creationId xmlns:a16="http://schemas.microsoft.com/office/drawing/2014/main" id="{48FE9D57-2BEB-4433-B31D-D8E3AE3E3FAE}"/>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Gráfico 21">
            <a:extLst>
              <a:ext uri="{FF2B5EF4-FFF2-40B4-BE49-F238E27FC236}">
                <a16:creationId xmlns:a16="http://schemas.microsoft.com/office/drawing/2014/main" id="{42EB7D3F-F701-4629-95CA-4222EB22828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36165135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a">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EDAE9AC-0B11-4609-A9F3-836E7EDB8C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1" name="Título 11">
            <a:extLst>
              <a:ext uri="{FF2B5EF4-FFF2-40B4-BE49-F238E27FC236}">
                <a16:creationId xmlns:a16="http://schemas.microsoft.com/office/drawing/2014/main" id="{C35EAEC0-F4A2-4FAD-BDFC-45B79A41E2C5}"/>
              </a:ext>
            </a:extLst>
          </p:cNvPr>
          <p:cNvSpPr>
            <a:spLocks noGrp="1"/>
          </p:cNvSpPr>
          <p:nvPr>
            <p:ph type="title" hasCustomPrompt="1"/>
          </p:nvPr>
        </p:nvSpPr>
        <p:spPr>
          <a:xfrm>
            <a:off x="906463" y="1552503"/>
            <a:ext cx="4811360" cy="1017545"/>
          </a:xfrm>
        </p:spPr>
        <p:txBody>
          <a:bodyPr lIns="0" anchor="t">
            <a:noAutofit/>
          </a:bodyPr>
          <a:lstStyle>
            <a:lvl1pPr>
              <a:defRPr sz="3600"/>
            </a:lvl1pPr>
          </a:lstStyle>
          <a:p>
            <a:r>
              <a:rPr lang="es-ES" dirty="0" err="1"/>
              <a:t>Lorem</a:t>
            </a:r>
            <a:r>
              <a:rPr lang="es-ES" dirty="0"/>
              <a:t> </a:t>
            </a:r>
            <a:r>
              <a:rPr lang="es-ES" dirty="0" err="1"/>
              <a:t>Ipsum</a:t>
            </a:r>
            <a:r>
              <a:rPr lang="es-ES" dirty="0"/>
              <a:t>,</a:t>
            </a:r>
            <a:br>
              <a:rPr lang="es-ES" dirty="0"/>
            </a:br>
            <a:r>
              <a:rPr lang="es-ES" dirty="0"/>
              <a:t>dolor </a:t>
            </a:r>
            <a:r>
              <a:rPr lang="es-ES" dirty="0" err="1"/>
              <a:t>est</a:t>
            </a:r>
            <a:endParaRPr lang="es-ES" dirty="0"/>
          </a:p>
        </p:txBody>
      </p:sp>
      <p:sp>
        <p:nvSpPr>
          <p:cNvPr id="24" name="Marcador de texto 17">
            <a:extLst>
              <a:ext uri="{FF2B5EF4-FFF2-40B4-BE49-F238E27FC236}">
                <a16:creationId xmlns:a16="http://schemas.microsoft.com/office/drawing/2014/main" id="{52C19EA0-FEE8-45CC-9FD5-DFBD52A41016}"/>
              </a:ext>
            </a:extLst>
          </p:cNvPr>
          <p:cNvSpPr>
            <a:spLocks noGrp="1"/>
          </p:cNvSpPr>
          <p:nvPr>
            <p:ph type="body" sz="quarter" idx="25" hasCustomPrompt="1"/>
          </p:nvPr>
        </p:nvSpPr>
        <p:spPr>
          <a:xfrm>
            <a:off x="3216985" y="3695700"/>
            <a:ext cx="2424638" cy="493526"/>
          </a:xfrm>
        </p:spPr>
        <p:txBody>
          <a:bodyPr lIns="0">
            <a:noAutofit/>
          </a:bodyPr>
          <a:lstStyle>
            <a:lvl1pPr marL="171450" indent="-171450">
              <a:lnSpc>
                <a:spcPct val="100000"/>
              </a:lnSpc>
              <a:spcBef>
                <a:spcPts val="0"/>
              </a:spcBef>
              <a:buFont typeface="Wingdings" panose="05000000000000000000" pitchFamily="2" charset="2"/>
              <a:buChar char="§"/>
              <a:defRPr sz="1050" b="0">
                <a:solidFill>
                  <a:srgbClr val="7D7878"/>
                </a:solidFill>
              </a:defRPr>
            </a:lvl1pPr>
          </a:lstStyle>
          <a:p>
            <a:pPr lvl="0"/>
            <a:r>
              <a:rPr lang="es-ES" dirty="0"/>
              <a:t>Campus </a:t>
            </a:r>
            <a:r>
              <a:rPr lang="es-ES" dirty="0" err="1"/>
              <a:t>Villaciciosa</a:t>
            </a:r>
            <a:r>
              <a:rPr lang="es-ES" dirty="0"/>
              <a:t> de Odón</a:t>
            </a:r>
          </a:p>
          <a:p>
            <a:pPr lvl="0"/>
            <a:r>
              <a:rPr lang="es-ES" dirty="0"/>
              <a:t>Campus </a:t>
            </a:r>
            <a:r>
              <a:rPr lang="es-ES" dirty="0" err="1"/>
              <a:t>Lorem</a:t>
            </a:r>
            <a:r>
              <a:rPr lang="es-ES" dirty="0"/>
              <a:t> </a:t>
            </a:r>
            <a:r>
              <a:rPr lang="es-ES" dirty="0" err="1"/>
              <a:t>Ipsum</a:t>
            </a:r>
            <a:endParaRPr lang="es-ES" dirty="0"/>
          </a:p>
        </p:txBody>
      </p:sp>
      <p:sp>
        <p:nvSpPr>
          <p:cNvPr id="31" name="Marcador de texto 17">
            <a:extLst>
              <a:ext uri="{FF2B5EF4-FFF2-40B4-BE49-F238E27FC236}">
                <a16:creationId xmlns:a16="http://schemas.microsoft.com/office/drawing/2014/main" id="{E91D8595-2E68-4BF7-8A44-C2F3954E16CB}"/>
              </a:ext>
            </a:extLst>
          </p:cNvPr>
          <p:cNvSpPr>
            <a:spLocks noGrp="1"/>
          </p:cNvSpPr>
          <p:nvPr>
            <p:ph type="body" sz="quarter" idx="26" hasCustomPrompt="1"/>
          </p:nvPr>
        </p:nvSpPr>
        <p:spPr>
          <a:xfrm>
            <a:off x="2844669" y="3469818"/>
            <a:ext cx="2949354" cy="225882"/>
          </a:xfrm>
        </p:spPr>
        <p:txBody>
          <a:bodyPr lIns="0">
            <a:noAutofit/>
          </a:bodyPr>
          <a:lstStyle>
            <a:lvl1pPr marL="0" indent="0">
              <a:lnSpc>
                <a:spcPts val="1700"/>
              </a:lnSpc>
              <a:spcBef>
                <a:spcPts val="900"/>
              </a:spcBef>
              <a:buNone/>
              <a:defRPr sz="1400" b="1">
                <a:solidFill>
                  <a:srgbClr val="504B4B"/>
                </a:solidFill>
              </a:defRPr>
            </a:lvl1pPr>
          </a:lstStyle>
          <a:p>
            <a:pPr lvl="0"/>
            <a:r>
              <a:rPr lang="es-ES" dirty="0"/>
              <a:t>Universidad </a:t>
            </a:r>
            <a:r>
              <a:rPr lang="es-ES" dirty="0" err="1"/>
              <a:t>Euripea</a:t>
            </a:r>
            <a:r>
              <a:rPr lang="es-ES" dirty="0"/>
              <a:t> de Madrid</a:t>
            </a:r>
          </a:p>
        </p:txBody>
      </p:sp>
      <p:sp>
        <p:nvSpPr>
          <p:cNvPr id="2" name="Marcador de número de diapositiva 1">
            <a:extLst>
              <a:ext uri="{FF2B5EF4-FFF2-40B4-BE49-F238E27FC236}">
                <a16:creationId xmlns:a16="http://schemas.microsoft.com/office/drawing/2014/main" id="{0F56DA75-FAAD-482B-9A3D-89FD62DA8BC6}"/>
              </a:ext>
            </a:extLst>
          </p:cNvPr>
          <p:cNvSpPr>
            <a:spLocks noGrp="1"/>
          </p:cNvSpPr>
          <p:nvPr>
            <p:ph type="sldNum" sz="quarter" idx="27"/>
          </p:nvPr>
        </p:nvSpPr>
        <p:spPr/>
        <p:txBody>
          <a:bodyPr/>
          <a:lstStyle/>
          <a:p>
            <a:fld id="{B005B2D1-880E-4846-A216-7D6770BA1332}" type="slidenum">
              <a:rPr lang="es-ES" smtClean="0"/>
              <a:pPr/>
              <a:t>‹Nº›</a:t>
            </a:fld>
            <a:endParaRPr lang="es-ES" dirty="0"/>
          </a:p>
        </p:txBody>
      </p:sp>
      <p:sp>
        <p:nvSpPr>
          <p:cNvPr id="15" name="CuadroTexto 14">
            <a:extLst>
              <a:ext uri="{FF2B5EF4-FFF2-40B4-BE49-F238E27FC236}">
                <a16:creationId xmlns:a16="http://schemas.microsoft.com/office/drawing/2014/main" id="{043A20FD-3088-4C08-A896-40C73FCB5BA3}"/>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10" name="Gráfico 9">
            <a:extLst>
              <a:ext uri="{FF2B5EF4-FFF2-40B4-BE49-F238E27FC236}">
                <a16:creationId xmlns:a16="http://schemas.microsoft.com/office/drawing/2014/main" id="{629E4406-5AB3-40E1-AE60-3E9D5E3BE02C}"/>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2323884" y="7585901"/>
            <a:ext cx="1400054" cy="385200"/>
          </a:xfrm>
          <a:prstGeom prst="rect">
            <a:avLst/>
          </a:prstGeom>
        </p:spPr>
      </p:pic>
      <p:sp>
        <p:nvSpPr>
          <p:cNvPr id="11" name="Rectángulo 10">
            <a:extLst>
              <a:ext uri="{FF2B5EF4-FFF2-40B4-BE49-F238E27FC236}">
                <a16:creationId xmlns:a16="http://schemas.microsoft.com/office/drawing/2014/main" id="{1271302C-5883-42E5-890D-1DFC7529C145}"/>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152213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01">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AC068F99-764F-424E-8024-130EAA167B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2" name="CuadroTexto 11">
            <a:extLst>
              <a:ext uri="{FF2B5EF4-FFF2-40B4-BE49-F238E27FC236}">
                <a16:creationId xmlns:a16="http://schemas.microsoft.com/office/drawing/2014/main" id="{EFB1D499-716A-4201-8286-436D35BCDF83}"/>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3" name="Marcador de texto 17">
            <a:extLst>
              <a:ext uri="{FF2B5EF4-FFF2-40B4-BE49-F238E27FC236}">
                <a16:creationId xmlns:a16="http://schemas.microsoft.com/office/drawing/2014/main" id="{A78FCA1D-CCE6-4157-8F93-C7B67280B1C3}"/>
              </a:ext>
            </a:extLst>
          </p:cNvPr>
          <p:cNvSpPr>
            <a:spLocks noGrp="1"/>
          </p:cNvSpPr>
          <p:nvPr>
            <p:ph type="body" sz="quarter" idx="15" hasCustomPrompt="1"/>
          </p:nvPr>
        </p:nvSpPr>
        <p:spPr>
          <a:xfrm>
            <a:off x="906463" y="2164756"/>
            <a:ext cx="3160712" cy="683816"/>
          </a:xfrm>
        </p:spPr>
        <p:txBody>
          <a:bodyPr lIns="0">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et </a:t>
            </a:r>
            <a:r>
              <a:rPr lang="es-ES" dirty="0" err="1"/>
              <a:t>facium</a:t>
            </a:r>
            <a:r>
              <a:rPr lang="es-ES" dirty="0"/>
              <a:t> </a:t>
            </a:r>
            <a:r>
              <a:rPr lang="es-ES" dirty="0" err="1"/>
              <a:t>natur</a:t>
            </a:r>
            <a:endParaRPr lang="es-ES" dirty="0"/>
          </a:p>
        </p:txBody>
      </p:sp>
      <p:sp>
        <p:nvSpPr>
          <p:cNvPr id="14" name="Marcador de texto 17">
            <a:extLst>
              <a:ext uri="{FF2B5EF4-FFF2-40B4-BE49-F238E27FC236}">
                <a16:creationId xmlns:a16="http://schemas.microsoft.com/office/drawing/2014/main" id="{C9B153C2-A5A2-4A37-B4C4-93BE5322D946}"/>
              </a:ext>
            </a:extLst>
          </p:cNvPr>
          <p:cNvSpPr>
            <a:spLocks noGrp="1"/>
          </p:cNvSpPr>
          <p:nvPr>
            <p:ph type="body" sz="quarter" idx="16" hasCustomPrompt="1"/>
          </p:nvPr>
        </p:nvSpPr>
        <p:spPr>
          <a:xfrm>
            <a:off x="906463" y="3082449"/>
            <a:ext cx="4043094" cy="2951858"/>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lvl="0"/>
            <a:r>
              <a:rPr lang="es-ES" dirty="0"/>
              <a:t> </a:t>
            </a:r>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a:t>
            </a:r>
          </a:p>
        </p:txBody>
      </p:sp>
      <p:sp>
        <p:nvSpPr>
          <p:cNvPr id="19" name="Marcador de medios 18">
            <a:extLst>
              <a:ext uri="{FF2B5EF4-FFF2-40B4-BE49-F238E27FC236}">
                <a16:creationId xmlns:a16="http://schemas.microsoft.com/office/drawing/2014/main" id="{169C610A-8CEB-49BD-A02C-33C7C6C6EFDD}"/>
              </a:ext>
            </a:extLst>
          </p:cNvPr>
          <p:cNvSpPr>
            <a:spLocks noGrp="1"/>
          </p:cNvSpPr>
          <p:nvPr>
            <p:ph type="media" sz="quarter" idx="17"/>
          </p:nvPr>
        </p:nvSpPr>
        <p:spPr>
          <a:xfrm>
            <a:off x="5708651" y="1709737"/>
            <a:ext cx="8001000" cy="4800600"/>
          </a:xfrm>
          <a:solidFill>
            <a:schemeClr val="bg1">
              <a:lumMod val="95000"/>
            </a:schemeClr>
          </a:solidFill>
          <a:ln w="12700">
            <a:solidFill>
              <a:srgbClr val="FF3228"/>
            </a:solidFill>
          </a:ln>
        </p:spPr>
        <p:txBody>
          <a:bodyPr vert="horz" lIns="91440" tIns="45720" rIns="91440" bIns="45720" rtlCol="0">
            <a:normAutofit/>
          </a:bodyPr>
          <a:lstStyle>
            <a:lvl1pPr>
              <a:defRPr lang="es-ES" dirty="0"/>
            </a:lvl1pPr>
          </a:lstStyle>
          <a:p>
            <a:pPr lvl="0"/>
            <a:endParaRPr lang="es-ES" dirty="0"/>
          </a:p>
        </p:txBody>
      </p:sp>
      <p:sp>
        <p:nvSpPr>
          <p:cNvPr id="4" name="Marcador de número de diapositiva 3">
            <a:extLst>
              <a:ext uri="{FF2B5EF4-FFF2-40B4-BE49-F238E27FC236}">
                <a16:creationId xmlns:a16="http://schemas.microsoft.com/office/drawing/2014/main" id="{D430ADB0-29E8-4183-AE20-D83159E4C07D}"/>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sp>
        <p:nvSpPr>
          <p:cNvPr id="16" name="Rectángulo 15">
            <a:extLst>
              <a:ext uri="{FF2B5EF4-FFF2-40B4-BE49-F238E27FC236}">
                <a16:creationId xmlns:a16="http://schemas.microsoft.com/office/drawing/2014/main" id="{96E7B0EF-E60B-4C99-93CC-1F4F6D612EB6}"/>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Gráfico 9">
            <a:extLst>
              <a:ext uri="{FF2B5EF4-FFF2-40B4-BE49-F238E27FC236}">
                <a16:creationId xmlns:a16="http://schemas.microsoft.com/office/drawing/2014/main" id="{02E95C61-5472-48C9-8E90-F334A42CE12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2905113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02">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976856B-1B10-45A4-B212-5F51115827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2" name="CuadroTexto 11">
            <a:extLst>
              <a:ext uri="{FF2B5EF4-FFF2-40B4-BE49-F238E27FC236}">
                <a16:creationId xmlns:a16="http://schemas.microsoft.com/office/drawing/2014/main" id="{EFB1D499-716A-4201-8286-436D35BCDF83}"/>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3" name="Marcador de texto 17">
            <a:extLst>
              <a:ext uri="{FF2B5EF4-FFF2-40B4-BE49-F238E27FC236}">
                <a16:creationId xmlns:a16="http://schemas.microsoft.com/office/drawing/2014/main" id="{A78FCA1D-CCE6-4157-8F93-C7B67280B1C3}"/>
              </a:ext>
            </a:extLst>
          </p:cNvPr>
          <p:cNvSpPr>
            <a:spLocks noGrp="1"/>
          </p:cNvSpPr>
          <p:nvPr>
            <p:ph type="body" sz="quarter" idx="15" hasCustomPrompt="1"/>
          </p:nvPr>
        </p:nvSpPr>
        <p:spPr>
          <a:xfrm>
            <a:off x="11312845" y="2441186"/>
            <a:ext cx="2411093" cy="1216413"/>
          </a:xfrm>
        </p:spPr>
        <p:txBody>
          <a:bodyPr lIns="0">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a:r>
            <a:br>
              <a:rPr lang="es-ES" dirty="0"/>
            </a:br>
            <a:r>
              <a:rPr lang="es-ES" dirty="0"/>
              <a:t>et </a:t>
            </a:r>
            <a:r>
              <a:rPr lang="es-ES" dirty="0" err="1"/>
              <a:t>facium</a:t>
            </a:r>
            <a:r>
              <a:rPr lang="es-ES" dirty="0"/>
              <a:t> </a:t>
            </a:r>
            <a:r>
              <a:rPr lang="es-ES" dirty="0" err="1"/>
              <a:t>natur</a:t>
            </a:r>
            <a:endParaRPr lang="es-ES" dirty="0"/>
          </a:p>
        </p:txBody>
      </p:sp>
      <p:sp>
        <p:nvSpPr>
          <p:cNvPr id="14" name="Marcador de texto 17">
            <a:extLst>
              <a:ext uri="{FF2B5EF4-FFF2-40B4-BE49-F238E27FC236}">
                <a16:creationId xmlns:a16="http://schemas.microsoft.com/office/drawing/2014/main" id="{C9B153C2-A5A2-4A37-B4C4-93BE5322D946}"/>
              </a:ext>
            </a:extLst>
          </p:cNvPr>
          <p:cNvSpPr>
            <a:spLocks noGrp="1"/>
          </p:cNvSpPr>
          <p:nvPr>
            <p:ph type="body" sz="quarter" idx="16" hasCustomPrompt="1"/>
          </p:nvPr>
        </p:nvSpPr>
        <p:spPr>
          <a:xfrm>
            <a:off x="11312845" y="3745440"/>
            <a:ext cx="2377226" cy="2742319"/>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ex, </a:t>
            </a:r>
            <a:r>
              <a:rPr lang="es-ES" dirty="0" err="1"/>
              <a:t>ullabore</a:t>
            </a:r>
            <a:r>
              <a:rPr lang="es-ES" dirty="0"/>
              <a:t>..</a:t>
            </a:r>
          </a:p>
        </p:txBody>
      </p:sp>
      <p:sp>
        <p:nvSpPr>
          <p:cNvPr id="19" name="Marcador de medios 18">
            <a:extLst>
              <a:ext uri="{FF2B5EF4-FFF2-40B4-BE49-F238E27FC236}">
                <a16:creationId xmlns:a16="http://schemas.microsoft.com/office/drawing/2014/main" id="{169C610A-8CEB-49BD-A02C-33C7C6C6EFDD}"/>
              </a:ext>
            </a:extLst>
          </p:cNvPr>
          <p:cNvSpPr>
            <a:spLocks noGrp="1"/>
          </p:cNvSpPr>
          <p:nvPr>
            <p:ph type="media" sz="quarter" idx="17"/>
          </p:nvPr>
        </p:nvSpPr>
        <p:spPr>
          <a:xfrm>
            <a:off x="911226" y="1712912"/>
            <a:ext cx="9601200" cy="5600700"/>
          </a:xfrm>
          <a:solidFill>
            <a:schemeClr val="bg1">
              <a:lumMod val="95000"/>
            </a:schemeClr>
          </a:solidFill>
          <a:ln w="12700">
            <a:solidFill>
              <a:srgbClr val="FF3228"/>
            </a:solidFill>
          </a:ln>
        </p:spPr>
        <p:txBody>
          <a:bodyPr vert="horz" lIns="91440" tIns="45720" rIns="91440" bIns="45720" rtlCol="0">
            <a:normAutofit/>
          </a:bodyPr>
          <a:lstStyle>
            <a:lvl1pPr>
              <a:defRPr lang="es-ES" dirty="0"/>
            </a:lvl1pPr>
          </a:lstStyle>
          <a:p>
            <a:pPr lvl="0"/>
            <a:endParaRPr lang="es-ES" dirty="0"/>
          </a:p>
        </p:txBody>
      </p:sp>
      <p:sp>
        <p:nvSpPr>
          <p:cNvPr id="4" name="Marcador de número de diapositiva 3">
            <a:extLst>
              <a:ext uri="{FF2B5EF4-FFF2-40B4-BE49-F238E27FC236}">
                <a16:creationId xmlns:a16="http://schemas.microsoft.com/office/drawing/2014/main" id="{D430ADB0-29E8-4183-AE20-D83159E4C07D}"/>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sp>
        <p:nvSpPr>
          <p:cNvPr id="16" name="Rectángulo 15">
            <a:extLst>
              <a:ext uri="{FF2B5EF4-FFF2-40B4-BE49-F238E27FC236}">
                <a16:creationId xmlns:a16="http://schemas.microsoft.com/office/drawing/2014/main" id="{96E7B0EF-E60B-4C99-93CC-1F4F6D612EB6}"/>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Gráfico 9">
            <a:extLst>
              <a:ext uri="{FF2B5EF4-FFF2-40B4-BE49-F238E27FC236}">
                <a16:creationId xmlns:a16="http://schemas.microsoft.com/office/drawing/2014/main" id="{31E16921-0A8F-4550-9360-FF9B9DC96C27}"/>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2508736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stacado rojo 01">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6813DD7-5AAB-469F-A55F-E0B0879C14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4" name="Rectángulo 3">
            <a:extLst>
              <a:ext uri="{FF2B5EF4-FFF2-40B4-BE49-F238E27FC236}">
                <a16:creationId xmlns:a16="http://schemas.microsoft.com/office/drawing/2014/main" id="{30F9259F-958B-42DA-8086-83650D25877B}"/>
              </a:ext>
            </a:extLst>
          </p:cNvPr>
          <p:cNvSpPr/>
          <p:nvPr userDrawn="1"/>
        </p:nvSpPr>
        <p:spPr>
          <a:xfrm>
            <a:off x="9708797" y="3308350"/>
            <a:ext cx="800100" cy="8001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A12ED80D-9979-4A2A-A7AF-1A927F9FF1EE}"/>
              </a:ext>
            </a:extLst>
          </p:cNvPr>
          <p:cNvSpPr/>
          <p:nvPr userDrawn="1"/>
        </p:nvSpPr>
        <p:spPr>
          <a:xfrm>
            <a:off x="5717823" y="3308350"/>
            <a:ext cx="800100" cy="8001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84B03785-BFD2-44C5-BB4E-3B16BD97B804}"/>
              </a:ext>
            </a:extLst>
          </p:cNvPr>
          <p:cNvSpPr/>
          <p:nvPr userDrawn="1"/>
        </p:nvSpPr>
        <p:spPr>
          <a:xfrm>
            <a:off x="1712244" y="3308350"/>
            <a:ext cx="800100" cy="8001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ítulo 11">
            <a:extLst>
              <a:ext uri="{FF2B5EF4-FFF2-40B4-BE49-F238E27FC236}">
                <a16:creationId xmlns:a16="http://schemas.microsoft.com/office/drawing/2014/main" id="{E45EE8D0-3795-421B-8794-6F214183AE2D}"/>
              </a:ext>
            </a:extLst>
          </p:cNvPr>
          <p:cNvSpPr>
            <a:spLocks noGrp="1"/>
          </p:cNvSpPr>
          <p:nvPr>
            <p:ph type="title" hasCustomPrompt="1"/>
          </p:nvPr>
        </p:nvSpPr>
        <p:spPr>
          <a:xfrm>
            <a:off x="906463" y="1220611"/>
            <a:ext cx="7390870" cy="625828"/>
          </a:xfrm>
        </p:spPr>
        <p:txBody>
          <a:bodyPr lIns="0">
            <a:noAutofit/>
          </a:bodyPr>
          <a:lstStyle>
            <a:lvl1pPr>
              <a:defRPr sz="4300"/>
            </a:lvl1pPr>
          </a:lstStyle>
          <a:p>
            <a:r>
              <a:rPr lang="es-ES" dirty="0" err="1"/>
              <a:t>Lorem</a:t>
            </a:r>
            <a:r>
              <a:rPr lang="es-ES" dirty="0"/>
              <a:t> </a:t>
            </a:r>
            <a:r>
              <a:rPr lang="es-ES" dirty="0" err="1"/>
              <a:t>ipsum</a:t>
            </a:r>
            <a:r>
              <a:rPr lang="es-ES" dirty="0"/>
              <a:t> dolor </a:t>
            </a:r>
            <a:r>
              <a:rPr lang="es-ES" dirty="0" err="1"/>
              <a:t>sit</a:t>
            </a:r>
            <a:r>
              <a:rPr lang="es-ES" dirty="0"/>
              <a:t> </a:t>
            </a:r>
            <a:r>
              <a:rPr lang="es-ES" dirty="0" err="1"/>
              <a:t>ipsum</a:t>
            </a:r>
            <a:endParaRPr lang="es-ES" dirty="0"/>
          </a:p>
        </p:txBody>
      </p:sp>
      <p:sp>
        <p:nvSpPr>
          <p:cNvPr id="13" name="Marcador de texto 17">
            <a:extLst>
              <a:ext uri="{FF2B5EF4-FFF2-40B4-BE49-F238E27FC236}">
                <a16:creationId xmlns:a16="http://schemas.microsoft.com/office/drawing/2014/main" id="{7D66B800-7A66-4A48-A91A-7D0987C03448}"/>
              </a:ext>
            </a:extLst>
          </p:cNvPr>
          <p:cNvSpPr>
            <a:spLocks noGrp="1"/>
          </p:cNvSpPr>
          <p:nvPr>
            <p:ph type="body" sz="quarter" idx="22" hasCustomPrompt="1"/>
          </p:nvPr>
        </p:nvSpPr>
        <p:spPr>
          <a:xfrm>
            <a:off x="1704624" y="5100648"/>
            <a:ext cx="3262487" cy="1819441"/>
          </a:xfrm>
        </p:spPr>
        <p:txBody>
          <a:bodyPr lIns="0">
            <a:noAutofit/>
          </a:bodyPr>
          <a:lstStyle>
            <a:lvl1pPr marL="0" indent="0">
              <a:lnSpc>
                <a:spcPts val="1700"/>
              </a:lnSpc>
              <a:spcBef>
                <a:spcPts val="900"/>
              </a:spcBef>
              <a:buNone/>
              <a:defRPr sz="1440" b="0">
                <a:solidFill>
                  <a:schemeClr val="bg1"/>
                </a:solidFill>
              </a:defRPr>
            </a:lvl1pPr>
          </a:lstStyle>
          <a:p>
            <a:pPr lvl="0"/>
            <a:r>
              <a:rPr lang="es-ES" dirty="0"/>
              <a:t>Ma </a:t>
            </a:r>
            <a:r>
              <a:rPr lang="es-ES" dirty="0" err="1"/>
              <a:t>vendest</a:t>
            </a:r>
            <a:r>
              <a:rPr lang="es-ES" dirty="0"/>
              <a:t> as qui </a:t>
            </a:r>
            <a:r>
              <a:rPr lang="es-ES" dirty="0" err="1"/>
              <a:t>beaPoribus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quid </a:t>
            </a:r>
            <a:r>
              <a:rPr lang="es-ES" dirty="0" err="1"/>
              <a:t>ullestrum</a:t>
            </a:r>
            <a:r>
              <a:rPr lang="es-ES" dirty="0"/>
              <a:t> quia </a:t>
            </a:r>
            <a:r>
              <a:rPr lang="es-ES" dirty="0" err="1"/>
              <a:t>estemqu</a:t>
            </a:r>
            <a:r>
              <a:rPr lang="es-ES" dirty="0"/>
              <a:t>.</a:t>
            </a:r>
          </a:p>
          <a:p>
            <a:pPr lvl="0"/>
            <a:r>
              <a:rPr lang="es-ES" dirty="0" err="1"/>
              <a:t>Estemque</a:t>
            </a:r>
            <a:r>
              <a:rPr lang="es-ES" dirty="0"/>
              <a:t> </a:t>
            </a:r>
            <a:r>
              <a:rPr lang="es-ES" dirty="0" err="1"/>
              <a:t>Lorem</a:t>
            </a:r>
            <a:r>
              <a:rPr lang="es-ES" dirty="0"/>
              <a:t> </a:t>
            </a:r>
            <a:r>
              <a:rPr lang="es-ES" dirty="0" err="1"/>
              <a:t>ipsum</a:t>
            </a:r>
            <a:r>
              <a:rPr lang="es-ES" dirty="0"/>
              <a:t> </a:t>
            </a:r>
            <a:r>
              <a:rPr lang="es-ES" dirty="0" err="1"/>
              <a:t>milupta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quiadit</a:t>
            </a:r>
            <a:r>
              <a:rPr lang="es-ES" dirty="0"/>
              <a:t> </a:t>
            </a:r>
            <a:r>
              <a:rPr lang="es-ES" dirty="0" err="1"/>
              <a:t>samus</a:t>
            </a:r>
            <a:r>
              <a:rPr lang="es-ES" dirty="0"/>
              <a:t> </a:t>
            </a:r>
            <a:r>
              <a:rPr lang="es-ES" dirty="0" err="1"/>
              <a:t>amsa</a:t>
            </a:r>
            <a:r>
              <a:rPr lang="es-ES" dirty="0"/>
              <a:t> </a:t>
            </a:r>
            <a:r>
              <a:rPr lang="es-ES" dirty="0" err="1"/>
              <a:t>conse</a:t>
            </a:r>
            <a:r>
              <a:rPr lang="es-ES" dirty="0"/>
              <a:t> </a:t>
            </a:r>
            <a:r>
              <a:rPr lang="es-ES" dirty="0" err="1"/>
              <a:t>conet</a:t>
            </a:r>
            <a:r>
              <a:rPr lang="es-ES" dirty="0"/>
              <a:t> </a:t>
            </a:r>
            <a:r>
              <a:rPr lang="es-ES" dirty="0" err="1"/>
              <a:t>ullabor</a:t>
            </a:r>
            <a:r>
              <a:rPr lang="es-ES" dirty="0"/>
              <a:t>.</a:t>
            </a:r>
          </a:p>
        </p:txBody>
      </p:sp>
      <p:sp>
        <p:nvSpPr>
          <p:cNvPr id="14" name="Marcador de texto 17">
            <a:extLst>
              <a:ext uri="{FF2B5EF4-FFF2-40B4-BE49-F238E27FC236}">
                <a16:creationId xmlns:a16="http://schemas.microsoft.com/office/drawing/2014/main" id="{17103512-22F3-4B94-A25D-048AE848AB37}"/>
              </a:ext>
            </a:extLst>
          </p:cNvPr>
          <p:cNvSpPr>
            <a:spLocks noGrp="1"/>
          </p:cNvSpPr>
          <p:nvPr>
            <p:ph type="body" sz="quarter" idx="15" hasCustomPrompt="1"/>
          </p:nvPr>
        </p:nvSpPr>
        <p:spPr>
          <a:xfrm>
            <a:off x="1704624" y="4295110"/>
            <a:ext cx="2833509" cy="805538"/>
          </a:xfrm>
        </p:spPr>
        <p:txBody>
          <a:bodyPr lIns="0">
            <a:noAutofit/>
          </a:bodyPr>
          <a:lstStyle>
            <a:lvl1pPr marL="0" indent="0">
              <a:lnSpc>
                <a:spcPts val="2800"/>
              </a:lnSpc>
              <a:buNone/>
              <a:defRPr sz="2200" b="1">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5" name="Marcador de texto 17">
            <a:extLst>
              <a:ext uri="{FF2B5EF4-FFF2-40B4-BE49-F238E27FC236}">
                <a16:creationId xmlns:a16="http://schemas.microsoft.com/office/drawing/2014/main" id="{D38D5DB7-327A-41B5-90F2-CBC66EE13DBD}"/>
              </a:ext>
            </a:extLst>
          </p:cNvPr>
          <p:cNvSpPr>
            <a:spLocks noGrp="1"/>
          </p:cNvSpPr>
          <p:nvPr>
            <p:ph type="body" sz="quarter" idx="23" hasCustomPrompt="1"/>
          </p:nvPr>
        </p:nvSpPr>
        <p:spPr>
          <a:xfrm>
            <a:off x="5717823" y="5100648"/>
            <a:ext cx="3262487" cy="1819441"/>
          </a:xfrm>
        </p:spPr>
        <p:txBody>
          <a:bodyPr lIns="0">
            <a:noAutofit/>
          </a:bodyPr>
          <a:lstStyle>
            <a:lvl1pPr marL="0" indent="0">
              <a:lnSpc>
                <a:spcPts val="1700"/>
              </a:lnSpc>
              <a:spcBef>
                <a:spcPts val="900"/>
              </a:spcBef>
              <a:buNone/>
              <a:defRPr sz="1440" b="0">
                <a:solidFill>
                  <a:schemeClr val="bg1"/>
                </a:solidFill>
              </a:defRPr>
            </a:lvl1pPr>
          </a:lstStyle>
          <a:p>
            <a:pPr lvl="0"/>
            <a:r>
              <a:rPr lang="es-ES" dirty="0"/>
              <a:t>Ma </a:t>
            </a:r>
            <a:r>
              <a:rPr lang="es-ES" dirty="0" err="1"/>
              <a:t>vendest</a:t>
            </a:r>
            <a:r>
              <a:rPr lang="es-ES" dirty="0"/>
              <a:t> as qui </a:t>
            </a:r>
            <a:r>
              <a:rPr lang="es-ES" dirty="0" err="1"/>
              <a:t>beaPoribus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quid </a:t>
            </a:r>
            <a:r>
              <a:rPr lang="es-ES" dirty="0" err="1"/>
              <a:t>ullestrum</a:t>
            </a:r>
            <a:r>
              <a:rPr lang="es-ES" dirty="0"/>
              <a:t> quia </a:t>
            </a:r>
            <a:r>
              <a:rPr lang="es-ES" dirty="0" err="1"/>
              <a:t>estemqu</a:t>
            </a:r>
            <a:r>
              <a:rPr lang="es-ES" dirty="0"/>
              <a:t>.</a:t>
            </a:r>
          </a:p>
          <a:p>
            <a:pPr lvl="0"/>
            <a:r>
              <a:rPr lang="es-ES" dirty="0" err="1"/>
              <a:t>Estemque</a:t>
            </a:r>
            <a:r>
              <a:rPr lang="es-ES" dirty="0"/>
              <a:t> </a:t>
            </a:r>
            <a:r>
              <a:rPr lang="es-ES" dirty="0" err="1"/>
              <a:t>Lorem</a:t>
            </a:r>
            <a:r>
              <a:rPr lang="es-ES" dirty="0"/>
              <a:t> </a:t>
            </a:r>
            <a:r>
              <a:rPr lang="es-ES" dirty="0" err="1"/>
              <a:t>ipsum</a:t>
            </a:r>
            <a:r>
              <a:rPr lang="es-ES" dirty="0"/>
              <a:t> </a:t>
            </a:r>
            <a:r>
              <a:rPr lang="es-ES" dirty="0" err="1"/>
              <a:t>milupta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quiadit</a:t>
            </a:r>
            <a:r>
              <a:rPr lang="es-ES" dirty="0"/>
              <a:t> </a:t>
            </a:r>
            <a:r>
              <a:rPr lang="es-ES" dirty="0" err="1"/>
              <a:t>samus</a:t>
            </a:r>
            <a:r>
              <a:rPr lang="es-ES" dirty="0"/>
              <a:t> </a:t>
            </a:r>
            <a:r>
              <a:rPr lang="es-ES" dirty="0" err="1"/>
              <a:t>amsa</a:t>
            </a:r>
            <a:r>
              <a:rPr lang="es-ES" dirty="0"/>
              <a:t> </a:t>
            </a:r>
            <a:r>
              <a:rPr lang="es-ES" dirty="0" err="1"/>
              <a:t>conse</a:t>
            </a:r>
            <a:r>
              <a:rPr lang="es-ES" dirty="0"/>
              <a:t> </a:t>
            </a:r>
            <a:r>
              <a:rPr lang="es-ES" dirty="0" err="1"/>
              <a:t>conet</a:t>
            </a:r>
            <a:r>
              <a:rPr lang="es-ES" dirty="0"/>
              <a:t> </a:t>
            </a:r>
            <a:r>
              <a:rPr lang="es-ES" dirty="0" err="1"/>
              <a:t>ullabor</a:t>
            </a:r>
            <a:r>
              <a:rPr lang="es-ES" dirty="0"/>
              <a:t>.</a:t>
            </a:r>
          </a:p>
        </p:txBody>
      </p:sp>
      <p:sp>
        <p:nvSpPr>
          <p:cNvPr id="16" name="Marcador de texto 17">
            <a:extLst>
              <a:ext uri="{FF2B5EF4-FFF2-40B4-BE49-F238E27FC236}">
                <a16:creationId xmlns:a16="http://schemas.microsoft.com/office/drawing/2014/main" id="{135959A0-73A1-4A20-8540-8FF5678BCD75}"/>
              </a:ext>
            </a:extLst>
          </p:cNvPr>
          <p:cNvSpPr>
            <a:spLocks noGrp="1"/>
          </p:cNvSpPr>
          <p:nvPr>
            <p:ph type="body" sz="quarter" idx="24" hasCustomPrompt="1"/>
          </p:nvPr>
        </p:nvSpPr>
        <p:spPr>
          <a:xfrm>
            <a:off x="5717823" y="4295110"/>
            <a:ext cx="2833509" cy="805538"/>
          </a:xfrm>
        </p:spPr>
        <p:txBody>
          <a:bodyPr lIns="0">
            <a:noAutofit/>
          </a:bodyPr>
          <a:lstStyle>
            <a:lvl1pPr marL="0" indent="0">
              <a:lnSpc>
                <a:spcPts val="2800"/>
              </a:lnSpc>
              <a:buNone/>
              <a:defRPr sz="2200" b="1">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7" name="Marcador de texto 17">
            <a:extLst>
              <a:ext uri="{FF2B5EF4-FFF2-40B4-BE49-F238E27FC236}">
                <a16:creationId xmlns:a16="http://schemas.microsoft.com/office/drawing/2014/main" id="{0255EA5E-DA24-4DFD-B54F-784F7AF35D5B}"/>
              </a:ext>
            </a:extLst>
          </p:cNvPr>
          <p:cNvSpPr>
            <a:spLocks noGrp="1"/>
          </p:cNvSpPr>
          <p:nvPr>
            <p:ph type="body" sz="quarter" idx="25" hasCustomPrompt="1"/>
          </p:nvPr>
        </p:nvSpPr>
        <p:spPr>
          <a:xfrm>
            <a:off x="9731022" y="5100648"/>
            <a:ext cx="3262487" cy="1819441"/>
          </a:xfrm>
        </p:spPr>
        <p:txBody>
          <a:bodyPr lIns="0">
            <a:noAutofit/>
          </a:bodyPr>
          <a:lstStyle>
            <a:lvl1pPr marL="0" indent="0">
              <a:lnSpc>
                <a:spcPts val="1700"/>
              </a:lnSpc>
              <a:spcBef>
                <a:spcPts val="900"/>
              </a:spcBef>
              <a:buNone/>
              <a:defRPr sz="1440" b="0">
                <a:solidFill>
                  <a:schemeClr val="bg1"/>
                </a:solidFill>
              </a:defRPr>
            </a:lvl1pPr>
          </a:lstStyle>
          <a:p>
            <a:pPr lvl="0"/>
            <a:r>
              <a:rPr lang="es-ES" dirty="0"/>
              <a:t>Ma </a:t>
            </a:r>
            <a:r>
              <a:rPr lang="es-ES" dirty="0" err="1"/>
              <a:t>vendest</a:t>
            </a:r>
            <a:r>
              <a:rPr lang="es-ES" dirty="0"/>
              <a:t> as qui </a:t>
            </a:r>
            <a:r>
              <a:rPr lang="es-ES" dirty="0" err="1"/>
              <a:t>beaPoribus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quid </a:t>
            </a:r>
            <a:r>
              <a:rPr lang="es-ES" dirty="0" err="1"/>
              <a:t>ullestrum</a:t>
            </a:r>
            <a:r>
              <a:rPr lang="es-ES" dirty="0"/>
              <a:t> quia </a:t>
            </a:r>
            <a:r>
              <a:rPr lang="es-ES" dirty="0" err="1"/>
              <a:t>estemqu</a:t>
            </a:r>
            <a:r>
              <a:rPr lang="es-ES" dirty="0"/>
              <a:t>.</a:t>
            </a:r>
          </a:p>
          <a:p>
            <a:pPr lvl="0"/>
            <a:r>
              <a:rPr lang="es-ES" dirty="0" err="1"/>
              <a:t>Estemque</a:t>
            </a:r>
            <a:r>
              <a:rPr lang="es-ES" dirty="0"/>
              <a:t> </a:t>
            </a:r>
            <a:r>
              <a:rPr lang="es-ES" dirty="0" err="1"/>
              <a:t>Lorem</a:t>
            </a:r>
            <a:r>
              <a:rPr lang="es-ES" dirty="0"/>
              <a:t> </a:t>
            </a:r>
            <a:r>
              <a:rPr lang="es-ES" dirty="0" err="1"/>
              <a:t>ipsum</a:t>
            </a:r>
            <a:r>
              <a:rPr lang="es-ES" dirty="0"/>
              <a:t> </a:t>
            </a:r>
            <a:r>
              <a:rPr lang="es-ES" dirty="0" err="1"/>
              <a:t>milupta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quiadit</a:t>
            </a:r>
            <a:r>
              <a:rPr lang="es-ES" dirty="0"/>
              <a:t> </a:t>
            </a:r>
            <a:r>
              <a:rPr lang="es-ES" dirty="0" err="1"/>
              <a:t>samus</a:t>
            </a:r>
            <a:r>
              <a:rPr lang="es-ES" dirty="0"/>
              <a:t> </a:t>
            </a:r>
            <a:r>
              <a:rPr lang="es-ES" dirty="0" err="1"/>
              <a:t>amsa</a:t>
            </a:r>
            <a:r>
              <a:rPr lang="es-ES" dirty="0"/>
              <a:t> </a:t>
            </a:r>
            <a:r>
              <a:rPr lang="es-ES" dirty="0" err="1"/>
              <a:t>conse</a:t>
            </a:r>
            <a:r>
              <a:rPr lang="es-ES" dirty="0"/>
              <a:t> </a:t>
            </a:r>
            <a:r>
              <a:rPr lang="es-ES" dirty="0" err="1"/>
              <a:t>conet</a:t>
            </a:r>
            <a:r>
              <a:rPr lang="es-ES" dirty="0"/>
              <a:t> </a:t>
            </a:r>
            <a:r>
              <a:rPr lang="es-ES" dirty="0" err="1"/>
              <a:t>ullabor</a:t>
            </a:r>
            <a:r>
              <a:rPr lang="es-ES" dirty="0"/>
              <a:t>.</a:t>
            </a:r>
          </a:p>
        </p:txBody>
      </p:sp>
      <p:sp>
        <p:nvSpPr>
          <p:cNvPr id="18" name="Marcador de texto 17">
            <a:extLst>
              <a:ext uri="{FF2B5EF4-FFF2-40B4-BE49-F238E27FC236}">
                <a16:creationId xmlns:a16="http://schemas.microsoft.com/office/drawing/2014/main" id="{6E9F5C62-B4A7-41AD-B76A-EE9A620CFDBA}"/>
              </a:ext>
            </a:extLst>
          </p:cNvPr>
          <p:cNvSpPr>
            <a:spLocks noGrp="1"/>
          </p:cNvSpPr>
          <p:nvPr>
            <p:ph type="body" sz="quarter" idx="26" hasCustomPrompt="1"/>
          </p:nvPr>
        </p:nvSpPr>
        <p:spPr>
          <a:xfrm>
            <a:off x="9731022" y="4295110"/>
            <a:ext cx="2833509" cy="805538"/>
          </a:xfrm>
        </p:spPr>
        <p:txBody>
          <a:bodyPr lIns="0">
            <a:noAutofit/>
          </a:bodyPr>
          <a:lstStyle>
            <a:lvl1pPr marL="0" indent="0">
              <a:lnSpc>
                <a:spcPts val="2800"/>
              </a:lnSpc>
              <a:buNone/>
              <a:defRPr sz="2200" b="1">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24" name="CuadroTexto 23">
            <a:extLst>
              <a:ext uri="{FF2B5EF4-FFF2-40B4-BE49-F238E27FC236}">
                <a16:creationId xmlns:a16="http://schemas.microsoft.com/office/drawing/2014/main" id="{FA4665B7-FA7B-481D-B03C-01821A72BCB7}"/>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8" name="Marcador de número de diapositiva 1">
            <a:extLst>
              <a:ext uri="{FF2B5EF4-FFF2-40B4-BE49-F238E27FC236}">
                <a16:creationId xmlns:a16="http://schemas.microsoft.com/office/drawing/2014/main" id="{8D50867C-CB97-40D7-9852-5217F1B68BFA}"/>
              </a:ext>
            </a:extLst>
          </p:cNvPr>
          <p:cNvSpPr>
            <a:spLocks noGrp="1"/>
          </p:cNvSpPr>
          <p:nvPr>
            <p:ph type="sldNum" sz="quarter" idx="30"/>
          </p:nvPr>
        </p:nvSpPr>
        <p:spPr>
          <a:xfrm>
            <a:off x="7000489" y="7763089"/>
            <a:ext cx="629422" cy="395242"/>
          </a:xfrm>
        </p:spPr>
        <p:txBody>
          <a:bodyPr/>
          <a:lstStyle/>
          <a:p>
            <a:fld id="{B005B2D1-880E-4846-A216-7D6770BA1332}" type="slidenum">
              <a:rPr lang="es-ES" smtClean="0"/>
              <a:pPr/>
              <a:t>‹Nº›</a:t>
            </a:fld>
            <a:endParaRPr lang="es-ES" dirty="0"/>
          </a:p>
        </p:txBody>
      </p:sp>
      <p:sp>
        <p:nvSpPr>
          <p:cNvPr id="29" name="Rectángulo 28">
            <a:extLst>
              <a:ext uri="{FF2B5EF4-FFF2-40B4-BE49-F238E27FC236}">
                <a16:creationId xmlns:a16="http://schemas.microsoft.com/office/drawing/2014/main" id="{639C77E3-4418-4CF8-8DB6-6EAEF652764C}"/>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Gráfico 18">
            <a:extLst>
              <a:ext uri="{FF2B5EF4-FFF2-40B4-BE49-F238E27FC236}">
                <a16:creationId xmlns:a16="http://schemas.microsoft.com/office/drawing/2014/main" id="{35B930F3-1326-4124-9326-5D4EF0AF7D55}"/>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8528539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stacado rojo  02">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E0E9459-B8E5-4C8D-B2B6-4F0E78FC7B0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2" name="Título 11">
            <a:extLst>
              <a:ext uri="{FF2B5EF4-FFF2-40B4-BE49-F238E27FC236}">
                <a16:creationId xmlns:a16="http://schemas.microsoft.com/office/drawing/2014/main" id="{E45EE8D0-3795-421B-8794-6F214183AE2D}"/>
              </a:ext>
            </a:extLst>
          </p:cNvPr>
          <p:cNvSpPr>
            <a:spLocks noGrp="1"/>
          </p:cNvSpPr>
          <p:nvPr>
            <p:ph type="title" hasCustomPrompt="1"/>
          </p:nvPr>
        </p:nvSpPr>
        <p:spPr>
          <a:xfrm>
            <a:off x="906463" y="2321558"/>
            <a:ext cx="4811360" cy="1017545"/>
          </a:xfrm>
        </p:spPr>
        <p:txBody>
          <a:bodyPr lIns="0">
            <a:noAutofit/>
          </a:bodyPr>
          <a:lstStyle>
            <a:lvl1pPr>
              <a:defRPr sz="4300"/>
            </a:lvl1pPr>
          </a:lstStyle>
          <a:p>
            <a:r>
              <a:rPr lang="es-ES" dirty="0" err="1"/>
              <a:t>Lorem</a:t>
            </a:r>
            <a:r>
              <a:rPr lang="es-ES" dirty="0"/>
              <a:t> </a:t>
            </a:r>
            <a:r>
              <a:rPr lang="es-ES" dirty="0" err="1"/>
              <a:t>ipsum</a:t>
            </a:r>
            <a:r>
              <a:rPr lang="es-ES" dirty="0"/>
              <a:t> dolor </a:t>
            </a:r>
            <a:r>
              <a:rPr lang="es-ES" dirty="0" err="1"/>
              <a:t>sit</a:t>
            </a:r>
            <a:r>
              <a:rPr lang="es-ES" dirty="0"/>
              <a:t> </a:t>
            </a:r>
            <a:r>
              <a:rPr lang="es-ES" dirty="0" err="1"/>
              <a:t>ipsum</a:t>
            </a:r>
            <a:endParaRPr lang="es-ES" dirty="0"/>
          </a:p>
        </p:txBody>
      </p:sp>
      <p:sp>
        <p:nvSpPr>
          <p:cNvPr id="19" name="Marcador de texto 17">
            <a:extLst>
              <a:ext uri="{FF2B5EF4-FFF2-40B4-BE49-F238E27FC236}">
                <a16:creationId xmlns:a16="http://schemas.microsoft.com/office/drawing/2014/main" id="{35A5DA2D-4E6F-40F0-8594-B41F695D394D}"/>
              </a:ext>
            </a:extLst>
          </p:cNvPr>
          <p:cNvSpPr>
            <a:spLocks noGrp="1"/>
          </p:cNvSpPr>
          <p:nvPr>
            <p:ph type="body" sz="quarter" idx="28" hasCustomPrompt="1"/>
          </p:nvPr>
        </p:nvSpPr>
        <p:spPr>
          <a:xfrm>
            <a:off x="7746685" y="2734672"/>
            <a:ext cx="2322846" cy="1098511"/>
          </a:xfrm>
        </p:spPr>
        <p:txBody>
          <a:bodyPr lIns="0">
            <a:noAutofit/>
          </a:bodyPr>
          <a:lstStyle>
            <a:lvl1pPr marL="0" indent="0" algn="ctr">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20" name="Marcador de texto 17">
            <a:extLst>
              <a:ext uri="{FF2B5EF4-FFF2-40B4-BE49-F238E27FC236}">
                <a16:creationId xmlns:a16="http://schemas.microsoft.com/office/drawing/2014/main" id="{6F9A1F28-DDBB-46FB-AD57-A8D447F0945F}"/>
              </a:ext>
            </a:extLst>
          </p:cNvPr>
          <p:cNvSpPr>
            <a:spLocks noGrp="1"/>
          </p:cNvSpPr>
          <p:nvPr>
            <p:ph type="body" sz="quarter" idx="29" hasCustomPrompt="1"/>
          </p:nvPr>
        </p:nvSpPr>
        <p:spPr>
          <a:xfrm>
            <a:off x="7746686" y="2251915"/>
            <a:ext cx="2322845" cy="462209"/>
          </a:xfrm>
        </p:spPr>
        <p:txBody>
          <a:bodyPr lIns="0">
            <a:normAutofit/>
          </a:bodyPr>
          <a:lstStyle>
            <a:lvl1pPr marL="0" indent="0" algn="ctr">
              <a:lnSpc>
                <a:spcPts val="2800"/>
              </a:lnSpc>
              <a:buNone/>
              <a:defRPr sz="2800" b="1">
                <a:solidFill>
                  <a:schemeClr val="bg1"/>
                </a:solidFill>
              </a:defRPr>
            </a:lvl1pPr>
          </a:lstStyle>
          <a:p>
            <a:pPr lvl="0"/>
            <a:r>
              <a:rPr lang="es-ES" dirty="0" err="1"/>
              <a:t>Lorem</a:t>
            </a:r>
            <a:r>
              <a:rPr lang="es-ES" dirty="0"/>
              <a:t> </a:t>
            </a:r>
            <a:r>
              <a:rPr lang="es-ES" dirty="0" err="1"/>
              <a:t>ipsum</a:t>
            </a:r>
            <a:endParaRPr lang="es-ES" dirty="0"/>
          </a:p>
        </p:txBody>
      </p:sp>
      <p:sp>
        <p:nvSpPr>
          <p:cNvPr id="21" name="Marcador de texto 17">
            <a:extLst>
              <a:ext uri="{FF2B5EF4-FFF2-40B4-BE49-F238E27FC236}">
                <a16:creationId xmlns:a16="http://schemas.microsoft.com/office/drawing/2014/main" id="{B3CCE7E5-483B-4D05-A9C8-5D66C5A57396}"/>
              </a:ext>
            </a:extLst>
          </p:cNvPr>
          <p:cNvSpPr>
            <a:spLocks noGrp="1"/>
          </p:cNvSpPr>
          <p:nvPr>
            <p:ph type="body" sz="quarter" idx="16" hasCustomPrompt="1"/>
          </p:nvPr>
        </p:nvSpPr>
        <p:spPr>
          <a:xfrm>
            <a:off x="906463" y="3616193"/>
            <a:ext cx="5699820" cy="341133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a:t>
            </a:r>
          </a:p>
          <a:p>
            <a:pPr lvl="0"/>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marL="0" marR="0" lvl="0" indent="0" algn="l" defTabSz="1097280" rtl="0" eaLnBrk="1" fontAlgn="auto" latinLnBrk="0" hangingPunct="1">
              <a:lnSpc>
                <a:spcPts val="1700"/>
              </a:lnSpc>
              <a:spcBef>
                <a:spcPts val="900"/>
              </a:spcBef>
              <a:spcAft>
                <a:spcPts val="0"/>
              </a:spcAft>
              <a:buClr>
                <a:srgbClr val="FF3228"/>
              </a:buClr>
              <a:buSzTx/>
              <a:buFont typeface="Wingdings" panose="05000000000000000000" pitchFamily="2" charset="2"/>
              <a:buNone/>
              <a:tabLst/>
              <a:defRPr/>
            </a:pPr>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r>
              <a:rPr lang="es-ES" dirty="0"/>
              <a:t> </a:t>
            </a:r>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a:t>
            </a:r>
          </a:p>
        </p:txBody>
      </p:sp>
      <p:sp>
        <p:nvSpPr>
          <p:cNvPr id="23" name="Marcador de texto 17">
            <a:extLst>
              <a:ext uri="{FF2B5EF4-FFF2-40B4-BE49-F238E27FC236}">
                <a16:creationId xmlns:a16="http://schemas.microsoft.com/office/drawing/2014/main" id="{640C55DC-E61D-45D3-A700-DB5918588A99}"/>
              </a:ext>
            </a:extLst>
          </p:cNvPr>
          <p:cNvSpPr>
            <a:spLocks noGrp="1"/>
          </p:cNvSpPr>
          <p:nvPr>
            <p:ph type="body" sz="quarter" idx="30" hasCustomPrompt="1"/>
          </p:nvPr>
        </p:nvSpPr>
        <p:spPr>
          <a:xfrm>
            <a:off x="10947549" y="2734672"/>
            <a:ext cx="2322846" cy="1098511"/>
          </a:xfrm>
        </p:spPr>
        <p:txBody>
          <a:bodyPr lIns="0">
            <a:noAutofit/>
          </a:bodyPr>
          <a:lstStyle>
            <a:lvl1pPr marL="0" indent="0" algn="ctr">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24" name="Marcador de texto 17">
            <a:extLst>
              <a:ext uri="{FF2B5EF4-FFF2-40B4-BE49-F238E27FC236}">
                <a16:creationId xmlns:a16="http://schemas.microsoft.com/office/drawing/2014/main" id="{24A76FCA-CB34-4B58-8F61-D8981ED6F85C}"/>
              </a:ext>
            </a:extLst>
          </p:cNvPr>
          <p:cNvSpPr>
            <a:spLocks noGrp="1"/>
          </p:cNvSpPr>
          <p:nvPr>
            <p:ph type="body" sz="quarter" idx="31" hasCustomPrompt="1"/>
          </p:nvPr>
        </p:nvSpPr>
        <p:spPr>
          <a:xfrm>
            <a:off x="10947550" y="2251915"/>
            <a:ext cx="2322845" cy="462209"/>
          </a:xfrm>
        </p:spPr>
        <p:txBody>
          <a:bodyPr lIns="0">
            <a:normAutofit/>
          </a:bodyPr>
          <a:lstStyle>
            <a:lvl1pPr marL="0" indent="0" algn="ctr">
              <a:lnSpc>
                <a:spcPts val="2800"/>
              </a:lnSpc>
              <a:buNone/>
              <a:defRPr sz="2800" b="1">
                <a:solidFill>
                  <a:schemeClr val="bg1"/>
                </a:solidFill>
              </a:defRPr>
            </a:lvl1pPr>
          </a:lstStyle>
          <a:p>
            <a:pPr lvl="0"/>
            <a:r>
              <a:rPr lang="es-ES" dirty="0" err="1"/>
              <a:t>Lorem</a:t>
            </a:r>
            <a:r>
              <a:rPr lang="es-ES" dirty="0"/>
              <a:t> </a:t>
            </a:r>
            <a:r>
              <a:rPr lang="es-ES" dirty="0" err="1"/>
              <a:t>ipsum</a:t>
            </a:r>
            <a:endParaRPr lang="es-ES" dirty="0"/>
          </a:p>
        </p:txBody>
      </p:sp>
      <p:sp>
        <p:nvSpPr>
          <p:cNvPr id="28" name="Marcador de texto 17">
            <a:extLst>
              <a:ext uri="{FF2B5EF4-FFF2-40B4-BE49-F238E27FC236}">
                <a16:creationId xmlns:a16="http://schemas.microsoft.com/office/drawing/2014/main" id="{952B7A81-FFDE-4C63-97B3-995F4AC8BA8A}"/>
              </a:ext>
            </a:extLst>
          </p:cNvPr>
          <p:cNvSpPr>
            <a:spLocks noGrp="1"/>
          </p:cNvSpPr>
          <p:nvPr>
            <p:ph type="body" sz="quarter" idx="32" hasCustomPrompt="1"/>
          </p:nvPr>
        </p:nvSpPr>
        <p:spPr>
          <a:xfrm>
            <a:off x="7746685" y="6039330"/>
            <a:ext cx="2322846" cy="1098511"/>
          </a:xfrm>
        </p:spPr>
        <p:txBody>
          <a:bodyPr lIns="0">
            <a:noAutofit/>
          </a:bodyPr>
          <a:lstStyle>
            <a:lvl1pPr marL="0" indent="0" algn="ctr">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29" name="Marcador de texto 17">
            <a:extLst>
              <a:ext uri="{FF2B5EF4-FFF2-40B4-BE49-F238E27FC236}">
                <a16:creationId xmlns:a16="http://schemas.microsoft.com/office/drawing/2014/main" id="{65652406-D231-444A-977F-5CA411D79B74}"/>
              </a:ext>
            </a:extLst>
          </p:cNvPr>
          <p:cNvSpPr>
            <a:spLocks noGrp="1"/>
          </p:cNvSpPr>
          <p:nvPr>
            <p:ph type="body" sz="quarter" idx="33" hasCustomPrompt="1"/>
          </p:nvPr>
        </p:nvSpPr>
        <p:spPr>
          <a:xfrm>
            <a:off x="7746686" y="5556573"/>
            <a:ext cx="2322845" cy="462209"/>
          </a:xfrm>
        </p:spPr>
        <p:txBody>
          <a:bodyPr lIns="0">
            <a:normAutofit/>
          </a:bodyPr>
          <a:lstStyle>
            <a:lvl1pPr marL="0" indent="0" algn="ctr">
              <a:lnSpc>
                <a:spcPts val="2800"/>
              </a:lnSpc>
              <a:buNone/>
              <a:defRPr sz="2800" b="1">
                <a:solidFill>
                  <a:schemeClr val="bg1"/>
                </a:solidFill>
              </a:defRPr>
            </a:lvl1pPr>
          </a:lstStyle>
          <a:p>
            <a:pPr lvl="0"/>
            <a:r>
              <a:rPr lang="es-ES" dirty="0" err="1"/>
              <a:t>Lorem</a:t>
            </a:r>
            <a:r>
              <a:rPr lang="es-ES" dirty="0"/>
              <a:t> </a:t>
            </a:r>
            <a:r>
              <a:rPr lang="es-ES" dirty="0" err="1"/>
              <a:t>ipsum</a:t>
            </a:r>
            <a:endParaRPr lang="es-ES" dirty="0"/>
          </a:p>
        </p:txBody>
      </p:sp>
      <p:sp>
        <p:nvSpPr>
          <p:cNvPr id="30" name="Marcador de texto 17">
            <a:extLst>
              <a:ext uri="{FF2B5EF4-FFF2-40B4-BE49-F238E27FC236}">
                <a16:creationId xmlns:a16="http://schemas.microsoft.com/office/drawing/2014/main" id="{E4D2A615-C2E7-4A9B-A1AA-BB9CE7C687CB}"/>
              </a:ext>
            </a:extLst>
          </p:cNvPr>
          <p:cNvSpPr>
            <a:spLocks noGrp="1"/>
          </p:cNvSpPr>
          <p:nvPr>
            <p:ph type="body" sz="quarter" idx="34" hasCustomPrompt="1"/>
          </p:nvPr>
        </p:nvSpPr>
        <p:spPr>
          <a:xfrm>
            <a:off x="10947549" y="6039330"/>
            <a:ext cx="2322846" cy="1098511"/>
          </a:xfrm>
        </p:spPr>
        <p:txBody>
          <a:bodyPr lIns="0">
            <a:noAutofit/>
          </a:bodyPr>
          <a:lstStyle>
            <a:lvl1pPr marL="0" indent="0" algn="ctr">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31" name="Marcador de texto 17">
            <a:extLst>
              <a:ext uri="{FF2B5EF4-FFF2-40B4-BE49-F238E27FC236}">
                <a16:creationId xmlns:a16="http://schemas.microsoft.com/office/drawing/2014/main" id="{672FC0A1-441D-4DF9-82A5-463E836C04E9}"/>
              </a:ext>
            </a:extLst>
          </p:cNvPr>
          <p:cNvSpPr>
            <a:spLocks noGrp="1"/>
          </p:cNvSpPr>
          <p:nvPr>
            <p:ph type="body" sz="quarter" idx="35" hasCustomPrompt="1"/>
          </p:nvPr>
        </p:nvSpPr>
        <p:spPr>
          <a:xfrm>
            <a:off x="10947550" y="5556573"/>
            <a:ext cx="2322845" cy="462209"/>
          </a:xfrm>
        </p:spPr>
        <p:txBody>
          <a:bodyPr lIns="0">
            <a:normAutofit/>
          </a:bodyPr>
          <a:lstStyle>
            <a:lvl1pPr marL="0" indent="0" algn="ctr">
              <a:lnSpc>
                <a:spcPts val="2800"/>
              </a:lnSpc>
              <a:buNone/>
              <a:defRPr sz="2800" b="1">
                <a:solidFill>
                  <a:schemeClr val="bg1"/>
                </a:solidFill>
              </a:defRPr>
            </a:lvl1pPr>
          </a:lstStyle>
          <a:p>
            <a:pPr lvl="0"/>
            <a:r>
              <a:rPr lang="es-ES" dirty="0" err="1"/>
              <a:t>Lorem</a:t>
            </a:r>
            <a:r>
              <a:rPr lang="es-ES" dirty="0"/>
              <a:t> </a:t>
            </a:r>
            <a:r>
              <a:rPr lang="es-ES" dirty="0" err="1"/>
              <a:t>ipsum</a:t>
            </a:r>
            <a:endParaRPr lang="es-ES" dirty="0"/>
          </a:p>
        </p:txBody>
      </p:sp>
      <p:sp>
        <p:nvSpPr>
          <p:cNvPr id="22" name="CuadroTexto 21">
            <a:extLst>
              <a:ext uri="{FF2B5EF4-FFF2-40B4-BE49-F238E27FC236}">
                <a16:creationId xmlns:a16="http://schemas.microsoft.com/office/drawing/2014/main" id="{644EF380-0C7D-45AD-A55E-F881B7F6A929}"/>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6" name="Marcador de número de diapositiva 1">
            <a:extLst>
              <a:ext uri="{FF2B5EF4-FFF2-40B4-BE49-F238E27FC236}">
                <a16:creationId xmlns:a16="http://schemas.microsoft.com/office/drawing/2014/main" id="{557DF84F-68CD-4ED4-AF98-9ED42A626691}"/>
              </a:ext>
            </a:extLst>
          </p:cNvPr>
          <p:cNvSpPr>
            <a:spLocks noGrp="1"/>
          </p:cNvSpPr>
          <p:nvPr>
            <p:ph type="sldNum" sz="quarter" idx="39"/>
          </p:nvPr>
        </p:nvSpPr>
        <p:spPr>
          <a:xfrm>
            <a:off x="7000489" y="7763089"/>
            <a:ext cx="629422" cy="395242"/>
          </a:xfrm>
        </p:spPr>
        <p:txBody>
          <a:bodyPr/>
          <a:lstStyle/>
          <a:p>
            <a:fld id="{B005B2D1-880E-4846-A216-7D6770BA1332}" type="slidenum">
              <a:rPr lang="es-ES" smtClean="0"/>
              <a:pPr/>
              <a:t>‹Nº›</a:t>
            </a:fld>
            <a:endParaRPr lang="es-ES" dirty="0"/>
          </a:p>
        </p:txBody>
      </p:sp>
      <p:sp>
        <p:nvSpPr>
          <p:cNvPr id="27" name="Rectángulo 26">
            <a:extLst>
              <a:ext uri="{FF2B5EF4-FFF2-40B4-BE49-F238E27FC236}">
                <a16:creationId xmlns:a16="http://schemas.microsoft.com/office/drawing/2014/main" id="{54620D0E-5FB3-4449-B3FB-098759747B01}"/>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a:extLst>
              <a:ext uri="{FF2B5EF4-FFF2-40B4-BE49-F238E27FC236}">
                <a16:creationId xmlns:a16="http://schemas.microsoft.com/office/drawing/2014/main" id="{8AD7ECDB-3C05-4359-9990-A2DC139303D4}"/>
              </a:ext>
            </a:extLst>
          </p:cNvPr>
          <p:cNvSpPr/>
          <p:nvPr userDrawn="1"/>
        </p:nvSpPr>
        <p:spPr>
          <a:xfrm>
            <a:off x="762000" y="704851"/>
            <a:ext cx="1917700" cy="1100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Gráfico 17">
            <a:extLst>
              <a:ext uri="{FF2B5EF4-FFF2-40B4-BE49-F238E27FC236}">
                <a16:creationId xmlns:a16="http://schemas.microsoft.com/office/drawing/2014/main" id="{13820B1A-6554-4612-97C5-B3400B6E69B8}"/>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21068746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stacado colore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6986D22-5C54-45CD-801F-AFB0BE29005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9" name="Marcador de texto 17">
            <a:extLst>
              <a:ext uri="{FF2B5EF4-FFF2-40B4-BE49-F238E27FC236}">
                <a16:creationId xmlns:a16="http://schemas.microsoft.com/office/drawing/2014/main" id="{35A5DA2D-4E6F-40F0-8594-B41F695D394D}"/>
              </a:ext>
            </a:extLst>
          </p:cNvPr>
          <p:cNvSpPr>
            <a:spLocks noGrp="1"/>
          </p:cNvSpPr>
          <p:nvPr>
            <p:ph type="body" sz="quarter" idx="28" hasCustomPrompt="1"/>
          </p:nvPr>
        </p:nvSpPr>
        <p:spPr>
          <a:xfrm>
            <a:off x="7787781" y="2259914"/>
            <a:ext cx="2322846" cy="1511625"/>
          </a:xfrm>
        </p:spPr>
        <p:txBody>
          <a:bodyPr lIns="0">
            <a:noAutofit/>
          </a:bodyPr>
          <a:lstStyle>
            <a:lvl1pPr marL="0" indent="0" algn="l">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21" name="Marcador de texto 17">
            <a:extLst>
              <a:ext uri="{FF2B5EF4-FFF2-40B4-BE49-F238E27FC236}">
                <a16:creationId xmlns:a16="http://schemas.microsoft.com/office/drawing/2014/main" id="{B3CCE7E5-483B-4D05-A9C8-5D66C5A57396}"/>
              </a:ext>
            </a:extLst>
          </p:cNvPr>
          <p:cNvSpPr>
            <a:spLocks noGrp="1"/>
          </p:cNvSpPr>
          <p:nvPr>
            <p:ph type="body" sz="quarter" idx="16" hasCustomPrompt="1"/>
          </p:nvPr>
        </p:nvSpPr>
        <p:spPr>
          <a:xfrm>
            <a:off x="906463" y="3616193"/>
            <a:ext cx="5699820" cy="341133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a:t>
            </a:r>
          </a:p>
          <a:p>
            <a:pPr lvl="0"/>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marL="0" marR="0" lvl="0" indent="0" algn="l" defTabSz="1097280" rtl="0" eaLnBrk="1" fontAlgn="auto" latinLnBrk="0" hangingPunct="1">
              <a:lnSpc>
                <a:spcPts val="1700"/>
              </a:lnSpc>
              <a:spcBef>
                <a:spcPts val="900"/>
              </a:spcBef>
              <a:spcAft>
                <a:spcPts val="0"/>
              </a:spcAft>
              <a:buClr>
                <a:srgbClr val="FF3228"/>
              </a:buClr>
              <a:buSzTx/>
              <a:buFont typeface="Wingdings" panose="05000000000000000000" pitchFamily="2" charset="2"/>
              <a:buNone/>
              <a:tabLst/>
              <a:defRPr/>
            </a:pPr>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r>
              <a:rPr lang="es-ES" dirty="0"/>
              <a:t> </a:t>
            </a:r>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a:t>
            </a:r>
          </a:p>
        </p:txBody>
      </p:sp>
      <p:sp>
        <p:nvSpPr>
          <p:cNvPr id="22" name="Marcador de texto 17">
            <a:extLst>
              <a:ext uri="{FF2B5EF4-FFF2-40B4-BE49-F238E27FC236}">
                <a16:creationId xmlns:a16="http://schemas.microsoft.com/office/drawing/2014/main" id="{114F4AE1-74F7-4029-901C-5429DFBF3F8C}"/>
              </a:ext>
            </a:extLst>
          </p:cNvPr>
          <p:cNvSpPr>
            <a:spLocks noGrp="1"/>
          </p:cNvSpPr>
          <p:nvPr>
            <p:ph type="body" sz="quarter" idx="35" hasCustomPrompt="1"/>
          </p:nvPr>
        </p:nvSpPr>
        <p:spPr>
          <a:xfrm>
            <a:off x="7787781" y="1948037"/>
            <a:ext cx="2322846" cy="311877"/>
          </a:xfrm>
        </p:spPr>
        <p:txBody>
          <a:bodyPr lIns="0">
            <a:noAutofit/>
          </a:bodyPr>
          <a:lstStyle>
            <a:lvl1pPr marL="0" indent="0" algn="l">
              <a:lnSpc>
                <a:spcPts val="1700"/>
              </a:lnSpc>
              <a:spcBef>
                <a:spcPts val="900"/>
              </a:spcBef>
              <a:buNone/>
              <a:defRPr sz="1440" b="1">
                <a:solidFill>
                  <a:schemeClr val="bg1"/>
                </a:solidFill>
              </a:defRPr>
            </a:lvl1pPr>
          </a:lstStyle>
          <a:p>
            <a:pPr lvl="0"/>
            <a:r>
              <a:rPr lang="es-ES" dirty="0" err="1"/>
              <a:t>Lorem</a:t>
            </a:r>
            <a:r>
              <a:rPr lang="es-ES" dirty="0"/>
              <a:t> </a:t>
            </a:r>
            <a:r>
              <a:rPr lang="es-ES" dirty="0" err="1"/>
              <a:t>ipsum</a:t>
            </a:r>
            <a:endParaRPr lang="es-ES" dirty="0"/>
          </a:p>
        </p:txBody>
      </p:sp>
      <p:sp>
        <p:nvSpPr>
          <p:cNvPr id="26" name="Marcador de texto 17">
            <a:extLst>
              <a:ext uri="{FF2B5EF4-FFF2-40B4-BE49-F238E27FC236}">
                <a16:creationId xmlns:a16="http://schemas.microsoft.com/office/drawing/2014/main" id="{2BD66F45-9FAC-43B8-83DB-5241323618B8}"/>
              </a:ext>
            </a:extLst>
          </p:cNvPr>
          <p:cNvSpPr>
            <a:spLocks noGrp="1"/>
          </p:cNvSpPr>
          <p:nvPr>
            <p:ph type="body" sz="quarter" idx="36" hasCustomPrompt="1"/>
          </p:nvPr>
        </p:nvSpPr>
        <p:spPr>
          <a:xfrm>
            <a:off x="10991071" y="2259914"/>
            <a:ext cx="2322846" cy="1511625"/>
          </a:xfrm>
        </p:spPr>
        <p:txBody>
          <a:bodyPr lIns="0">
            <a:noAutofit/>
          </a:bodyPr>
          <a:lstStyle>
            <a:lvl1pPr marL="0" indent="0" algn="l">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35" name="Marcador de texto 17">
            <a:extLst>
              <a:ext uri="{FF2B5EF4-FFF2-40B4-BE49-F238E27FC236}">
                <a16:creationId xmlns:a16="http://schemas.microsoft.com/office/drawing/2014/main" id="{1713EFFF-367D-483D-B0D0-22B12F478437}"/>
              </a:ext>
            </a:extLst>
          </p:cNvPr>
          <p:cNvSpPr>
            <a:spLocks noGrp="1"/>
          </p:cNvSpPr>
          <p:nvPr>
            <p:ph type="body" sz="quarter" idx="38" hasCustomPrompt="1"/>
          </p:nvPr>
        </p:nvSpPr>
        <p:spPr>
          <a:xfrm>
            <a:off x="10991071" y="1948037"/>
            <a:ext cx="2322846" cy="311877"/>
          </a:xfrm>
        </p:spPr>
        <p:txBody>
          <a:bodyPr lIns="0">
            <a:noAutofit/>
          </a:bodyPr>
          <a:lstStyle>
            <a:lvl1pPr marL="0" indent="0" algn="l">
              <a:lnSpc>
                <a:spcPts val="1700"/>
              </a:lnSpc>
              <a:spcBef>
                <a:spcPts val="900"/>
              </a:spcBef>
              <a:buNone/>
              <a:defRPr sz="1440" b="1">
                <a:solidFill>
                  <a:schemeClr val="bg1"/>
                </a:solidFill>
              </a:defRPr>
            </a:lvl1pPr>
          </a:lstStyle>
          <a:p>
            <a:pPr lvl="0"/>
            <a:r>
              <a:rPr lang="es-ES" dirty="0" err="1"/>
              <a:t>Lorem</a:t>
            </a:r>
            <a:r>
              <a:rPr lang="es-ES" dirty="0"/>
              <a:t> </a:t>
            </a:r>
            <a:r>
              <a:rPr lang="es-ES" dirty="0" err="1"/>
              <a:t>ipsum</a:t>
            </a:r>
            <a:endParaRPr lang="es-ES" dirty="0"/>
          </a:p>
        </p:txBody>
      </p:sp>
      <p:sp>
        <p:nvSpPr>
          <p:cNvPr id="36" name="Marcador de texto 17">
            <a:extLst>
              <a:ext uri="{FF2B5EF4-FFF2-40B4-BE49-F238E27FC236}">
                <a16:creationId xmlns:a16="http://schemas.microsoft.com/office/drawing/2014/main" id="{F071EB78-1826-4A44-AEF0-39004E6D4A0B}"/>
              </a:ext>
            </a:extLst>
          </p:cNvPr>
          <p:cNvSpPr>
            <a:spLocks noGrp="1"/>
          </p:cNvSpPr>
          <p:nvPr>
            <p:ph type="body" sz="quarter" idx="39" hasCustomPrompt="1"/>
          </p:nvPr>
        </p:nvSpPr>
        <p:spPr>
          <a:xfrm>
            <a:off x="7787781" y="5475053"/>
            <a:ext cx="2322846" cy="1511625"/>
          </a:xfrm>
        </p:spPr>
        <p:txBody>
          <a:bodyPr lIns="0">
            <a:noAutofit/>
          </a:bodyPr>
          <a:lstStyle>
            <a:lvl1pPr marL="0" indent="0" algn="l">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38" name="Marcador de texto 17">
            <a:extLst>
              <a:ext uri="{FF2B5EF4-FFF2-40B4-BE49-F238E27FC236}">
                <a16:creationId xmlns:a16="http://schemas.microsoft.com/office/drawing/2014/main" id="{3DE0E9A8-85D2-4F48-8695-20F26F121594}"/>
              </a:ext>
            </a:extLst>
          </p:cNvPr>
          <p:cNvSpPr>
            <a:spLocks noGrp="1"/>
          </p:cNvSpPr>
          <p:nvPr>
            <p:ph type="body" sz="quarter" idx="41" hasCustomPrompt="1"/>
          </p:nvPr>
        </p:nvSpPr>
        <p:spPr>
          <a:xfrm>
            <a:off x="7787781" y="5163176"/>
            <a:ext cx="2322846" cy="311877"/>
          </a:xfrm>
        </p:spPr>
        <p:txBody>
          <a:bodyPr lIns="0">
            <a:noAutofit/>
          </a:bodyPr>
          <a:lstStyle>
            <a:lvl1pPr marL="0" indent="0" algn="l">
              <a:lnSpc>
                <a:spcPts val="1700"/>
              </a:lnSpc>
              <a:spcBef>
                <a:spcPts val="900"/>
              </a:spcBef>
              <a:buNone/>
              <a:defRPr sz="1440" b="1">
                <a:solidFill>
                  <a:schemeClr val="bg1"/>
                </a:solidFill>
              </a:defRPr>
            </a:lvl1pPr>
          </a:lstStyle>
          <a:p>
            <a:pPr lvl="0"/>
            <a:r>
              <a:rPr lang="es-ES" dirty="0" err="1"/>
              <a:t>Lorem</a:t>
            </a:r>
            <a:r>
              <a:rPr lang="es-ES" dirty="0"/>
              <a:t> </a:t>
            </a:r>
            <a:r>
              <a:rPr lang="es-ES" dirty="0" err="1"/>
              <a:t>ipsum</a:t>
            </a:r>
            <a:endParaRPr lang="es-ES" dirty="0"/>
          </a:p>
        </p:txBody>
      </p:sp>
      <p:sp>
        <p:nvSpPr>
          <p:cNvPr id="39" name="Marcador de texto 17">
            <a:extLst>
              <a:ext uri="{FF2B5EF4-FFF2-40B4-BE49-F238E27FC236}">
                <a16:creationId xmlns:a16="http://schemas.microsoft.com/office/drawing/2014/main" id="{C83C1353-E0DC-4E36-A5D1-984917E34AEA}"/>
              </a:ext>
            </a:extLst>
          </p:cNvPr>
          <p:cNvSpPr>
            <a:spLocks noGrp="1"/>
          </p:cNvSpPr>
          <p:nvPr>
            <p:ph type="body" sz="quarter" idx="42" hasCustomPrompt="1"/>
          </p:nvPr>
        </p:nvSpPr>
        <p:spPr>
          <a:xfrm>
            <a:off x="10991071" y="5475053"/>
            <a:ext cx="2322846" cy="1511625"/>
          </a:xfrm>
        </p:spPr>
        <p:txBody>
          <a:bodyPr lIns="0">
            <a:noAutofit/>
          </a:bodyPr>
          <a:lstStyle>
            <a:lvl1pPr marL="0" indent="0" algn="l">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41" name="Marcador de texto 17">
            <a:extLst>
              <a:ext uri="{FF2B5EF4-FFF2-40B4-BE49-F238E27FC236}">
                <a16:creationId xmlns:a16="http://schemas.microsoft.com/office/drawing/2014/main" id="{DEEB8856-EE5D-4CF9-8422-8DF5732787B4}"/>
              </a:ext>
            </a:extLst>
          </p:cNvPr>
          <p:cNvSpPr>
            <a:spLocks noGrp="1"/>
          </p:cNvSpPr>
          <p:nvPr>
            <p:ph type="body" sz="quarter" idx="44" hasCustomPrompt="1"/>
          </p:nvPr>
        </p:nvSpPr>
        <p:spPr>
          <a:xfrm>
            <a:off x="10991071" y="5163176"/>
            <a:ext cx="2322846" cy="311877"/>
          </a:xfrm>
        </p:spPr>
        <p:txBody>
          <a:bodyPr lIns="0">
            <a:noAutofit/>
          </a:bodyPr>
          <a:lstStyle>
            <a:lvl1pPr marL="0" indent="0" algn="l">
              <a:lnSpc>
                <a:spcPts val="1700"/>
              </a:lnSpc>
              <a:spcBef>
                <a:spcPts val="900"/>
              </a:spcBef>
              <a:buNone/>
              <a:defRPr sz="1440" b="1">
                <a:solidFill>
                  <a:schemeClr val="bg1"/>
                </a:solidFill>
              </a:defRPr>
            </a:lvl1pPr>
          </a:lstStyle>
          <a:p>
            <a:pPr lvl="0"/>
            <a:r>
              <a:rPr lang="es-ES" dirty="0" err="1"/>
              <a:t>Lorem</a:t>
            </a:r>
            <a:r>
              <a:rPr lang="es-ES" dirty="0"/>
              <a:t> </a:t>
            </a:r>
            <a:r>
              <a:rPr lang="es-ES" dirty="0" err="1"/>
              <a:t>ipsum</a:t>
            </a:r>
            <a:endParaRPr lang="es-ES" dirty="0"/>
          </a:p>
        </p:txBody>
      </p:sp>
      <p:sp>
        <p:nvSpPr>
          <p:cNvPr id="42" name="Marcador de texto 13">
            <a:extLst>
              <a:ext uri="{FF2B5EF4-FFF2-40B4-BE49-F238E27FC236}">
                <a16:creationId xmlns:a16="http://schemas.microsoft.com/office/drawing/2014/main" id="{05A97F12-6419-488E-A7B5-B28ED4F83029}"/>
              </a:ext>
            </a:extLst>
          </p:cNvPr>
          <p:cNvSpPr>
            <a:spLocks noGrp="1"/>
          </p:cNvSpPr>
          <p:nvPr>
            <p:ph type="body" sz="quarter" idx="45" hasCustomPrompt="1"/>
          </p:nvPr>
        </p:nvSpPr>
        <p:spPr>
          <a:xfrm>
            <a:off x="7789209" y="1548956"/>
            <a:ext cx="2321418" cy="238748"/>
          </a:xfrm>
        </p:spPr>
        <p:txBody>
          <a:bodyPr lIns="0">
            <a:noAutofit/>
          </a:bodyPr>
          <a:lstStyle>
            <a:lvl1pPr marL="0" indent="0">
              <a:buNone/>
              <a:defRPr lang="es-ES" sz="4900" b="1" kern="1200" dirty="0" smtClean="0">
                <a:solidFill>
                  <a:schemeClr val="bg1"/>
                </a:solidFill>
                <a:latin typeface="Century Gothic" panose="020B0502020202020204" pitchFamily="34" charset="0"/>
                <a:ea typeface="+mn-ea"/>
                <a:cs typeface="+mn-cs"/>
              </a:defRPr>
            </a:lvl1pPr>
          </a:lstStyle>
          <a:p>
            <a:pPr lvl="0"/>
            <a:r>
              <a:rPr lang="es-ES" dirty="0"/>
              <a:t>480</a:t>
            </a:r>
          </a:p>
        </p:txBody>
      </p:sp>
      <p:sp>
        <p:nvSpPr>
          <p:cNvPr id="44" name="Marcador de texto 13">
            <a:extLst>
              <a:ext uri="{FF2B5EF4-FFF2-40B4-BE49-F238E27FC236}">
                <a16:creationId xmlns:a16="http://schemas.microsoft.com/office/drawing/2014/main" id="{E7B7397E-2949-4E2A-A0F9-0545C37ED0C9}"/>
              </a:ext>
            </a:extLst>
          </p:cNvPr>
          <p:cNvSpPr>
            <a:spLocks noGrp="1"/>
          </p:cNvSpPr>
          <p:nvPr>
            <p:ph type="body" sz="quarter" idx="46" hasCustomPrompt="1"/>
          </p:nvPr>
        </p:nvSpPr>
        <p:spPr>
          <a:xfrm>
            <a:off x="10992499" y="1548956"/>
            <a:ext cx="2321418" cy="238748"/>
          </a:xfrm>
        </p:spPr>
        <p:txBody>
          <a:bodyPr lIns="0">
            <a:noAutofit/>
          </a:bodyPr>
          <a:lstStyle>
            <a:lvl1pPr marL="0" indent="0">
              <a:buNone/>
              <a:defRPr lang="es-ES" sz="4900" b="1" kern="1200" dirty="0" smtClean="0">
                <a:solidFill>
                  <a:schemeClr val="bg1"/>
                </a:solidFill>
                <a:latin typeface="Century Gothic" panose="020B0502020202020204" pitchFamily="34" charset="0"/>
                <a:ea typeface="+mn-ea"/>
                <a:cs typeface="+mn-cs"/>
              </a:defRPr>
            </a:lvl1pPr>
          </a:lstStyle>
          <a:p>
            <a:pPr lvl="0"/>
            <a:r>
              <a:rPr lang="es-ES" dirty="0"/>
              <a:t>480</a:t>
            </a:r>
          </a:p>
        </p:txBody>
      </p:sp>
      <p:sp>
        <p:nvSpPr>
          <p:cNvPr id="50" name="Marcador de texto 13">
            <a:extLst>
              <a:ext uri="{FF2B5EF4-FFF2-40B4-BE49-F238E27FC236}">
                <a16:creationId xmlns:a16="http://schemas.microsoft.com/office/drawing/2014/main" id="{ED5C1BF5-6AEE-4349-A55B-2C4F2ADD31AE}"/>
              </a:ext>
            </a:extLst>
          </p:cNvPr>
          <p:cNvSpPr>
            <a:spLocks noGrp="1"/>
          </p:cNvSpPr>
          <p:nvPr>
            <p:ph type="body" sz="quarter" idx="47" hasCustomPrompt="1"/>
          </p:nvPr>
        </p:nvSpPr>
        <p:spPr>
          <a:xfrm>
            <a:off x="7789209" y="4765716"/>
            <a:ext cx="2321418" cy="238748"/>
          </a:xfrm>
        </p:spPr>
        <p:txBody>
          <a:bodyPr lIns="0">
            <a:noAutofit/>
          </a:bodyPr>
          <a:lstStyle>
            <a:lvl1pPr marL="0" indent="0">
              <a:buNone/>
              <a:defRPr lang="es-ES" sz="4900" b="1" kern="1200" dirty="0" smtClean="0">
                <a:solidFill>
                  <a:schemeClr val="bg1"/>
                </a:solidFill>
                <a:latin typeface="Century Gothic" panose="020B0502020202020204" pitchFamily="34" charset="0"/>
                <a:ea typeface="+mn-ea"/>
                <a:cs typeface="+mn-cs"/>
              </a:defRPr>
            </a:lvl1pPr>
          </a:lstStyle>
          <a:p>
            <a:pPr lvl="0"/>
            <a:r>
              <a:rPr lang="es-ES" dirty="0"/>
              <a:t>480</a:t>
            </a:r>
          </a:p>
        </p:txBody>
      </p:sp>
      <p:sp>
        <p:nvSpPr>
          <p:cNvPr id="51" name="Marcador de texto 13">
            <a:extLst>
              <a:ext uri="{FF2B5EF4-FFF2-40B4-BE49-F238E27FC236}">
                <a16:creationId xmlns:a16="http://schemas.microsoft.com/office/drawing/2014/main" id="{50C8F75C-7C29-46CF-B324-1C8F560B86DC}"/>
              </a:ext>
            </a:extLst>
          </p:cNvPr>
          <p:cNvSpPr>
            <a:spLocks noGrp="1"/>
          </p:cNvSpPr>
          <p:nvPr>
            <p:ph type="body" sz="quarter" idx="48" hasCustomPrompt="1"/>
          </p:nvPr>
        </p:nvSpPr>
        <p:spPr>
          <a:xfrm>
            <a:off x="10992499" y="4765716"/>
            <a:ext cx="2321418" cy="238748"/>
          </a:xfrm>
        </p:spPr>
        <p:txBody>
          <a:bodyPr lIns="0">
            <a:noAutofit/>
          </a:bodyPr>
          <a:lstStyle>
            <a:lvl1pPr marL="0" indent="0">
              <a:buNone/>
              <a:defRPr lang="es-ES" sz="4900" b="1" kern="1200" dirty="0" smtClean="0">
                <a:solidFill>
                  <a:schemeClr val="bg1"/>
                </a:solidFill>
                <a:latin typeface="Century Gothic" panose="020B0502020202020204" pitchFamily="34" charset="0"/>
                <a:ea typeface="+mn-ea"/>
                <a:cs typeface="+mn-cs"/>
              </a:defRPr>
            </a:lvl1pPr>
          </a:lstStyle>
          <a:p>
            <a:pPr lvl="0"/>
            <a:r>
              <a:rPr lang="es-ES" dirty="0"/>
              <a:t>480</a:t>
            </a:r>
          </a:p>
        </p:txBody>
      </p:sp>
      <p:sp>
        <p:nvSpPr>
          <p:cNvPr id="25" name="CuadroTexto 24">
            <a:extLst>
              <a:ext uri="{FF2B5EF4-FFF2-40B4-BE49-F238E27FC236}">
                <a16:creationId xmlns:a16="http://schemas.microsoft.com/office/drawing/2014/main" id="{E30C8D45-466F-4F40-8328-D150D1EB24BA}"/>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7" name="Marcador de número de diapositiva 1">
            <a:extLst>
              <a:ext uri="{FF2B5EF4-FFF2-40B4-BE49-F238E27FC236}">
                <a16:creationId xmlns:a16="http://schemas.microsoft.com/office/drawing/2014/main" id="{04281931-3718-4A7D-AA8E-F88E5AEB9ADC}"/>
              </a:ext>
            </a:extLst>
          </p:cNvPr>
          <p:cNvSpPr>
            <a:spLocks noGrp="1"/>
          </p:cNvSpPr>
          <p:nvPr>
            <p:ph type="sldNum" sz="quarter" idx="30"/>
          </p:nvPr>
        </p:nvSpPr>
        <p:spPr>
          <a:xfrm>
            <a:off x="7000489" y="7763089"/>
            <a:ext cx="629422" cy="395242"/>
          </a:xfrm>
        </p:spPr>
        <p:txBody>
          <a:bodyPr/>
          <a:lstStyle/>
          <a:p>
            <a:fld id="{B005B2D1-880E-4846-A216-7D6770BA1332}" type="slidenum">
              <a:rPr lang="es-ES" smtClean="0"/>
              <a:pPr/>
              <a:t>‹Nº›</a:t>
            </a:fld>
            <a:endParaRPr lang="es-ES" dirty="0"/>
          </a:p>
        </p:txBody>
      </p:sp>
      <p:sp>
        <p:nvSpPr>
          <p:cNvPr id="28" name="Rectángulo 27">
            <a:extLst>
              <a:ext uri="{FF2B5EF4-FFF2-40B4-BE49-F238E27FC236}">
                <a16:creationId xmlns:a16="http://schemas.microsoft.com/office/drawing/2014/main" id="{4D5137D5-442A-403F-81C7-7686AFB9547E}"/>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0BE59D96-9295-4622-A2F5-BC31E553C212}"/>
              </a:ext>
            </a:extLst>
          </p:cNvPr>
          <p:cNvSpPr/>
          <p:nvPr userDrawn="1"/>
        </p:nvSpPr>
        <p:spPr>
          <a:xfrm>
            <a:off x="762000" y="704851"/>
            <a:ext cx="1917700" cy="1100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Título 11">
            <a:extLst>
              <a:ext uri="{FF2B5EF4-FFF2-40B4-BE49-F238E27FC236}">
                <a16:creationId xmlns:a16="http://schemas.microsoft.com/office/drawing/2014/main" id="{723D5B36-331C-4482-AD00-C5437D3DE751}"/>
              </a:ext>
            </a:extLst>
          </p:cNvPr>
          <p:cNvSpPr>
            <a:spLocks noGrp="1"/>
          </p:cNvSpPr>
          <p:nvPr>
            <p:ph type="title" hasCustomPrompt="1"/>
          </p:nvPr>
        </p:nvSpPr>
        <p:spPr>
          <a:xfrm>
            <a:off x="906463" y="2321558"/>
            <a:ext cx="4811360" cy="1017545"/>
          </a:xfrm>
        </p:spPr>
        <p:txBody>
          <a:bodyPr lIns="0">
            <a:noAutofit/>
          </a:bodyPr>
          <a:lstStyle>
            <a:lvl1pPr>
              <a:defRPr sz="4300"/>
            </a:lvl1pPr>
          </a:lstStyle>
          <a:p>
            <a:r>
              <a:rPr lang="es-ES" dirty="0" err="1"/>
              <a:t>Lorem</a:t>
            </a:r>
            <a:r>
              <a:rPr lang="es-ES" dirty="0"/>
              <a:t> </a:t>
            </a:r>
            <a:r>
              <a:rPr lang="es-ES" dirty="0" err="1"/>
              <a:t>ipsum</a:t>
            </a:r>
            <a:r>
              <a:rPr lang="es-ES" dirty="0"/>
              <a:t> dolor </a:t>
            </a:r>
            <a:r>
              <a:rPr lang="es-ES" dirty="0" err="1"/>
              <a:t>sit</a:t>
            </a:r>
            <a:r>
              <a:rPr lang="es-ES" dirty="0"/>
              <a:t> </a:t>
            </a:r>
            <a:r>
              <a:rPr lang="es-ES" dirty="0" err="1"/>
              <a:t>ipsum</a:t>
            </a:r>
            <a:endParaRPr lang="es-ES" dirty="0"/>
          </a:p>
        </p:txBody>
      </p:sp>
      <p:pic>
        <p:nvPicPr>
          <p:cNvPr id="29" name="Gráfico 28">
            <a:extLst>
              <a:ext uri="{FF2B5EF4-FFF2-40B4-BE49-F238E27FC236}">
                <a16:creationId xmlns:a16="http://schemas.microsoft.com/office/drawing/2014/main" id="{9719C574-7BFB-4E22-84A0-31F8CC084D6E}"/>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361806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03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4E8383-EBBB-43A5-8288-826364F072D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14630397"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32014" y="2730479"/>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32014" y="362959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2711316" y="6662208"/>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3644957" y="5152734"/>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3644957" y="5783254"/>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3644957" y="5392438"/>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7" name="Gráfico 16">
            <a:extLst>
              <a:ext uri="{FF2B5EF4-FFF2-40B4-BE49-F238E27FC236}">
                <a16:creationId xmlns:a16="http://schemas.microsoft.com/office/drawing/2014/main" id="{CF431FBC-869A-42BD-8876-A0B0DA4D2D2C}"/>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18038" y="908844"/>
            <a:ext cx="2910840" cy="800100"/>
          </a:xfrm>
          <a:prstGeom prst="rect">
            <a:avLst/>
          </a:prstGeom>
        </p:spPr>
      </p:pic>
    </p:spTree>
    <p:extLst>
      <p:ext uri="{BB962C8B-B14F-4D97-AF65-F5344CB8AC3E}">
        <p14:creationId xmlns:p14="http://schemas.microsoft.com/office/powerpoint/2010/main" val="465630634"/>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ativa 01">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3824DF03-CD42-4A06-902D-2CFAE7AC68F7}"/>
              </a:ext>
            </a:extLst>
          </p:cNvPr>
          <p:cNvSpPr/>
          <p:nvPr userDrawn="1"/>
        </p:nvSpPr>
        <p:spPr>
          <a:xfrm>
            <a:off x="906463" y="911225"/>
            <a:ext cx="6400800" cy="64008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25C482E9-DB7E-4E5B-BA87-D9F67A4F4A1E}"/>
              </a:ext>
            </a:extLst>
          </p:cNvPr>
          <p:cNvSpPr/>
          <p:nvPr userDrawn="1"/>
        </p:nvSpPr>
        <p:spPr>
          <a:xfrm>
            <a:off x="1714625" y="2513628"/>
            <a:ext cx="800100" cy="80010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C4FC17E0-72CD-481B-9A93-9E53EF563B11}"/>
              </a:ext>
            </a:extLst>
          </p:cNvPr>
          <p:cNvSpPr/>
          <p:nvPr userDrawn="1"/>
        </p:nvSpPr>
        <p:spPr>
          <a:xfrm>
            <a:off x="1714625" y="4115773"/>
            <a:ext cx="800100" cy="80010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a:extLst>
              <a:ext uri="{FF2B5EF4-FFF2-40B4-BE49-F238E27FC236}">
                <a16:creationId xmlns:a16="http://schemas.microsoft.com/office/drawing/2014/main" id="{F4BF7557-8BC4-49E3-A1E8-E0AD0AF9C072}"/>
              </a:ext>
            </a:extLst>
          </p:cNvPr>
          <p:cNvSpPr/>
          <p:nvPr userDrawn="1"/>
        </p:nvSpPr>
        <p:spPr>
          <a:xfrm>
            <a:off x="1714625" y="5717918"/>
            <a:ext cx="800100" cy="80010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texto 17">
            <a:extLst>
              <a:ext uri="{FF2B5EF4-FFF2-40B4-BE49-F238E27FC236}">
                <a16:creationId xmlns:a16="http://schemas.microsoft.com/office/drawing/2014/main" id="{44FEA7C6-9E21-48A4-8632-8CE1CE41E2EA}"/>
              </a:ext>
            </a:extLst>
          </p:cNvPr>
          <p:cNvSpPr>
            <a:spLocks noGrp="1"/>
          </p:cNvSpPr>
          <p:nvPr>
            <p:ph type="body" sz="quarter" idx="22" hasCustomPrompt="1"/>
          </p:nvPr>
        </p:nvSpPr>
        <p:spPr>
          <a:xfrm>
            <a:off x="2701574" y="2836874"/>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13" name="Marcador de posición de imagen 24">
            <a:extLst>
              <a:ext uri="{FF2B5EF4-FFF2-40B4-BE49-F238E27FC236}">
                <a16:creationId xmlns:a16="http://schemas.microsoft.com/office/drawing/2014/main" id="{2F8E84F3-47FC-4077-886B-0B0747590637}"/>
              </a:ext>
            </a:extLst>
          </p:cNvPr>
          <p:cNvSpPr>
            <a:spLocks noGrp="1"/>
          </p:cNvSpPr>
          <p:nvPr>
            <p:ph type="pic" sz="quarter" idx="30" hasCustomPrompt="1"/>
          </p:nvPr>
        </p:nvSpPr>
        <p:spPr>
          <a:xfrm>
            <a:off x="8266291" y="2697163"/>
            <a:ext cx="540000" cy="540000"/>
          </a:xfrm>
        </p:spPr>
        <p:txBody>
          <a:bodyPr>
            <a:normAutofit/>
          </a:bodyPr>
          <a:lstStyle>
            <a:lvl1pPr marL="0" indent="0" algn="ctr">
              <a:buNone/>
              <a:defRPr sz="700"/>
            </a:lvl1pPr>
          </a:lstStyle>
          <a:p>
            <a:r>
              <a:rPr lang="es-ES" dirty="0"/>
              <a:t>Icono</a:t>
            </a:r>
          </a:p>
        </p:txBody>
      </p:sp>
      <p:sp>
        <p:nvSpPr>
          <p:cNvPr id="14" name="Marcador de posición de imagen 24">
            <a:extLst>
              <a:ext uri="{FF2B5EF4-FFF2-40B4-BE49-F238E27FC236}">
                <a16:creationId xmlns:a16="http://schemas.microsoft.com/office/drawing/2014/main" id="{5EF62040-F1E4-4BE2-AFB5-9DF139E3A54D}"/>
              </a:ext>
            </a:extLst>
          </p:cNvPr>
          <p:cNvSpPr>
            <a:spLocks noGrp="1"/>
          </p:cNvSpPr>
          <p:nvPr>
            <p:ph type="pic" sz="quarter" idx="31" hasCustomPrompt="1"/>
          </p:nvPr>
        </p:nvSpPr>
        <p:spPr>
          <a:xfrm>
            <a:off x="8266291" y="4277644"/>
            <a:ext cx="540000" cy="540000"/>
          </a:xfrm>
        </p:spPr>
        <p:txBody>
          <a:bodyPr>
            <a:normAutofit/>
          </a:bodyPr>
          <a:lstStyle>
            <a:lvl1pPr marL="0" indent="0" algn="ctr">
              <a:buNone/>
              <a:defRPr sz="700"/>
            </a:lvl1pPr>
          </a:lstStyle>
          <a:p>
            <a:r>
              <a:rPr lang="es-ES" dirty="0"/>
              <a:t>Icono</a:t>
            </a:r>
          </a:p>
        </p:txBody>
      </p:sp>
      <p:sp>
        <p:nvSpPr>
          <p:cNvPr id="15" name="Marcador de posición de imagen 24">
            <a:extLst>
              <a:ext uri="{FF2B5EF4-FFF2-40B4-BE49-F238E27FC236}">
                <a16:creationId xmlns:a16="http://schemas.microsoft.com/office/drawing/2014/main" id="{4298C36A-2619-48EC-986C-B14C84BC169C}"/>
              </a:ext>
            </a:extLst>
          </p:cNvPr>
          <p:cNvSpPr>
            <a:spLocks noGrp="1"/>
          </p:cNvSpPr>
          <p:nvPr>
            <p:ph type="pic" sz="quarter" idx="32" hasCustomPrompt="1"/>
          </p:nvPr>
        </p:nvSpPr>
        <p:spPr>
          <a:xfrm>
            <a:off x="8266291" y="5858126"/>
            <a:ext cx="540000" cy="540000"/>
          </a:xfrm>
        </p:spPr>
        <p:txBody>
          <a:bodyPr>
            <a:normAutofit/>
          </a:bodyPr>
          <a:lstStyle>
            <a:lvl1pPr marL="0" indent="0" algn="ctr">
              <a:buNone/>
              <a:defRPr sz="700"/>
            </a:lvl1pPr>
          </a:lstStyle>
          <a:p>
            <a:r>
              <a:rPr lang="es-ES" dirty="0"/>
              <a:t>Icono</a:t>
            </a:r>
          </a:p>
        </p:txBody>
      </p:sp>
      <p:sp>
        <p:nvSpPr>
          <p:cNvPr id="16" name="Marcador de texto 17">
            <a:extLst>
              <a:ext uri="{FF2B5EF4-FFF2-40B4-BE49-F238E27FC236}">
                <a16:creationId xmlns:a16="http://schemas.microsoft.com/office/drawing/2014/main" id="{F45D8212-2D59-45F8-B871-FAAAE828E275}"/>
              </a:ext>
            </a:extLst>
          </p:cNvPr>
          <p:cNvSpPr>
            <a:spLocks noGrp="1"/>
          </p:cNvSpPr>
          <p:nvPr>
            <p:ph type="body" sz="quarter" idx="33" hasCustomPrompt="1"/>
          </p:nvPr>
        </p:nvSpPr>
        <p:spPr>
          <a:xfrm>
            <a:off x="1718419" y="1414287"/>
            <a:ext cx="4524337" cy="462209"/>
          </a:xfrm>
        </p:spPr>
        <p:txBody>
          <a:bodyPr lIns="0">
            <a:normAutofit/>
          </a:bodyPr>
          <a:lstStyle>
            <a:lvl1pPr marL="0" indent="0" algn="l">
              <a:lnSpc>
                <a:spcPts val="2800"/>
              </a:lnSpc>
              <a:buNone/>
              <a:defRPr sz="2900" b="1">
                <a:solidFill>
                  <a:schemeClr val="bg1"/>
                </a:solidFill>
              </a:defRPr>
            </a:lvl1pPr>
          </a:lstStyle>
          <a:p>
            <a:pPr lvl="0"/>
            <a:r>
              <a:rPr lang="es-ES" dirty="0" err="1"/>
              <a:t>Lorem</a:t>
            </a:r>
            <a:r>
              <a:rPr lang="es-ES" dirty="0"/>
              <a:t> </a:t>
            </a:r>
            <a:r>
              <a:rPr lang="es-ES" dirty="0" err="1"/>
              <a:t>ipsum</a:t>
            </a:r>
            <a:r>
              <a:rPr lang="es-ES" dirty="0"/>
              <a:t> dolor </a:t>
            </a:r>
            <a:r>
              <a:rPr lang="es-ES" dirty="0" err="1"/>
              <a:t>sit</a:t>
            </a:r>
            <a:endParaRPr lang="es-ES" dirty="0"/>
          </a:p>
        </p:txBody>
      </p:sp>
      <p:sp>
        <p:nvSpPr>
          <p:cNvPr id="17" name="Marcador de texto 17">
            <a:extLst>
              <a:ext uri="{FF2B5EF4-FFF2-40B4-BE49-F238E27FC236}">
                <a16:creationId xmlns:a16="http://schemas.microsoft.com/office/drawing/2014/main" id="{2AFD9B32-D2CF-4B3F-A275-6E2599A28015}"/>
              </a:ext>
            </a:extLst>
          </p:cNvPr>
          <p:cNvSpPr>
            <a:spLocks noGrp="1"/>
          </p:cNvSpPr>
          <p:nvPr>
            <p:ph type="body" sz="quarter" idx="34" hasCustomPrompt="1"/>
          </p:nvPr>
        </p:nvSpPr>
        <p:spPr>
          <a:xfrm>
            <a:off x="2701574" y="2400605"/>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18" name="Marcador de texto 17">
            <a:extLst>
              <a:ext uri="{FF2B5EF4-FFF2-40B4-BE49-F238E27FC236}">
                <a16:creationId xmlns:a16="http://schemas.microsoft.com/office/drawing/2014/main" id="{819E5421-DA47-48D8-95D5-1C2FE4C8716D}"/>
              </a:ext>
            </a:extLst>
          </p:cNvPr>
          <p:cNvSpPr>
            <a:spLocks noGrp="1"/>
          </p:cNvSpPr>
          <p:nvPr>
            <p:ph type="body" sz="quarter" idx="35" hasCustomPrompt="1"/>
          </p:nvPr>
        </p:nvSpPr>
        <p:spPr>
          <a:xfrm>
            <a:off x="2701574" y="4425820"/>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19" name="Marcador de texto 17">
            <a:extLst>
              <a:ext uri="{FF2B5EF4-FFF2-40B4-BE49-F238E27FC236}">
                <a16:creationId xmlns:a16="http://schemas.microsoft.com/office/drawing/2014/main" id="{8EEAAABC-7AC3-4E3E-9159-899BA54C1F3C}"/>
              </a:ext>
            </a:extLst>
          </p:cNvPr>
          <p:cNvSpPr>
            <a:spLocks noGrp="1"/>
          </p:cNvSpPr>
          <p:nvPr>
            <p:ph type="body" sz="quarter" idx="36" hasCustomPrompt="1"/>
          </p:nvPr>
        </p:nvSpPr>
        <p:spPr>
          <a:xfrm>
            <a:off x="2701574" y="3989551"/>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0" name="Marcador de texto 17">
            <a:extLst>
              <a:ext uri="{FF2B5EF4-FFF2-40B4-BE49-F238E27FC236}">
                <a16:creationId xmlns:a16="http://schemas.microsoft.com/office/drawing/2014/main" id="{50A7003E-2CA9-4736-92E2-0A334553D23D}"/>
              </a:ext>
            </a:extLst>
          </p:cNvPr>
          <p:cNvSpPr>
            <a:spLocks noGrp="1"/>
          </p:cNvSpPr>
          <p:nvPr>
            <p:ph type="body" sz="quarter" idx="37" hasCustomPrompt="1"/>
          </p:nvPr>
        </p:nvSpPr>
        <p:spPr>
          <a:xfrm>
            <a:off x="2701574" y="6015901"/>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1" name="Marcador de texto 17">
            <a:extLst>
              <a:ext uri="{FF2B5EF4-FFF2-40B4-BE49-F238E27FC236}">
                <a16:creationId xmlns:a16="http://schemas.microsoft.com/office/drawing/2014/main" id="{92D9D4B3-1E28-4271-8722-5B476076907E}"/>
              </a:ext>
            </a:extLst>
          </p:cNvPr>
          <p:cNvSpPr>
            <a:spLocks noGrp="1"/>
          </p:cNvSpPr>
          <p:nvPr>
            <p:ph type="body" sz="quarter" idx="38" hasCustomPrompt="1"/>
          </p:nvPr>
        </p:nvSpPr>
        <p:spPr>
          <a:xfrm>
            <a:off x="2701574" y="5579632"/>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2" name="Marcador de texto 17">
            <a:extLst>
              <a:ext uri="{FF2B5EF4-FFF2-40B4-BE49-F238E27FC236}">
                <a16:creationId xmlns:a16="http://schemas.microsoft.com/office/drawing/2014/main" id="{5C4F3919-61CE-4A8B-85D6-C871DE91FD2F}"/>
              </a:ext>
            </a:extLst>
          </p:cNvPr>
          <p:cNvSpPr>
            <a:spLocks noGrp="1"/>
          </p:cNvSpPr>
          <p:nvPr>
            <p:ph type="body" sz="quarter" idx="39" hasCustomPrompt="1"/>
          </p:nvPr>
        </p:nvSpPr>
        <p:spPr>
          <a:xfrm>
            <a:off x="9147529" y="2836874"/>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3" name="Marcador de texto 17">
            <a:extLst>
              <a:ext uri="{FF2B5EF4-FFF2-40B4-BE49-F238E27FC236}">
                <a16:creationId xmlns:a16="http://schemas.microsoft.com/office/drawing/2014/main" id="{096FDC23-32F9-4A15-8C0F-2FA62606F725}"/>
              </a:ext>
            </a:extLst>
          </p:cNvPr>
          <p:cNvSpPr>
            <a:spLocks noGrp="1"/>
          </p:cNvSpPr>
          <p:nvPr>
            <p:ph type="body" sz="quarter" idx="40" hasCustomPrompt="1"/>
          </p:nvPr>
        </p:nvSpPr>
        <p:spPr>
          <a:xfrm>
            <a:off x="9147529" y="2400605"/>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4" name="Marcador de texto 17">
            <a:extLst>
              <a:ext uri="{FF2B5EF4-FFF2-40B4-BE49-F238E27FC236}">
                <a16:creationId xmlns:a16="http://schemas.microsoft.com/office/drawing/2014/main" id="{544B68AA-A664-4CDB-9244-7439A1BBEB37}"/>
              </a:ext>
            </a:extLst>
          </p:cNvPr>
          <p:cNvSpPr>
            <a:spLocks noGrp="1"/>
          </p:cNvSpPr>
          <p:nvPr>
            <p:ph type="body" sz="quarter" idx="41" hasCustomPrompt="1"/>
          </p:nvPr>
        </p:nvSpPr>
        <p:spPr>
          <a:xfrm>
            <a:off x="9147529" y="4425820"/>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5" name="Marcador de texto 17">
            <a:extLst>
              <a:ext uri="{FF2B5EF4-FFF2-40B4-BE49-F238E27FC236}">
                <a16:creationId xmlns:a16="http://schemas.microsoft.com/office/drawing/2014/main" id="{E8F7D17C-956D-401B-B279-2A0E1A7FDAE4}"/>
              </a:ext>
            </a:extLst>
          </p:cNvPr>
          <p:cNvSpPr>
            <a:spLocks noGrp="1"/>
          </p:cNvSpPr>
          <p:nvPr>
            <p:ph type="body" sz="quarter" idx="42" hasCustomPrompt="1"/>
          </p:nvPr>
        </p:nvSpPr>
        <p:spPr>
          <a:xfrm>
            <a:off x="9147529" y="3989551"/>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6" name="Marcador de texto 17">
            <a:extLst>
              <a:ext uri="{FF2B5EF4-FFF2-40B4-BE49-F238E27FC236}">
                <a16:creationId xmlns:a16="http://schemas.microsoft.com/office/drawing/2014/main" id="{042A179C-1060-4856-8F5D-63184A6E3BA6}"/>
              </a:ext>
            </a:extLst>
          </p:cNvPr>
          <p:cNvSpPr>
            <a:spLocks noGrp="1"/>
          </p:cNvSpPr>
          <p:nvPr>
            <p:ph type="body" sz="quarter" idx="43" hasCustomPrompt="1"/>
          </p:nvPr>
        </p:nvSpPr>
        <p:spPr>
          <a:xfrm>
            <a:off x="9147529" y="6015901"/>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7" name="Marcador de texto 17">
            <a:extLst>
              <a:ext uri="{FF2B5EF4-FFF2-40B4-BE49-F238E27FC236}">
                <a16:creationId xmlns:a16="http://schemas.microsoft.com/office/drawing/2014/main" id="{56D8F0E5-A6E8-4BB3-BE7E-067D7C752DC3}"/>
              </a:ext>
            </a:extLst>
          </p:cNvPr>
          <p:cNvSpPr>
            <a:spLocks noGrp="1"/>
          </p:cNvSpPr>
          <p:nvPr>
            <p:ph type="body" sz="quarter" idx="44" hasCustomPrompt="1"/>
          </p:nvPr>
        </p:nvSpPr>
        <p:spPr>
          <a:xfrm>
            <a:off x="9147529" y="5579632"/>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8" name="Marcador de texto 17">
            <a:extLst>
              <a:ext uri="{FF2B5EF4-FFF2-40B4-BE49-F238E27FC236}">
                <a16:creationId xmlns:a16="http://schemas.microsoft.com/office/drawing/2014/main" id="{EFD3DBCB-37D1-496C-A04E-BA7E970F4A25}"/>
              </a:ext>
            </a:extLst>
          </p:cNvPr>
          <p:cNvSpPr>
            <a:spLocks noGrp="1"/>
          </p:cNvSpPr>
          <p:nvPr>
            <p:ph type="body" sz="quarter" idx="45" hasCustomPrompt="1"/>
          </p:nvPr>
        </p:nvSpPr>
        <p:spPr>
          <a:xfrm>
            <a:off x="8129253" y="1414287"/>
            <a:ext cx="4524337" cy="462209"/>
          </a:xfrm>
        </p:spPr>
        <p:txBody>
          <a:bodyPr lIns="0">
            <a:normAutofit/>
          </a:bodyPr>
          <a:lstStyle>
            <a:lvl1pPr marL="0" indent="0" algn="l">
              <a:lnSpc>
                <a:spcPts val="2800"/>
              </a:lnSpc>
              <a:buNone/>
              <a:defRPr sz="2900" b="1">
                <a:solidFill>
                  <a:srgbClr val="1E1E1E"/>
                </a:solidFill>
              </a:defRPr>
            </a:lvl1pPr>
          </a:lstStyle>
          <a:p>
            <a:pPr lvl="0"/>
            <a:r>
              <a:rPr lang="es-ES" dirty="0" err="1"/>
              <a:t>Lorem</a:t>
            </a:r>
            <a:r>
              <a:rPr lang="es-ES" dirty="0"/>
              <a:t> </a:t>
            </a:r>
            <a:r>
              <a:rPr lang="es-ES" dirty="0" err="1"/>
              <a:t>ipsum</a:t>
            </a:r>
            <a:r>
              <a:rPr lang="es-ES" dirty="0"/>
              <a:t> dolor </a:t>
            </a:r>
            <a:r>
              <a:rPr lang="es-ES" dirty="0" err="1"/>
              <a:t>sit</a:t>
            </a:r>
            <a:endParaRPr lang="es-ES" dirty="0"/>
          </a:p>
        </p:txBody>
      </p:sp>
      <p:sp>
        <p:nvSpPr>
          <p:cNvPr id="34" name="Rectángulo 33">
            <a:extLst>
              <a:ext uri="{FF2B5EF4-FFF2-40B4-BE49-F238E27FC236}">
                <a16:creationId xmlns:a16="http://schemas.microsoft.com/office/drawing/2014/main" id="{28985D4F-DA9A-4115-90BA-E38ACC75A041}"/>
              </a:ext>
            </a:extLst>
          </p:cNvPr>
          <p:cNvSpPr/>
          <p:nvPr userDrawn="1"/>
        </p:nvSpPr>
        <p:spPr>
          <a:xfrm>
            <a:off x="8114896" y="2513628"/>
            <a:ext cx="800100" cy="8001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a:extLst>
              <a:ext uri="{FF2B5EF4-FFF2-40B4-BE49-F238E27FC236}">
                <a16:creationId xmlns:a16="http://schemas.microsoft.com/office/drawing/2014/main" id="{4F46DE56-E459-4EB6-9BA9-089C84D8957C}"/>
              </a:ext>
            </a:extLst>
          </p:cNvPr>
          <p:cNvSpPr/>
          <p:nvPr userDrawn="1"/>
        </p:nvSpPr>
        <p:spPr>
          <a:xfrm>
            <a:off x="8114896" y="4115773"/>
            <a:ext cx="800100" cy="8001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a:extLst>
              <a:ext uri="{FF2B5EF4-FFF2-40B4-BE49-F238E27FC236}">
                <a16:creationId xmlns:a16="http://schemas.microsoft.com/office/drawing/2014/main" id="{825B9C34-BEED-48EF-A8F3-98A25182117F}"/>
              </a:ext>
            </a:extLst>
          </p:cNvPr>
          <p:cNvSpPr/>
          <p:nvPr userDrawn="1"/>
        </p:nvSpPr>
        <p:spPr>
          <a:xfrm>
            <a:off x="8114896" y="5717918"/>
            <a:ext cx="800100" cy="8001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Marcador de número de diapositiva 1">
            <a:extLst>
              <a:ext uri="{FF2B5EF4-FFF2-40B4-BE49-F238E27FC236}">
                <a16:creationId xmlns:a16="http://schemas.microsoft.com/office/drawing/2014/main" id="{3F5AFE29-57E8-44B6-95C3-325867DAB7CB}"/>
              </a:ext>
            </a:extLst>
          </p:cNvPr>
          <p:cNvSpPr>
            <a:spLocks noGrp="1"/>
          </p:cNvSpPr>
          <p:nvPr>
            <p:ph type="sldNum" sz="quarter" idx="49"/>
          </p:nvPr>
        </p:nvSpPr>
        <p:spPr>
          <a:xfrm>
            <a:off x="7000489" y="7763089"/>
            <a:ext cx="629422" cy="395242"/>
          </a:xfrm>
        </p:spPr>
        <p:txBody>
          <a:bodyPr/>
          <a:lstStyle/>
          <a:p>
            <a:fld id="{B005B2D1-880E-4846-A216-7D6770BA1332}" type="slidenum">
              <a:rPr lang="es-ES" smtClean="0"/>
              <a:pPr/>
              <a:t>‹Nº›</a:t>
            </a:fld>
            <a:endParaRPr lang="es-ES" dirty="0"/>
          </a:p>
        </p:txBody>
      </p:sp>
      <p:sp>
        <p:nvSpPr>
          <p:cNvPr id="43" name="CuadroTexto 42">
            <a:extLst>
              <a:ext uri="{FF2B5EF4-FFF2-40B4-BE49-F238E27FC236}">
                <a16:creationId xmlns:a16="http://schemas.microsoft.com/office/drawing/2014/main" id="{11B49E63-FC43-4C91-8FAE-D96ABF4EAE1B}"/>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30" name="Gráfico 29">
            <a:extLst>
              <a:ext uri="{FF2B5EF4-FFF2-40B4-BE49-F238E27FC236}">
                <a16:creationId xmlns:a16="http://schemas.microsoft.com/office/drawing/2014/main" id="{48AA2A31-78C4-4001-B6AF-8BA37522F10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2323884" y="7585901"/>
            <a:ext cx="1400054" cy="385200"/>
          </a:xfrm>
          <a:prstGeom prst="rect">
            <a:avLst/>
          </a:prstGeom>
        </p:spPr>
      </p:pic>
      <p:sp>
        <p:nvSpPr>
          <p:cNvPr id="37" name="Rectángulo 36">
            <a:extLst>
              <a:ext uri="{FF2B5EF4-FFF2-40B4-BE49-F238E27FC236}">
                <a16:creationId xmlns:a16="http://schemas.microsoft.com/office/drawing/2014/main" id="{660537A4-C76C-4244-8BC8-83969F081D8D}"/>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42742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ativa 02">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3824DF03-CD42-4A06-902D-2CFAE7AC68F7}"/>
              </a:ext>
            </a:extLst>
          </p:cNvPr>
          <p:cNvSpPr/>
          <p:nvPr userDrawn="1"/>
        </p:nvSpPr>
        <p:spPr>
          <a:xfrm>
            <a:off x="906463" y="911225"/>
            <a:ext cx="6400800" cy="64008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25C482E9-DB7E-4E5B-BA87-D9F67A4F4A1E}"/>
              </a:ext>
            </a:extLst>
          </p:cNvPr>
          <p:cNvSpPr/>
          <p:nvPr userDrawn="1"/>
        </p:nvSpPr>
        <p:spPr>
          <a:xfrm>
            <a:off x="1714625" y="2513628"/>
            <a:ext cx="800100" cy="8001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C4FC17E0-72CD-481B-9A93-9E53EF563B11}"/>
              </a:ext>
            </a:extLst>
          </p:cNvPr>
          <p:cNvSpPr/>
          <p:nvPr userDrawn="1"/>
        </p:nvSpPr>
        <p:spPr>
          <a:xfrm>
            <a:off x="1714625" y="4115773"/>
            <a:ext cx="800100" cy="8001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a:extLst>
              <a:ext uri="{FF2B5EF4-FFF2-40B4-BE49-F238E27FC236}">
                <a16:creationId xmlns:a16="http://schemas.microsoft.com/office/drawing/2014/main" id="{F4BF7557-8BC4-49E3-A1E8-E0AD0AF9C072}"/>
              </a:ext>
            </a:extLst>
          </p:cNvPr>
          <p:cNvSpPr/>
          <p:nvPr userDrawn="1"/>
        </p:nvSpPr>
        <p:spPr>
          <a:xfrm>
            <a:off x="1714625" y="5717918"/>
            <a:ext cx="800100" cy="8001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texto 17">
            <a:extLst>
              <a:ext uri="{FF2B5EF4-FFF2-40B4-BE49-F238E27FC236}">
                <a16:creationId xmlns:a16="http://schemas.microsoft.com/office/drawing/2014/main" id="{44FEA7C6-9E21-48A4-8632-8CE1CE41E2EA}"/>
              </a:ext>
            </a:extLst>
          </p:cNvPr>
          <p:cNvSpPr>
            <a:spLocks noGrp="1"/>
          </p:cNvSpPr>
          <p:nvPr>
            <p:ph type="body" sz="quarter" idx="22" hasCustomPrompt="1"/>
          </p:nvPr>
        </p:nvSpPr>
        <p:spPr>
          <a:xfrm>
            <a:off x="2701574" y="2836874"/>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16" name="Marcador de texto 17">
            <a:extLst>
              <a:ext uri="{FF2B5EF4-FFF2-40B4-BE49-F238E27FC236}">
                <a16:creationId xmlns:a16="http://schemas.microsoft.com/office/drawing/2014/main" id="{F45D8212-2D59-45F8-B871-FAAAE828E275}"/>
              </a:ext>
            </a:extLst>
          </p:cNvPr>
          <p:cNvSpPr>
            <a:spLocks noGrp="1"/>
          </p:cNvSpPr>
          <p:nvPr>
            <p:ph type="body" sz="quarter" idx="33" hasCustomPrompt="1"/>
          </p:nvPr>
        </p:nvSpPr>
        <p:spPr>
          <a:xfrm>
            <a:off x="1718419" y="1414287"/>
            <a:ext cx="4524337" cy="462209"/>
          </a:xfrm>
        </p:spPr>
        <p:txBody>
          <a:bodyPr lIns="0">
            <a:normAutofit/>
          </a:bodyPr>
          <a:lstStyle>
            <a:lvl1pPr marL="0" indent="0" algn="l">
              <a:lnSpc>
                <a:spcPts val="2800"/>
              </a:lnSpc>
              <a:buNone/>
              <a:defRPr sz="2900" b="1">
                <a:solidFill>
                  <a:schemeClr val="bg1"/>
                </a:solidFill>
              </a:defRPr>
            </a:lvl1pPr>
          </a:lstStyle>
          <a:p>
            <a:pPr lvl="0"/>
            <a:r>
              <a:rPr lang="es-ES" dirty="0" err="1"/>
              <a:t>Lorem</a:t>
            </a:r>
            <a:r>
              <a:rPr lang="es-ES" dirty="0"/>
              <a:t> </a:t>
            </a:r>
            <a:r>
              <a:rPr lang="es-ES" dirty="0" err="1"/>
              <a:t>ipsum</a:t>
            </a:r>
            <a:r>
              <a:rPr lang="es-ES" dirty="0"/>
              <a:t> dolor </a:t>
            </a:r>
            <a:r>
              <a:rPr lang="es-ES" dirty="0" err="1"/>
              <a:t>sit</a:t>
            </a:r>
            <a:endParaRPr lang="es-ES" dirty="0"/>
          </a:p>
        </p:txBody>
      </p:sp>
      <p:sp>
        <p:nvSpPr>
          <p:cNvPr id="17" name="Marcador de texto 17">
            <a:extLst>
              <a:ext uri="{FF2B5EF4-FFF2-40B4-BE49-F238E27FC236}">
                <a16:creationId xmlns:a16="http://schemas.microsoft.com/office/drawing/2014/main" id="{2AFD9B32-D2CF-4B3F-A275-6E2599A28015}"/>
              </a:ext>
            </a:extLst>
          </p:cNvPr>
          <p:cNvSpPr>
            <a:spLocks noGrp="1"/>
          </p:cNvSpPr>
          <p:nvPr>
            <p:ph type="body" sz="quarter" idx="34" hasCustomPrompt="1"/>
          </p:nvPr>
        </p:nvSpPr>
        <p:spPr>
          <a:xfrm>
            <a:off x="2701574" y="2400605"/>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18" name="Marcador de texto 17">
            <a:extLst>
              <a:ext uri="{FF2B5EF4-FFF2-40B4-BE49-F238E27FC236}">
                <a16:creationId xmlns:a16="http://schemas.microsoft.com/office/drawing/2014/main" id="{819E5421-DA47-48D8-95D5-1C2FE4C8716D}"/>
              </a:ext>
            </a:extLst>
          </p:cNvPr>
          <p:cNvSpPr>
            <a:spLocks noGrp="1"/>
          </p:cNvSpPr>
          <p:nvPr>
            <p:ph type="body" sz="quarter" idx="35" hasCustomPrompt="1"/>
          </p:nvPr>
        </p:nvSpPr>
        <p:spPr>
          <a:xfrm>
            <a:off x="2701574" y="4425820"/>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19" name="Marcador de texto 17">
            <a:extLst>
              <a:ext uri="{FF2B5EF4-FFF2-40B4-BE49-F238E27FC236}">
                <a16:creationId xmlns:a16="http://schemas.microsoft.com/office/drawing/2014/main" id="{8EEAAABC-7AC3-4E3E-9159-899BA54C1F3C}"/>
              </a:ext>
            </a:extLst>
          </p:cNvPr>
          <p:cNvSpPr>
            <a:spLocks noGrp="1"/>
          </p:cNvSpPr>
          <p:nvPr>
            <p:ph type="body" sz="quarter" idx="36" hasCustomPrompt="1"/>
          </p:nvPr>
        </p:nvSpPr>
        <p:spPr>
          <a:xfrm>
            <a:off x="2701574" y="3989551"/>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0" name="Marcador de texto 17">
            <a:extLst>
              <a:ext uri="{FF2B5EF4-FFF2-40B4-BE49-F238E27FC236}">
                <a16:creationId xmlns:a16="http://schemas.microsoft.com/office/drawing/2014/main" id="{50A7003E-2CA9-4736-92E2-0A334553D23D}"/>
              </a:ext>
            </a:extLst>
          </p:cNvPr>
          <p:cNvSpPr>
            <a:spLocks noGrp="1"/>
          </p:cNvSpPr>
          <p:nvPr>
            <p:ph type="body" sz="quarter" idx="37" hasCustomPrompt="1"/>
          </p:nvPr>
        </p:nvSpPr>
        <p:spPr>
          <a:xfrm>
            <a:off x="2701574" y="6015901"/>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1" name="Marcador de texto 17">
            <a:extLst>
              <a:ext uri="{FF2B5EF4-FFF2-40B4-BE49-F238E27FC236}">
                <a16:creationId xmlns:a16="http://schemas.microsoft.com/office/drawing/2014/main" id="{92D9D4B3-1E28-4271-8722-5B476076907E}"/>
              </a:ext>
            </a:extLst>
          </p:cNvPr>
          <p:cNvSpPr>
            <a:spLocks noGrp="1"/>
          </p:cNvSpPr>
          <p:nvPr>
            <p:ph type="body" sz="quarter" idx="38" hasCustomPrompt="1"/>
          </p:nvPr>
        </p:nvSpPr>
        <p:spPr>
          <a:xfrm>
            <a:off x="2701574" y="5579632"/>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2" name="Marcador de texto 17">
            <a:extLst>
              <a:ext uri="{FF2B5EF4-FFF2-40B4-BE49-F238E27FC236}">
                <a16:creationId xmlns:a16="http://schemas.microsoft.com/office/drawing/2014/main" id="{5C4F3919-61CE-4A8B-85D6-C871DE91FD2F}"/>
              </a:ext>
            </a:extLst>
          </p:cNvPr>
          <p:cNvSpPr>
            <a:spLocks noGrp="1"/>
          </p:cNvSpPr>
          <p:nvPr>
            <p:ph type="body" sz="quarter" idx="39" hasCustomPrompt="1"/>
          </p:nvPr>
        </p:nvSpPr>
        <p:spPr>
          <a:xfrm>
            <a:off x="9147529" y="2836874"/>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3" name="Marcador de texto 17">
            <a:extLst>
              <a:ext uri="{FF2B5EF4-FFF2-40B4-BE49-F238E27FC236}">
                <a16:creationId xmlns:a16="http://schemas.microsoft.com/office/drawing/2014/main" id="{096FDC23-32F9-4A15-8C0F-2FA62606F725}"/>
              </a:ext>
            </a:extLst>
          </p:cNvPr>
          <p:cNvSpPr>
            <a:spLocks noGrp="1"/>
          </p:cNvSpPr>
          <p:nvPr>
            <p:ph type="body" sz="quarter" idx="40" hasCustomPrompt="1"/>
          </p:nvPr>
        </p:nvSpPr>
        <p:spPr>
          <a:xfrm>
            <a:off x="9147529" y="2400605"/>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4" name="Marcador de texto 17">
            <a:extLst>
              <a:ext uri="{FF2B5EF4-FFF2-40B4-BE49-F238E27FC236}">
                <a16:creationId xmlns:a16="http://schemas.microsoft.com/office/drawing/2014/main" id="{544B68AA-A664-4CDB-9244-7439A1BBEB37}"/>
              </a:ext>
            </a:extLst>
          </p:cNvPr>
          <p:cNvSpPr>
            <a:spLocks noGrp="1"/>
          </p:cNvSpPr>
          <p:nvPr>
            <p:ph type="body" sz="quarter" idx="41" hasCustomPrompt="1"/>
          </p:nvPr>
        </p:nvSpPr>
        <p:spPr>
          <a:xfrm>
            <a:off x="9147529" y="4425820"/>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5" name="Marcador de texto 17">
            <a:extLst>
              <a:ext uri="{FF2B5EF4-FFF2-40B4-BE49-F238E27FC236}">
                <a16:creationId xmlns:a16="http://schemas.microsoft.com/office/drawing/2014/main" id="{E8F7D17C-956D-401B-B279-2A0E1A7FDAE4}"/>
              </a:ext>
            </a:extLst>
          </p:cNvPr>
          <p:cNvSpPr>
            <a:spLocks noGrp="1"/>
          </p:cNvSpPr>
          <p:nvPr>
            <p:ph type="body" sz="quarter" idx="42" hasCustomPrompt="1"/>
          </p:nvPr>
        </p:nvSpPr>
        <p:spPr>
          <a:xfrm>
            <a:off x="9147529" y="3989551"/>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6" name="Marcador de texto 17">
            <a:extLst>
              <a:ext uri="{FF2B5EF4-FFF2-40B4-BE49-F238E27FC236}">
                <a16:creationId xmlns:a16="http://schemas.microsoft.com/office/drawing/2014/main" id="{042A179C-1060-4856-8F5D-63184A6E3BA6}"/>
              </a:ext>
            </a:extLst>
          </p:cNvPr>
          <p:cNvSpPr>
            <a:spLocks noGrp="1"/>
          </p:cNvSpPr>
          <p:nvPr>
            <p:ph type="body" sz="quarter" idx="43" hasCustomPrompt="1"/>
          </p:nvPr>
        </p:nvSpPr>
        <p:spPr>
          <a:xfrm>
            <a:off x="9147529" y="6015901"/>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7" name="Marcador de texto 17">
            <a:extLst>
              <a:ext uri="{FF2B5EF4-FFF2-40B4-BE49-F238E27FC236}">
                <a16:creationId xmlns:a16="http://schemas.microsoft.com/office/drawing/2014/main" id="{56D8F0E5-A6E8-4BB3-BE7E-067D7C752DC3}"/>
              </a:ext>
            </a:extLst>
          </p:cNvPr>
          <p:cNvSpPr>
            <a:spLocks noGrp="1"/>
          </p:cNvSpPr>
          <p:nvPr>
            <p:ph type="body" sz="quarter" idx="44" hasCustomPrompt="1"/>
          </p:nvPr>
        </p:nvSpPr>
        <p:spPr>
          <a:xfrm>
            <a:off x="9147529" y="5579632"/>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8" name="Marcador de texto 17">
            <a:extLst>
              <a:ext uri="{FF2B5EF4-FFF2-40B4-BE49-F238E27FC236}">
                <a16:creationId xmlns:a16="http://schemas.microsoft.com/office/drawing/2014/main" id="{EFD3DBCB-37D1-496C-A04E-BA7E970F4A25}"/>
              </a:ext>
            </a:extLst>
          </p:cNvPr>
          <p:cNvSpPr>
            <a:spLocks noGrp="1"/>
          </p:cNvSpPr>
          <p:nvPr>
            <p:ph type="body" sz="quarter" idx="45" hasCustomPrompt="1"/>
          </p:nvPr>
        </p:nvSpPr>
        <p:spPr>
          <a:xfrm>
            <a:off x="8129253" y="1414287"/>
            <a:ext cx="4524337" cy="462209"/>
          </a:xfrm>
        </p:spPr>
        <p:txBody>
          <a:bodyPr lIns="0">
            <a:normAutofit/>
          </a:bodyPr>
          <a:lstStyle>
            <a:lvl1pPr marL="0" indent="0" algn="l">
              <a:lnSpc>
                <a:spcPts val="2800"/>
              </a:lnSpc>
              <a:buNone/>
              <a:defRPr sz="2900" b="1">
                <a:solidFill>
                  <a:srgbClr val="1E1E1E"/>
                </a:solidFill>
              </a:defRPr>
            </a:lvl1pPr>
          </a:lstStyle>
          <a:p>
            <a:pPr lvl="0"/>
            <a:r>
              <a:rPr lang="es-ES" dirty="0" err="1"/>
              <a:t>Lorem</a:t>
            </a:r>
            <a:r>
              <a:rPr lang="es-ES" dirty="0"/>
              <a:t> </a:t>
            </a:r>
            <a:r>
              <a:rPr lang="es-ES" dirty="0" err="1"/>
              <a:t>ipsum</a:t>
            </a:r>
            <a:r>
              <a:rPr lang="es-ES" dirty="0"/>
              <a:t> dolor </a:t>
            </a:r>
            <a:r>
              <a:rPr lang="es-ES" dirty="0" err="1"/>
              <a:t>sit</a:t>
            </a:r>
            <a:endParaRPr lang="es-ES" dirty="0"/>
          </a:p>
        </p:txBody>
      </p:sp>
      <p:sp>
        <p:nvSpPr>
          <p:cNvPr id="34" name="Rectángulo 33">
            <a:extLst>
              <a:ext uri="{FF2B5EF4-FFF2-40B4-BE49-F238E27FC236}">
                <a16:creationId xmlns:a16="http://schemas.microsoft.com/office/drawing/2014/main" id="{28985D4F-DA9A-4115-90BA-E38ACC75A041}"/>
              </a:ext>
            </a:extLst>
          </p:cNvPr>
          <p:cNvSpPr/>
          <p:nvPr userDrawn="1"/>
        </p:nvSpPr>
        <p:spPr>
          <a:xfrm>
            <a:off x="8114896" y="2513628"/>
            <a:ext cx="800100" cy="800100"/>
          </a:xfrm>
          <a:prstGeom prst="rect">
            <a:avLst/>
          </a:prstGeom>
          <a:no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a:extLst>
              <a:ext uri="{FF2B5EF4-FFF2-40B4-BE49-F238E27FC236}">
                <a16:creationId xmlns:a16="http://schemas.microsoft.com/office/drawing/2014/main" id="{4F46DE56-E459-4EB6-9BA9-089C84D8957C}"/>
              </a:ext>
            </a:extLst>
          </p:cNvPr>
          <p:cNvSpPr/>
          <p:nvPr userDrawn="1"/>
        </p:nvSpPr>
        <p:spPr>
          <a:xfrm>
            <a:off x="8114896" y="4115773"/>
            <a:ext cx="800100" cy="800100"/>
          </a:xfrm>
          <a:prstGeom prst="rect">
            <a:avLst/>
          </a:prstGeom>
          <a:no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a:extLst>
              <a:ext uri="{FF2B5EF4-FFF2-40B4-BE49-F238E27FC236}">
                <a16:creationId xmlns:a16="http://schemas.microsoft.com/office/drawing/2014/main" id="{825B9C34-BEED-48EF-A8F3-98A25182117F}"/>
              </a:ext>
            </a:extLst>
          </p:cNvPr>
          <p:cNvSpPr/>
          <p:nvPr userDrawn="1"/>
        </p:nvSpPr>
        <p:spPr>
          <a:xfrm>
            <a:off x="8114896" y="5717918"/>
            <a:ext cx="800100" cy="800100"/>
          </a:xfrm>
          <a:prstGeom prst="rect">
            <a:avLst/>
          </a:prstGeom>
          <a:no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Marcador de número de diapositiva 1">
            <a:extLst>
              <a:ext uri="{FF2B5EF4-FFF2-40B4-BE49-F238E27FC236}">
                <a16:creationId xmlns:a16="http://schemas.microsoft.com/office/drawing/2014/main" id="{3F5AFE29-57E8-44B6-95C3-325867DAB7CB}"/>
              </a:ext>
            </a:extLst>
          </p:cNvPr>
          <p:cNvSpPr>
            <a:spLocks noGrp="1"/>
          </p:cNvSpPr>
          <p:nvPr>
            <p:ph type="sldNum" sz="quarter" idx="49"/>
          </p:nvPr>
        </p:nvSpPr>
        <p:spPr>
          <a:xfrm>
            <a:off x="7000489" y="7763089"/>
            <a:ext cx="629422" cy="395242"/>
          </a:xfrm>
        </p:spPr>
        <p:txBody>
          <a:bodyPr/>
          <a:lstStyle/>
          <a:p>
            <a:fld id="{B005B2D1-880E-4846-A216-7D6770BA1332}" type="slidenum">
              <a:rPr lang="es-ES" smtClean="0"/>
              <a:pPr/>
              <a:t>‹Nº›</a:t>
            </a:fld>
            <a:endParaRPr lang="es-ES" dirty="0"/>
          </a:p>
        </p:txBody>
      </p:sp>
      <p:sp>
        <p:nvSpPr>
          <p:cNvPr id="43" name="CuadroTexto 42">
            <a:extLst>
              <a:ext uri="{FF2B5EF4-FFF2-40B4-BE49-F238E27FC236}">
                <a16:creationId xmlns:a16="http://schemas.microsoft.com/office/drawing/2014/main" id="{13DDD1BB-63FF-4264-945F-3B3141732107}"/>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30" name="Gráfico 29">
            <a:extLst>
              <a:ext uri="{FF2B5EF4-FFF2-40B4-BE49-F238E27FC236}">
                <a16:creationId xmlns:a16="http://schemas.microsoft.com/office/drawing/2014/main" id="{826DE4F1-0500-456A-9AEE-766BEA0D2767}"/>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2323884" y="7585901"/>
            <a:ext cx="1400054" cy="385200"/>
          </a:xfrm>
          <a:prstGeom prst="rect">
            <a:avLst/>
          </a:prstGeom>
        </p:spPr>
      </p:pic>
      <p:sp>
        <p:nvSpPr>
          <p:cNvPr id="37" name="Rectángulo 36">
            <a:extLst>
              <a:ext uri="{FF2B5EF4-FFF2-40B4-BE49-F238E27FC236}">
                <a16:creationId xmlns:a16="http://schemas.microsoft.com/office/drawing/2014/main" id="{047CC7ED-54B8-4D1D-B00C-D69B01F0733A}"/>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655034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aficos">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E45EE8D0-3795-421B-8794-6F214183AE2D}"/>
              </a:ext>
            </a:extLst>
          </p:cNvPr>
          <p:cNvSpPr>
            <a:spLocks noGrp="1"/>
          </p:cNvSpPr>
          <p:nvPr>
            <p:ph type="title" hasCustomPrompt="1"/>
          </p:nvPr>
        </p:nvSpPr>
        <p:spPr>
          <a:xfrm>
            <a:off x="906463" y="1180601"/>
            <a:ext cx="3309937" cy="1803899"/>
          </a:xfrm>
        </p:spPr>
        <p:txBody>
          <a:bodyPr lIns="0" anchor="t">
            <a:noAutofit/>
          </a:bodyPr>
          <a:lstStyle>
            <a:lvl1pPr>
              <a:defRPr sz="4300"/>
            </a:lvl1pPr>
          </a:lstStyle>
          <a:p>
            <a:r>
              <a:rPr lang="es-ES" dirty="0"/>
              <a:t>Estilo</a:t>
            </a:r>
            <a:br>
              <a:rPr lang="es-ES" dirty="0"/>
            </a:br>
            <a:r>
              <a:rPr lang="es-ES" dirty="0"/>
              <a:t>de gráfico de barras I</a:t>
            </a:r>
          </a:p>
        </p:txBody>
      </p:sp>
      <p:sp>
        <p:nvSpPr>
          <p:cNvPr id="21" name="Marcador de texto 17">
            <a:extLst>
              <a:ext uri="{FF2B5EF4-FFF2-40B4-BE49-F238E27FC236}">
                <a16:creationId xmlns:a16="http://schemas.microsoft.com/office/drawing/2014/main" id="{B3CCE7E5-483B-4D05-A9C8-5D66C5A57396}"/>
              </a:ext>
            </a:extLst>
          </p:cNvPr>
          <p:cNvSpPr>
            <a:spLocks noGrp="1"/>
          </p:cNvSpPr>
          <p:nvPr>
            <p:ph type="body" sz="quarter" idx="16" hasCustomPrompt="1"/>
          </p:nvPr>
        </p:nvSpPr>
        <p:spPr>
          <a:xfrm>
            <a:off x="906463" y="3263021"/>
            <a:ext cx="4745037" cy="341133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Conepos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a:t>
            </a:r>
          </a:p>
          <a:p>
            <a:pPr lvl="0"/>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marL="0" marR="0" lvl="0" indent="0" algn="l" defTabSz="1097280" rtl="0" eaLnBrk="1" fontAlgn="auto" latinLnBrk="0" hangingPunct="1">
              <a:lnSpc>
                <a:spcPts val="1700"/>
              </a:lnSpc>
              <a:spcBef>
                <a:spcPts val="900"/>
              </a:spcBef>
              <a:spcAft>
                <a:spcPts val="0"/>
              </a:spcAft>
              <a:buClr>
                <a:srgbClr val="FF3228"/>
              </a:buClr>
              <a:buSzTx/>
              <a:buFont typeface="Wingdings" panose="05000000000000000000" pitchFamily="2" charset="2"/>
              <a:buNone/>
              <a:tabLst/>
              <a:defRPr/>
            </a:pPr>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r>
              <a:rPr lang="es-ES" dirty="0"/>
              <a:t> </a:t>
            </a:r>
            <a:r>
              <a:rPr lang="es-ES" dirty="0" err="1"/>
              <a:t>Poribus</a:t>
            </a:r>
            <a:r>
              <a:rPr lang="es-ES" dirty="0"/>
              <a:t> </a:t>
            </a:r>
            <a:r>
              <a:rPr lang="es-ES" dirty="0" err="1"/>
              <a:t>reiciis</a:t>
            </a:r>
            <a:r>
              <a:rPr lang="es-ES" dirty="0"/>
              <a:t>.</a:t>
            </a:r>
          </a:p>
        </p:txBody>
      </p:sp>
      <p:sp>
        <p:nvSpPr>
          <p:cNvPr id="25" name="CuadroTexto 24">
            <a:extLst>
              <a:ext uri="{FF2B5EF4-FFF2-40B4-BE49-F238E27FC236}">
                <a16:creationId xmlns:a16="http://schemas.microsoft.com/office/drawing/2014/main" id="{E30C8D45-466F-4F40-8328-D150D1EB24BA}"/>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7" name="Marcador de número de diapositiva 1">
            <a:extLst>
              <a:ext uri="{FF2B5EF4-FFF2-40B4-BE49-F238E27FC236}">
                <a16:creationId xmlns:a16="http://schemas.microsoft.com/office/drawing/2014/main" id="{04281931-3718-4A7D-AA8E-F88E5AEB9ADC}"/>
              </a:ext>
            </a:extLst>
          </p:cNvPr>
          <p:cNvSpPr>
            <a:spLocks noGrp="1"/>
          </p:cNvSpPr>
          <p:nvPr>
            <p:ph type="sldNum" sz="quarter" idx="30"/>
          </p:nvPr>
        </p:nvSpPr>
        <p:spPr>
          <a:xfrm>
            <a:off x="7000489" y="7763089"/>
            <a:ext cx="629422" cy="395242"/>
          </a:xfrm>
        </p:spPr>
        <p:txBody>
          <a:bodyPr/>
          <a:lstStyle/>
          <a:p>
            <a:fld id="{B005B2D1-880E-4846-A216-7D6770BA1332}" type="slidenum">
              <a:rPr lang="es-ES" smtClean="0"/>
              <a:pPr/>
              <a:t>‹Nº›</a:t>
            </a:fld>
            <a:endParaRPr lang="es-ES" dirty="0"/>
          </a:p>
        </p:txBody>
      </p:sp>
      <p:sp>
        <p:nvSpPr>
          <p:cNvPr id="28" name="Rectángulo 27">
            <a:extLst>
              <a:ext uri="{FF2B5EF4-FFF2-40B4-BE49-F238E27FC236}">
                <a16:creationId xmlns:a16="http://schemas.microsoft.com/office/drawing/2014/main" id="{4D5137D5-442A-403F-81C7-7686AFB9547E}"/>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gráfico 6">
            <a:extLst>
              <a:ext uri="{FF2B5EF4-FFF2-40B4-BE49-F238E27FC236}">
                <a16:creationId xmlns:a16="http://schemas.microsoft.com/office/drawing/2014/main" id="{7201564A-7529-4B1F-B62A-73FAF73E875E}"/>
              </a:ext>
            </a:extLst>
          </p:cNvPr>
          <p:cNvSpPr>
            <a:spLocks noGrp="1"/>
          </p:cNvSpPr>
          <p:nvPr>
            <p:ph type="chart" sz="quarter" idx="31"/>
          </p:nvPr>
        </p:nvSpPr>
        <p:spPr>
          <a:xfrm>
            <a:off x="6140450" y="1719155"/>
            <a:ext cx="7583488" cy="5599220"/>
          </a:xfrm>
        </p:spPr>
        <p:txBody>
          <a:bodyPr/>
          <a:lstStyle/>
          <a:p>
            <a:endParaRPr lang="es-ES" dirty="0"/>
          </a:p>
        </p:txBody>
      </p:sp>
      <p:pic>
        <p:nvPicPr>
          <p:cNvPr id="9" name="Gráfico 8">
            <a:extLst>
              <a:ext uri="{FF2B5EF4-FFF2-40B4-BE49-F238E27FC236}">
                <a16:creationId xmlns:a16="http://schemas.microsoft.com/office/drawing/2014/main" id="{06E2181E-8ABD-4C68-97CA-BF860F11CA13}"/>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17698008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las">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E45EE8D0-3795-421B-8794-6F214183AE2D}"/>
              </a:ext>
            </a:extLst>
          </p:cNvPr>
          <p:cNvSpPr>
            <a:spLocks noGrp="1"/>
          </p:cNvSpPr>
          <p:nvPr>
            <p:ph type="title" hasCustomPrompt="1"/>
          </p:nvPr>
        </p:nvSpPr>
        <p:spPr>
          <a:xfrm>
            <a:off x="906463" y="1180601"/>
            <a:ext cx="5278437" cy="879431"/>
          </a:xfrm>
        </p:spPr>
        <p:txBody>
          <a:bodyPr lIns="0" anchor="t">
            <a:noAutofit/>
          </a:bodyPr>
          <a:lstStyle>
            <a:lvl1pPr>
              <a:defRPr sz="4300"/>
            </a:lvl1pPr>
          </a:lstStyle>
          <a:p>
            <a:r>
              <a:rPr lang="es-ES" dirty="0"/>
              <a:t>Estilo tabla I</a:t>
            </a:r>
          </a:p>
        </p:txBody>
      </p:sp>
      <p:sp>
        <p:nvSpPr>
          <p:cNvPr id="25" name="CuadroTexto 24">
            <a:extLst>
              <a:ext uri="{FF2B5EF4-FFF2-40B4-BE49-F238E27FC236}">
                <a16:creationId xmlns:a16="http://schemas.microsoft.com/office/drawing/2014/main" id="{E30C8D45-466F-4F40-8328-D150D1EB24BA}"/>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7" name="Marcador de número de diapositiva 1">
            <a:extLst>
              <a:ext uri="{FF2B5EF4-FFF2-40B4-BE49-F238E27FC236}">
                <a16:creationId xmlns:a16="http://schemas.microsoft.com/office/drawing/2014/main" id="{04281931-3718-4A7D-AA8E-F88E5AEB9ADC}"/>
              </a:ext>
            </a:extLst>
          </p:cNvPr>
          <p:cNvSpPr>
            <a:spLocks noGrp="1"/>
          </p:cNvSpPr>
          <p:nvPr>
            <p:ph type="sldNum" sz="quarter" idx="30"/>
          </p:nvPr>
        </p:nvSpPr>
        <p:spPr>
          <a:xfrm>
            <a:off x="7000489" y="7763089"/>
            <a:ext cx="629422" cy="395242"/>
          </a:xfrm>
        </p:spPr>
        <p:txBody>
          <a:bodyPr/>
          <a:lstStyle/>
          <a:p>
            <a:fld id="{B005B2D1-880E-4846-A216-7D6770BA1332}" type="slidenum">
              <a:rPr lang="es-ES" smtClean="0"/>
              <a:pPr/>
              <a:t>‹Nº›</a:t>
            </a:fld>
            <a:endParaRPr lang="es-ES" dirty="0"/>
          </a:p>
        </p:txBody>
      </p:sp>
      <p:sp>
        <p:nvSpPr>
          <p:cNvPr id="28" name="Rectángulo 27">
            <a:extLst>
              <a:ext uri="{FF2B5EF4-FFF2-40B4-BE49-F238E27FC236}">
                <a16:creationId xmlns:a16="http://schemas.microsoft.com/office/drawing/2014/main" id="{4D5137D5-442A-403F-81C7-7686AFB9547E}"/>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tabla 2">
            <a:extLst>
              <a:ext uri="{FF2B5EF4-FFF2-40B4-BE49-F238E27FC236}">
                <a16:creationId xmlns:a16="http://schemas.microsoft.com/office/drawing/2014/main" id="{06B5FEDA-2675-4177-AA01-B26A0E6450C6}"/>
              </a:ext>
            </a:extLst>
          </p:cNvPr>
          <p:cNvSpPr>
            <a:spLocks noGrp="1"/>
          </p:cNvSpPr>
          <p:nvPr>
            <p:ph type="tbl" sz="quarter" idx="31"/>
          </p:nvPr>
        </p:nvSpPr>
        <p:spPr>
          <a:xfrm>
            <a:off x="906463" y="2514600"/>
            <a:ext cx="12817474" cy="4803775"/>
          </a:xfrm>
        </p:spPr>
        <p:txBody>
          <a:bodyPr/>
          <a:lstStyle/>
          <a:p>
            <a:endParaRPr lang="es-ES"/>
          </a:p>
        </p:txBody>
      </p:sp>
      <p:pic>
        <p:nvPicPr>
          <p:cNvPr id="8" name="Gráfico 7">
            <a:extLst>
              <a:ext uri="{FF2B5EF4-FFF2-40B4-BE49-F238E27FC236}">
                <a16:creationId xmlns:a16="http://schemas.microsoft.com/office/drawing/2014/main" id="{B63D23CB-FADD-4E51-B607-9F895E3383D8}"/>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30725009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conos">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1FA62221-C641-42BD-85C5-560FB62FCEC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14630400" cy="8229600"/>
          </a:xfrm>
          <a:prstGeom prst="rect">
            <a:avLst/>
          </a:prstGeom>
        </p:spPr>
      </p:pic>
      <p:sp>
        <p:nvSpPr>
          <p:cNvPr id="3" name="Marcador de número de diapositiva 2">
            <a:extLst>
              <a:ext uri="{FF2B5EF4-FFF2-40B4-BE49-F238E27FC236}">
                <a16:creationId xmlns:a16="http://schemas.microsoft.com/office/drawing/2014/main" id="{7450A57E-6C25-44CF-9946-8E51E495D6DA}"/>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9" name="CuadroTexto 8">
            <a:extLst>
              <a:ext uri="{FF2B5EF4-FFF2-40B4-BE49-F238E27FC236}">
                <a16:creationId xmlns:a16="http://schemas.microsoft.com/office/drawing/2014/main" id="{AEACB8DF-60BA-4C55-8790-127B9DB59323}"/>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0" name="Rectángulo 9">
            <a:extLst>
              <a:ext uri="{FF2B5EF4-FFF2-40B4-BE49-F238E27FC236}">
                <a16:creationId xmlns:a16="http://schemas.microsoft.com/office/drawing/2014/main" id="{8C8DE8CD-D0F4-421F-8259-A29997BBF572}"/>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ítulo 11">
            <a:extLst>
              <a:ext uri="{FF2B5EF4-FFF2-40B4-BE49-F238E27FC236}">
                <a16:creationId xmlns:a16="http://schemas.microsoft.com/office/drawing/2014/main" id="{E6467823-04AD-499F-9EBF-6BAE54012BC6}"/>
              </a:ext>
            </a:extLst>
          </p:cNvPr>
          <p:cNvSpPr>
            <a:spLocks noGrp="1"/>
          </p:cNvSpPr>
          <p:nvPr>
            <p:ph type="title" hasCustomPrompt="1"/>
          </p:nvPr>
        </p:nvSpPr>
        <p:spPr>
          <a:xfrm>
            <a:off x="2062163" y="5204458"/>
            <a:ext cx="3284537" cy="1017545"/>
          </a:xfrm>
        </p:spPr>
        <p:txBody>
          <a:bodyPr lIns="0" anchor="t">
            <a:noAutofit/>
          </a:bodyPr>
          <a:lstStyle>
            <a:lvl1pPr>
              <a:defRPr sz="4300">
                <a:solidFill>
                  <a:schemeClr val="bg1"/>
                </a:solidFill>
              </a:defRPr>
            </a:lvl1pPr>
          </a:lstStyle>
          <a:p>
            <a:r>
              <a:rPr lang="es-ES" dirty="0"/>
              <a:t>Iconos</a:t>
            </a:r>
          </a:p>
        </p:txBody>
      </p:sp>
      <p:pic>
        <p:nvPicPr>
          <p:cNvPr id="11" name="Gráfico 10">
            <a:extLst>
              <a:ext uri="{FF2B5EF4-FFF2-40B4-BE49-F238E27FC236}">
                <a16:creationId xmlns:a16="http://schemas.microsoft.com/office/drawing/2014/main" id="{234AC0BB-9746-40C6-8816-9CE7B49FFA39}"/>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33817292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raportada">
    <p:spTree>
      <p:nvGrpSpPr>
        <p:cNvPr id="1" name=""/>
        <p:cNvGrpSpPr/>
        <p:nvPr/>
      </p:nvGrpSpPr>
      <p:grpSpPr>
        <a:xfrm>
          <a:off x="0" y="0"/>
          <a:ext cx="0" cy="0"/>
          <a:chOff x="0" y="0"/>
          <a:chExt cx="0" cy="0"/>
        </a:xfrm>
      </p:grpSpPr>
      <p:pic>
        <p:nvPicPr>
          <p:cNvPr id="12" name="Gráfico 11">
            <a:extLst>
              <a:ext uri="{FF2B5EF4-FFF2-40B4-BE49-F238E27FC236}">
                <a16:creationId xmlns:a16="http://schemas.microsoft.com/office/drawing/2014/main" id="{58986412-1BC4-47CA-9C5B-0E42A107219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14630400" cy="8229600"/>
          </a:xfrm>
          <a:prstGeom prst="rect">
            <a:avLst/>
          </a:prstGeom>
        </p:spPr>
      </p:pic>
      <p:sp>
        <p:nvSpPr>
          <p:cNvPr id="9" name="CuadroTexto 8">
            <a:extLst>
              <a:ext uri="{FF2B5EF4-FFF2-40B4-BE49-F238E27FC236}">
                <a16:creationId xmlns:a16="http://schemas.microsoft.com/office/drawing/2014/main" id="{612609C0-CE8E-4F26-9C56-26779C292085}"/>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14" name="Title 1">
            <a:extLst>
              <a:ext uri="{FF2B5EF4-FFF2-40B4-BE49-F238E27FC236}">
                <a16:creationId xmlns:a16="http://schemas.microsoft.com/office/drawing/2014/main" id="{C6C8BD96-F01B-45B8-816D-46F9D05B00D1}"/>
              </a:ext>
            </a:extLst>
          </p:cNvPr>
          <p:cNvSpPr>
            <a:spLocks noGrp="1"/>
          </p:cNvSpPr>
          <p:nvPr>
            <p:ph type="title" hasCustomPrompt="1"/>
          </p:nvPr>
        </p:nvSpPr>
        <p:spPr>
          <a:xfrm>
            <a:off x="4347351" y="2842955"/>
            <a:ext cx="4424116" cy="776545"/>
          </a:xfrm>
        </p:spPr>
        <p:txBody>
          <a:bodyPr>
            <a:normAutofit/>
          </a:bodyPr>
          <a:lstStyle>
            <a:lvl1pPr>
              <a:defRPr sz="6000"/>
            </a:lvl1pPr>
          </a:lstStyle>
          <a:p>
            <a:r>
              <a:rPr lang="es-ES" dirty="0"/>
              <a:t>Gracias</a:t>
            </a:r>
            <a:endParaRPr lang="en-US" dirty="0"/>
          </a:p>
        </p:txBody>
      </p:sp>
      <p:sp>
        <p:nvSpPr>
          <p:cNvPr id="15" name="Marcador de texto 17">
            <a:extLst>
              <a:ext uri="{FF2B5EF4-FFF2-40B4-BE49-F238E27FC236}">
                <a16:creationId xmlns:a16="http://schemas.microsoft.com/office/drawing/2014/main" id="{11DB0538-BF7A-408B-8D8F-356A5E062386}"/>
              </a:ext>
            </a:extLst>
          </p:cNvPr>
          <p:cNvSpPr>
            <a:spLocks noGrp="1"/>
          </p:cNvSpPr>
          <p:nvPr>
            <p:ph type="body" sz="quarter" idx="16" hasCustomPrompt="1"/>
          </p:nvPr>
        </p:nvSpPr>
        <p:spPr>
          <a:xfrm>
            <a:off x="4448951" y="3648916"/>
            <a:ext cx="4542650" cy="961186"/>
          </a:xfrm>
        </p:spPr>
        <p:txBody>
          <a:bodyPr lIns="0">
            <a:noAutofit/>
          </a:bodyPr>
          <a:lstStyle>
            <a:lvl1pPr marL="0" indent="0">
              <a:lnSpc>
                <a:spcPts val="2800"/>
              </a:lnSpc>
              <a:spcBef>
                <a:spcPts val="900"/>
              </a:spcBef>
              <a:buNone/>
              <a:defRPr sz="2500" b="0">
                <a:solidFill>
                  <a:srgbClr val="1E1E1E"/>
                </a:solidFill>
              </a:defRPr>
            </a:lvl1pPr>
          </a:lstStyle>
          <a:p>
            <a:pPr lvl="0"/>
            <a:r>
              <a:rPr lang="es-ES" dirty="0" err="1"/>
              <a:t>Lorem</a:t>
            </a:r>
            <a:r>
              <a:rPr lang="es-ES" dirty="0"/>
              <a:t> </a:t>
            </a:r>
            <a:r>
              <a:rPr lang="es-ES" dirty="0" err="1"/>
              <a:t>ipsum</a:t>
            </a:r>
            <a:r>
              <a:rPr lang="es-ES" dirty="0"/>
              <a:t> </a:t>
            </a:r>
            <a:r>
              <a:rPr lang="es-ES" dirty="0" err="1"/>
              <a:t>Udae</a:t>
            </a:r>
            <a:r>
              <a:rPr lang="es-ES" dirty="0"/>
              <a:t> </a:t>
            </a:r>
            <a:r>
              <a:rPr lang="es-ES" dirty="0" err="1"/>
              <a:t>voluptatur</a:t>
            </a:r>
            <a:r>
              <a:rPr lang="es-ES" dirty="0"/>
              <a:t>? Pitas </a:t>
            </a:r>
            <a:r>
              <a:rPr lang="es-ES" dirty="0" err="1"/>
              <a:t>dolorem</a:t>
            </a:r>
            <a:endParaRPr lang="es-ES" dirty="0"/>
          </a:p>
        </p:txBody>
      </p:sp>
      <p:sp>
        <p:nvSpPr>
          <p:cNvPr id="16" name="Marcador de texto 17">
            <a:extLst>
              <a:ext uri="{FF2B5EF4-FFF2-40B4-BE49-F238E27FC236}">
                <a16:creationId xmlns:a16="http://schemas.microsoft.com/office/drawing/2014/main" id="{FB1C9EB0-95F2-4DA1-AF97-1506B0C3FDB2}"/>
              </a:ext>
            </a:extLst>
          </p:cNvPr>
          <p:cNvSpPr>
            <a:spLocks noGrp="1"/>
          </p:cNvSpPr>
          <p:nvPr>
            <p:ph type="body" sz="quarter" idx="22" hasCustomPrompt="1"/>
          </p:nvPr>
        </p:nvSpPr>
        <p:spPr>
          <a:xfrm>
            <a:off x="6925382" y="5473725"/>
            <a:ext cx="3256844" cy="316483"/>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Lorem</a:t>
            </a:r>
            <a:r>
              <a:rPr lang="es-ES" dirty="0"/>
              <a:t> ipsum@info.com</a:t>
            </a:r>
          </a:p>
        </p:txBody>
      </p:sp>
      <p:sp>
        <p:nvSpPr>
          <p:cNvPr id="17" name="Marcador de texto 17">
            <a:extLst>
              <a:ext uri="{FF2B5EF4-FFF2-40B4-BE49-F238E27FC236}">
                <a16:creationId xmlns:a16="http://schemas.microsoft.com/office/drawing/2014/main" id="{E7C874BE-A19E-48B7-AC48-D4C857D7A99B}"/>
              </a:ext>
            </a:extLst>
          </p:cNvPr>
          <p:cNvSpPr>
            <a:spLocks noGrp="1"/>
          </p:cNvSpPr>
          <p:nvPr>
            <p:ph type="body" sz="quarter" idx="15" hasCustomPrompt="1"/>
          </p:nvPr>
        </p:nvSpPr>
        <p:spPr>
          <a:xfrm>
            <a:off x="6925382" y="5144355"/>
            <a:ext cx="3256843" cy="316483"/>
          </a:xfrm>
        </p:spPr>
        <p:txBody>
          <a:bodyPr lIns="0">
            <a:noAutofit/>
          </a:bodyPr>
          <a:lstStyle>
            <a:lvl1pPr marL="0" indent="0">
              <a:lnSpc>
                <a:spcPts val="2800"/>
              </a:lnSpc>
              <a:buNone/>
              <a:defRPr sz="2200" b="1">
                <a:solidFill>
                  <a:schemeClr val="bg1"/>
                </a:solidFill>
              </a:defRPr>
            </a:lvl1pPr>
          </a:lstStyle>
          <a:p>
            <a:pPr lvl="0"/>
            <a:r>
              <a:rPr lang="es-ES" dirty="0" err="1"/>
              <a:t>Lorem</a:t>
            </a:r>
            <a:r>
              <a:rPr lang="es-ES" dirty="0"/>
              <a:t> </a:t>
            </a:r>
            <a:r>
              <a:rPr lang="es-ES" dirty="0" err="1"/>
              <a:t>ipsum</a:t>
            </a:r>
            <a:endParaRPr lang="es-ES" dirty="0"/>
          </a:p>
        </p:txBody>
      </p:sp>
      <p:sp>
        <p:nvSpPr>
          <p:cNvPr id="18" name="Marcador de texto 17">
            <a:extLst>
              <a:ext uri="{FF2B5EF4-FFF2-40B4-BE49-F238E27FC236}">
                <a16:creationId xmlns:a16="http://schemas.microsoft.com/office/drawing/2014/main" id="{983F7AB7-EF84-4792-8807-631A61157F6B}"/>
              </a:ext>
            </a:extLst>
          </p:cNvPr>
          <p:cNvSpPr>
            <a:spLocks noGrp="1"/>
          </p:cNvSpPr>
          <p:nvPr>
            <p:ph type="body" sz="quarter" idx="23" hasCustomPrompt="1"/>
          </p:nvPr>
        </p:nvSpPr>
        <p:spPr>
          <a:xfrm>
            <a:off x="6925382" y="5865514"/>
            <a:ext cx="3256844" cy="316483"/>
          </a:xfrm>
        </p:spPr>
        <p:txBody>
          <a:bodyPr lIns="0">
            <a:noAutofit/>
          </a:bodyPr>
          <a:lstStyle>
            <a:lvl1pPr marL="0" indent="0">
              <a:lnSpc>
                <a:spcPts val="1700"/>
              </a:lnSpc>
              <a:spcBef>
                <a:spcPts val="900"/>
              </a:spcBef>
              <a:buNone/>
              <a:defRPr sz="1440" b="1">
                <a:solidFill>
                  <a:schemeClr val="bg1"/>
                </a:solidFill>
              </a:defRPr>
            </a:lvl1pPr>
          </a:lstStyle>
          <a:p>
            <a:pPr lvl="0"/>
            <a:r>
              <a:rPr lang="es-ES" dirty="0"/>
              <a:t>Universidadeuropea.com</a:t>
            </a:r>
          </a:p>
        </p:txBody>
      </p:sp>
      <p:sp>
        <p:nvSpPr>
          <p:cNvPr id="24" name="CuadroTexto 23">
            <a:extLst>
              <a:ext uri="{FF2B5EF4-FFF2-40B4-BE49-F238E27FC236}">
                <a16:creationId xmlns:a16="http://schemas.microsoft.com/office/drawing/2014/main" id="{803B4663-693F-4482-99D6-BFAAF6A3D27D}"/>
              </a:ext>
            </a:extLst>
          </p:cNvPr>
          <p:cNvSpPr txBox="1"/>
          <p:nvPr userDrawn="1"/>
        </p:nvSpPr>
        <p:spPr>
          <a:xfrm>
            <a:off x="9061051" y="6698399"/>
            <a:ext cx="1800493" cy="430887"/>
          </a:xfrm>
          <a:prstGeom prst="rect">
            <a:avLst/>
          </a:prstGeom>
          <a:noFill/>
        </p:spPr>
        <p:txBody>
          <a:bodyPr wrap="none" rtlCol="0">
            <a:spAutoFit/>
          </a:bodyPr>
          <a:lstStyle/>
          <a:p>
            <a:pPr lvl="0"/>
            <a:r>
              <a:rPr lang="es-ES" sz="2200" b="1" kern="1200" dirty="0">
                <a:solidFill>
                  <a:schemeClr val="bg1"/>
                </a:solidFill>
                <a:latin typeface="Century Gothic" panose="020B0502020202020204" pitchFamily="34" charset="0"/>
                <a:ea typeface="+mn-ea"/>
                <a:cs typeface="+mn-cs"/>
              </a:rPr>
              <a:t>Ve más allá</a:t>
            </a:r>
          </a:p>
        </p:txBody>
      </p:sp>
    </p:spTree>
    <p:extLst>
      <p:ext uri="{BB962C8B-B14F-4D97-AF65-F5344CB8AC3E}">
        <p14:creationId xmlns:p14="http://schemas.microsoft.com/office/powerpoint/2010/main" val="201813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03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4E8383-EBBB-43A5-8288-826364F072D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14630397" cy="8229598"/>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32014" y="2730479"/>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32014" y="362959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2711316" y="6662208"/>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3644957" y="5152734"/>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3644957" y="5783254"/>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3644957" y="5392438"/>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7" name="Gráfico 16">
            <a:extLst>
              <a:ext uri="{FF2B5EF4-FFF2-40B4-BE49-F238E27FC236}">
                <a16:creationId xmlns:a16="http://schemas.microsoft.com/office/drawing/2014/main" id="{D71C7A76-B3FC-4D82-9E7A-2B97594E11D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155726033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ada 04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480EAAD8-7A6F-435E-A8EC-6782A258B51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8460128" y="2730479"/>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8460128" y="362959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9081650" y="6662208"/>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6907100" y="5152734"/>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6907100" y="5783254"/>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6907100" y="5392438"/>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1" name="Gráfico 10">
            <a:extLst>
              <a:ext uri="{FF2B5EF4-FFF2-40B4-BE49-F238E27FC236}">
                <a16:creationId xmlns:a16="http://schemas.microsoft.com/office/drawing/2014/main" id="{7D477561-B3ED-45D0-B1A9-8965EAF07DA5}"/>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918038" y="908844"/>
            <a:ext cx="2910840" cy="800100"/>
          </a:xfrm>
          <a:prstGeom prst="rect">
            <a:avLst/>
          </a:prstGeom>
        </p:spPr>
      </p:pic>
    </p:spTree>
    <p:extLst>
      <p:ext uri="{BB962C8B-B14F-4D97-AF65-F5344CB8AC3E}">
        <p14:creationId xmlns:p14="http://schemas.microsoft.com/office/powerpoint/2010/main" val="1354166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ada 04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07A6838A-54ED-4793-920B-D51FFB65AF79}"/>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8460128" y="2730479"/>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8460128" y="362959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9081650" y="6662208"/>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6907100" y="5152734"/>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6907100" y="5783254"/>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6907100" y="5392438"/>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7" name="Gráfico 16">
            <a:extLst>
              <a:ext uri="{FF2B5EF4-FFF2-40B4-BE49-F238E27FC236}">
                <a16:creationId xmlns:a16="http://schemas.microsoft.com/office/drawing/2014/main" id="{B7025F53-D008-456B-8B64-2AF0FCED69C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8067801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ada Postgrado 01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7C86FC7-5A1A-4090-9272-7DF1802A6D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66679" y="1251634"/>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66679" y="2150745"/>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9089538" y="589184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6777679" y="4301138"/>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6777679" y="4931658"/>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6777679" y="4540842"/>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8" name="Gráfico 17">
            <a:extLst>
              <a:ext uri="{FF2B5EF4-FFF2-40B4-BE49-F238E27FC236}">
                <a16:creationId xmlns:a16="http://schemas.microsoft.com/office/drawing/2014/main" id="{C5C40D8B-4E89-4E84-A91A-99610A7D38F8}"/>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333847405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número de diapositiva 14">
            <a:extLst>
              <a:ext uri="{FF2B5EF4-FFF2-40B4-BE49-F238E27FC236}">
                <a16:creationId xmlns:a16="http://schemas.microsoft.com/office/drawing/2014/main" id="{D156A4A0-AC07-4989-AB5C-6626DA7F8E7B}"/>
              </a:ext>
            </a:extLst>
          </p:cNvPr>
          <p:cNvSpPr>
            <a:spLocks noGrp="1"/>
          </p:cNvSpPr>
          <p:nvPr>
            <p:ph type="sldNum" sz="quarter" idx="4"/>
          </p:nvPr>
        </p:nvSpPr>
        <p:spPr>
          <a:xfrm>
            <a:off x="7000489" y="7763089"/>
            <a:ext cx="629422" cy="395242"/>
          </a:xfrm>
          <a:prstGeom prst="rect">
            <a:avLst/>
          </a:prstGeom>
          <a:noFill/>
        </p:spPr>
        <p:txBody>
          <a:bodyPr/>
          <a:lstStyle>
            <a:lvl1pPr algn="ctr">
              <a:defRPr sz="1300">
                <a:solidFill>
                  <a:srgbClr val="1E1E1E"/>
                </a:solidFill>
              </a:defRPr>
            </a:lvl1pPr>
          </a:lstStyle>
          <a:p>
            <a:fld id="{B005B2D1-880E-4846-A216-7D6770BA1332}" type="slidenum">
              <a:rPr lang="es-ES" smtClean="0"/>
              <a:pPr/>
              <a:t>‹Nº›</a:t>
            </a:fld>
            <a:endParaRPr lang="es-ES" dirty="0"/>
          </a:p>
        </p:txBody>
      </p:sp>
    </p:spTree>
    <p:extLst>
      <p:ext uri="{BB962C8B-B14F-4D97-AF65-F5344CB8AC3E}">
        <p14:creationId xmlns:p14="http://schemas.microsoft.com/office/powerpoint/2010/main" val="3717940592"/>
      </p:ext>
    </p:extLst>
  </p:cSld>
  <p:clrMap bg1="lt1" tx1="dk1" bg2="lt2" tx2="dk2" accent1="accent1" accent2="accent2" accent3="accent3" accent4="accent4" accent5="accent5" accent6="accent6" hlink="hlink" folHlink="folHlink"/>
  <p:sldLayoutIdLst>
    <p:sldLayoutId id="2147483661" r:id="rId1"/>
    <p:sldLayoutId id="2147483708" r:id="rId2"/>
    <p:sldLayoutId id="2147483713" r:id="rId3"/>
    <p:sldLayoutId id="2147483714" r:id="rId4"/>
    <p:sldLayoutId id="2147483676" r:id="rId5"/>
    <p:sldLayoutId id="2147483709" r:id="rId6"/>
    <p:sldLayoutId id="2147483715" r:id="rId7"/>
    <p:sldLayoutId id="2147483716" r:id="rId8"/>
    <p:sldLayoutId id="2147483686" r:id="rId9"/>
    <p:sldLayoutId id="2147483710" r:id="rId10"/>
    <p:sldLayoutId id="2147483687" r:id="rId11"/>
    <p:sldLayoutId id="2147483711" r:id="rId12"/>
    <p:sldLayoutId id="2147483717" r:id="rId13"/>
    <p:sldLayoutId id="2147483718" r:id="rId14"/>
    <p:sldLayoutId id="2147483662" r:id="rId15"/>
    <p:sldLayoutId id="2147483672" r:id="rId16"/>
    <p:sldLayoutId id="2147483663" r:id="rId17"/>
    <p:sldLayoutId id="2147483689" r:id="rId18"/>
    <p:sldLayoutId id="2147483690" r:id="rId19"/>
    <p:sldLayoutId id="2147483691" r:id="rId20"/>
    <p:sldLayoutId id="2147483696" r:id="rId21"/>
    <p:sldLayoutId id="2147483692" r:id="rId22"/>
    <p:sldLayoutId id="2147483693" r:id="rId23"/>
    <p:sldLayoutId id="2147483706" r:id="rId24"/>
    <p:sldLayoutId id="2147483694" r:id="rId25"/>
    <p:sldLayoutId id="2147483695" r:id="rId26"/>
    <p:sldLayoutId id="2147483697" r:id="rId27"/>
    <p:sldLayoutId id="2147483698" r:id="rId28"/>
    <p:sldLayoutId id="2147483699" r:id="rId29"/>
    <p:sldLayoutId id="2147483664" r:id="rId30"/>
    <p:sldLayoutId id="2147483700" r:id="rId31"/>
    <p:sldLayoutId id="2147483677" r:id="rId32"/>
    <p:sldLayoutId id="2147483701" r:id="rId33"/>
    <p:sldLayoutId id="2147483702" r:id="rId34"/>
    <p:sldLayoutId id="2147483703" r:id="rId35"/>
    <p:sldLayoutId id="2147483704" r:id="rId36"/>
    <p:sldLayoutId id="2147483666" r:id="rId37"/>
    <p:sldLayoutId id="2147483679" r:id="rId38"/>
    <p:sldLayoutId id="2147483667" r:id="rId39"/>
    <p:sldLayoutId id="2147483668" r:id="rId40"/>
    <p:sldLayoutId id="2147483681" r:id="rId41"/>
    <p:sldLayoutId id="2147483682" r:id="rId42"/>
    <p:sldLayoutId id="2147483683" r:id="rId43"/>
    <p:sldLayoutId id="2147483678" r:id="rId44"/>
    <p:sldLayoutId id="2147483665" r:id="rId45"/>
    <p:sldLayoutId id="2147483705" r:id="rId46"/>
    <p:sldLayoutId id="2147483669" r:id="rId47"/>
    <p:sldLayoutId id="2147483673" r:id="rId48"/>
    <p:sldLayoutId id="2147483674" r:id="rId49"/>
    <p:sldLayoutId id="2147483675" r:id="rId50"/>
    <p:sldLayoutId id="2147483684" r:id="rId51"/>
    <p:sldLayoutId id="2147483707" r:id="rId52"/>
    <p:sldLayoutId id="2147483712" r:id="rId53"/>
    <p:sldLayoutId id="2147483685" r:id="rId54"/>
    <p:sldLayoutId id="2147483670" r:id="rId55"/>
  </p:sldLayoutIdLst>
  <p:hf hdr="0" dt="0"/>
  <p:txStyles>
    <p:titleStyle>
      <a:lvl1pPr algn="l" defTabSz="1097280" rtl="0" eaLnBrk="1" latinLnBrk="0" hangingPunct="1">
        <a:lnSpc>
          <a:spcPct val="90000"/>
        </a:lnSpc>
        <a:spcBef>
          <a:spcPct val="0"/>
        </a:spcBef>
        <a:buNone/>
        <a:defRPr sz="4000" b="1" kern="1200">
          <a:solidFill>
            <a:srgbClr val="1E1E1E"/>
          </a:solidFill>
          <a:latin typeface="Century Gothic" panose="020B0502020202020204" pitchFamily="34" charset="0"/>
          <a:ea typeface="+mj-ea"/>
          <a:cs typeface="+mj-cs"/>
        </a:defRPr>
      </a:lvl1pPr>
    </p:titleStyle>
    <p:bodyStyle>
      <a:lvl1pPr marL="274320" indent="-274320" algn="l" defTabSz="1097280" rtl="0" eaLnBrk="1" latinLnBrk="0" hangingPunct="1">
        <a:lnSpc>
          <a:spcPts val="2100"/>
        </a:lnSpc>
        <a:spcBef>
          <a:spcPts val="1200"/>
        </a:spcBef>
        <a:buClr>
          <a:srgbClr val="FF3228"/>
        </a:buClr>
        <a:buFont typeface="Wingdings" panose="05000000000000000000" pitchFamily="2" charset="2"/>
        <a:buChar char="§"/>
        <a:defRPr sz="2200" kern="1200">
          <a:solidFill>
            <a:srgbClr val="1E1E1E"/>
          </a:solidFill>
          <a:latin typeface="Century Gothic" panose="020B0502020202020204" pitchFamily="34" charset="0"/>
          <a:ea typeface="+mn-ea"/>
          <a:cs typeface="+mn-cs"/>
        </a:defRPr>
      </a:lvl1pPr>
      <a:lvl2pPr marL="541338" indent="-269875" algn="l" defTabSz="1097280" rtl="0" eaLnBrk="1" latinLnBrk="0" hangingPunct="1">
        <a:lnSpc>
          <a:spcPct val="90000"/>
        </a:lnSpc>
        <a:spcBef>
          <a:spcPts val="600"/>
        </a:spcBef>
        <a:buClr>
          <a:srgbClr val="676766"/>
        </a:buClr>
        <a:buFont typeface="Wingdings" panose="05000000000000000000" pitchFamily="2" charset="2"/>
        <a:buChar char="§"/>
        <a:defRPr sz="2200" kern="1200">
          <a:solidFill>
            <a:srgbClr val="7D7878"/>
          </a:solidFill>
          <a:latin typeface="Century Gothic" panose="020B0502020202020204" pitchFamily="34" charset="0"/>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rgbClr val="1E1E1E"/>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1" userDrawn="1">
          <p15:clr>
            <a:srgbClr val="F26B43"/>
          </p15:clr>
        </p15:guide>
        <p15:guide id="2" pos="8645" userDrawn="1">
          <p15:clr>
            <a:srgbClr val="F26B43"/>
          </p15:clr>
        </p15:guide>
        <p15:guide id="3" orient="horz" pos="4610" userDrawn="1">
          <p15:clr>
            <a:srgbClr val="F26B43"/>
          </p15:clr>
        </p15:guide>
        <p15:guide id="4" orient="horz" pos="57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47.xml"/><Relationship Id="rId6" Type="http://schemas.openxmlformats.org/officeDocument/2006/relationships/image" Target="../media/image61.svg"/><Relationship Id="rId5" Type="http://schemas.openxmlformats.org/officeDocument/2006/relationships/image" Target="../media/image43.png"/><Relationship Id="rId4" Type="http://schemas.openxmlformats.org/officeDocument/2006/relationships/image" Target="../media/image59.sv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4263" y="2575753"/>
            <a:ext cx="6882870" cy="2364016"/>
          </a:xfrm>
        </p:spPr>
        <p:txBody>
          <a:bodyPr>
            <a:noAutofit/>
          </a:bodyPr>
          <a:lstStyle/>
          <a:p>
            <a:r>
              <a:rPr lang="es-ES" sz="3200" dirty="0"/>
              <a:t>GENERACION DE DATOS </a:t>
            </a:r>
            <a:r>
              <a:rPr lang="es-ES" sz="3200" dirty="0" smtClean="0"/>
              <a:t>SINTETICOS REALISTAS </a:t>
            </a:r>
            <a:r>
              <a:rPr lang="es-ES" sz="3200" dirty="0"/>
              <a:t>PARA REGISTROS </a:t>
            </a:r>
            <a:r>
              <a:rPr lang="es-ES" sz="3200" dirty="0" smtClean="0"/>
              <a:t>CLINICOS: </a:t>
            </a:r>
            <a:r>
              <a:rPr lang="es-ES" sz="3200" dirty="0"/>
              <a:t>UN ENFOQUE BASADO EN CLUSTERING</a:t>
            </a:r>
            <a:br>
              <a:rPr lang="es-ES" sz="3200" dirty="0"/>
            </a:br>
            <a:endParaRPr lang="es-ES" sz="3200" dirty="0"/>
          </a:p>
        </p:txBody>
      </p:sp>
      <p:sp>
        <p:nvSpPr>
          <p:cNvPr id="4" name="Marcador de texto 3"/>
          <p:cNvSpPr>
            <a:spLocks noGrp="1"/>
          </p:cNvSpPr>
          <p:nvPr>
            <p:ph type="body" sz="quarter" idx="11"/>
          </p:nvPr>
        </p:nvSpPr>
        <p:spPr>
          <a:xfrm>
            <a:off x="4278592" y="5106093"/>
            <a:ext cx="3859568" cy="447100"/>
          </a:xfrm>
        </p:spPr>
        <p:txBody>
          <a:bodyPr/>
          <a:lstStyle/>
          <a:p>
            <a:r>
              <a:rPr lang="es-ES" sz="1800" dirty="0"/>
              <a:t>GERARD MARTURIA I NAVARRO</a:t>
            </a:r>
          </a:p>
        </p:txBody>
      </p:sp>
      <p:sp>
        <p:nvSpPr>
          <p:cNvPr id="6" name="Marcador de texto 5"/>
          <p:cNvSpPr>
            <a:spLocks noGrp="1"/>
          </p:cNvSpPr>
          <p:nvPr>
            <p:ph type="body" sz="quarter" idx="13"/>
          </p:nvPr>
        </p:nvSpPr>
        <p:spPr>
          <a:xfrm>
            <a:off x="4309039" y="5553193"/>
            <a:ext cx="3829121" cy="1137167"/>
          </a:xfrm>
        </p:spPr>
        <p:txBody>
          <a:bodyPr/>
          <a:lstStyle/>
          <a:p>
            <a:r>
              <a:rPr lang="es-ES" sz="1200" dirty="0" smtClean="0"/>
              <a:t>Dirigido por:</a:t>
            </a:r>
          </a:p>
          <a:p>
            <a:r>
              <a:rPr lang="es-ES" sz="1200" b="1" dirty="0" smtClean="0"/>
              <a:t>RICARD GAVALDÀ </a:t>
            </a:r>
            <a:r>
              <a:rPr lang="es-ES" sz="1200" b="1" dirty="0"/>
              <a:t>y </a:t>
            </a:r>
            <a:r>
              <a:rPr lang="es-ES" sz="1200" b="1" dirty="0" smtClean="0"/>
              <a:t>ÁLVARO </a:t>
            </a:r>
            <a:r>
              <a:rPr lang="es-ES" sz="1200" b="1" dirty="0"/>
              <a:t>CALLE </a:t>
            </a:r>
            <a:r>
              <a:rPr lang="es-ES" sz="1200" b="1" dirty="0" smtClean="0"/>
              <a:t>CORDÓN</a:t>
            </a:r>
            <a:endParaRPr lang="es-ES" sz="1200" dirty="0"/>
          </a:p>
        </p:txBody>
      </p:sp>
      <p:pic>
        <p:nvPicPr>
          <p:cNvPr id="7" name="Imagen 6"/>
          <p:cNvPicPr>
            <a:picLocks noChangeAspect="1"/>
          </p:cNvPicPr>
          <p:nvPr/>
        </p:nvPicPr>
        <p:blipFill rotWithShape="1">
          <a:blip r:embed="rId2" cstate="print">
            <a:extLst>
              <a:ext uri="{28A0092B-C50C-407E-A947-70E740481C1C}">
                <a14:useLocalDpi xmlns:a14="http://schemas.microsoft.com/office/drawing/2010/main" val="0"/>
              </a:ext>
            </a:extLst>
          </a:blip>
          <a:srcRect l="24326" r="43820"/>
          <a:stretch/>
        </p:blipFill>
        <p:spPr>
          <a:xfrm>
            <a:off x="9025465" y="-38321"/>
            <a:ext cx="3869267" cy="8267921"/>
          </a:xfrm>
          <a:prstGeom prst="rect">
            <a:avLst/>
          </a:prstGeom>
        </p:spPr>
      </p:pic>
      <p:sp>
        <p:nvSpPr>
          <p:cNvPr id="3" name="Rectángulo 2"/>
          <p:cNvSpPr/>
          <p:nvPr/>
        </p:nvSpPr>
        <p:spPr>
          <a:xfrm>
            <a:off x="9025465" y="-38321"/>
            <a:ext cx="3962402" cy="8267921"/>
          </a:xfrm>
          <a:prstGeom prst="rect">
            <a:avLst/>
          </a:prstGeom>
          <a:solidFill>
            <a:srgbClr val="FFADA9">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91787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10</a:t>
            </a:fld>
            <a:endParaRPr lang="es-ES"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449" y="1775187"/>
            <a:ext cx="9921501" cy="5543188"/>
          </a:xfrm>
          <a:prstGeom prst="rect">
            <a:avLst/>
          </a:prstGeom>
        </p:spPr>
      </p:pic>
      <p:sp>
        <p:nvSpPr>
          <p:cNvPr id="11" name="Rectángulo 10"/>
          <p:cNvSpPr/>
          <p:nvPr/>
        </p:nvSpPr>
        <p:spPr>
          <a:xfrm>
            <a:off x="5562600" y="1397000"/>
            <a:ext cx="7247467" cy="2040467"/>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9067800" y="3437467"/>
            <a:ext cx="3742267" cy="3234266"/>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Metodología</a:t>
            </a:r>
            <a:endParaRPr lang="es-ES" dirty="0"/>
          </a:p>
        </p:txBody>
      </p:sp>
      <p:sp>
        <p:nvSpPr>
          <p:cNvPr id="14" name="CuadroTexto 13"/>
          <p:cNvSpPr txBox="1"/>
          <p:nvPr/>
        </p:nvSpPr>
        <p:spPr>
          <a:xfrm>
            <a:off x="863864" y="1885245"/>
            <a:ext cx="12902670" cy="369332"/>
          </a:xfrm>
          <a:prstGeom prst="rect">
            <a:avLst/>
          </a:prstGeom>
          <a:noFill/>
        </p:spPr>
        <p:txBody>
          <a:bodyPr wrap="square" rtlCol="0">
            <a:spAutoFit/>
          </a:bodyPr>
          <a:lstStyle/>
          <a:p>
            <a:r>
              <a:rPr lang="es-ES" dirty="0" smtClean="0"/>
              <a:t>3 bloques.</a:t>
            </a:r>
            <a:endParaRPr lang="es-ES" dirty="0"/>
          </a:p>
        </p:txBody>
      </p:sp>
    </p:spTree>
    <p:extLst>
      <p:ext uri="{BB962C8B-B14F-4D97-AF65-F5344CB8AC3E}">
        <p14:creationId xmlns:p14="http://schemas.microsoft.com/office/powerpoint/2010/main" val="579719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11</a:t>
            </a:fld>
            <a:endParaRPr lang="es-E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449" y="1775187"/>
            <a:ext cx="9921501" cy="5543188"/>
          </a:xfrm>
          <a:prstGeom prst="rect">
            <a:avLst/>
          </a:prstGeom>
        </p:spPr>
      </p:pic>
      <p:sp>
        <p:nvSpPr>
          <p:cNvPr id="11" name="Rectángulo 10"/>
          <p:cNvSpPr/>
          <p:nvPr/>
        </p:nvSpPr>
        <p:spPr>
          <a:xfrm>
            <a:off x="5562600" y="1397000"/>
            <a:ext cx="7247467" cy="2040467"/>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Metodología</a:t>
            </a:r>
            <a:endParaRPr lang="es-ES" dirty="0"/>
          </a:p>
        </p:txBody>
      </p:sp>
      <p:sp>
        <p:nvSpPr>
          <p:cNvPr id="14" name="CuadroTexto 13"/>
          <p:cNvSpPr txBox="1"/>
          <p:nvPr/>
        </p:nvSpPr>
        <p:spPr>
          <a:xfrm>
            <a:off x="863864" y="1885245"/>
            <a:ext cx="12902670" cy="369332"/>
          </a:xfrm>
          <a:prstGeom prst="rect">
            <a:avLst/>
          </a:prstGeom>
          <a:noFill/>
        </p:spPr>
        <p:txBody>
          <a:bodyPr wrap="square" rtlCol="0">
            <a:spAutoFit/>
          </a:bodyPr>
          <a:lstStyle/>
          <a:p>
            <a:r>
              <a:rPr lang="es-ES" dirty="0" smtClean="0"/>
              <a:t>3 bloques.</a:t>
            </a:r>
            <a:endParaRPr lang="es-ES" dirty="0"/>
          </a:p>
        </p:txBody>
      </p:sp>
    </p:spTree>
    <p:extLst>
      <p:ext uri="{BB962C8B-B14F-4D97-AF65-F5344CB8AC3E}">
        <p14:creationId xmlns:p14="http://schemas.microsoft.com/office/powerpoint/2010/main" val="693599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12</a:t>
            </a:fld>
            <a:endParaRPr lang="es-E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449" y="1775187"/>
            <a:ext cx="9921501" cy="5543188"/>
          </a:xfrm>
          <a:prstGeom prst="rect">
            <a:avLst/>
          </a:prstGeom>
        </p:spPr>
      </p:pic>
      <p:sp>
        <p:nvSpPr>
          <p:cNvPr id="9" name="CuadroTexto 8"/>
          <p:cNvSpPr txBox="1"/>
          <p:nvPr/>
        </p:nvSpPr>
        <p:spPr>
          <a:xfrm>
            <a:off x="514577" y="5198538"/>
            <a:ext cx="1970314" cy="369332"/>
          </a:xfrm>
          <a:prstGeom prst="rect">
            <a:avLst/>
          </a:prstGeom>
          <a:noFill/>
          <a:ln>
            <a:solidFill>
              <a:srgbClr val="FF0000"/>
            </a:solidFill>
          </a:ln>
        </p:spPr>
        <p:txBody>
          <a:bodyPr wrap="square" rtlCol="0">
            <a:spAutoFit/>
          </a:bodyPr>
          <a:lstStyle/>
          <a:p>
            <a:pPr algn="ctr"/>
            <a:r>
              <a:rPr lang="es-ES" dirty="0" smtClean="0">
                <a:solidFill>
                  <a:srgbClr val="FF0000"/>
                </a:solidFill>
              </a:rPr>
              <a:t>K </a:t>
            </a:r>
            <a:r>
              <a:rPr lang="es-ES" dirty="0" err="1" smtClean="0">
                <a:solidFill>
                  <a:srgbClr val="FF0000"/>
                </a:solidFill>
              </a:rPr>
              <a:t>clusters</a:t>
            </a:r>
            <a:endParaRPr lang="es-ES" dirty="0">
              <a:solidFill>
                <a:srgbClr val="FF0000"/>
              </a:solidFill>
            </a:endParaRPr>
          </a:p>
        </p:txBody>
      </p:sp>
      <p:sp>
        <p:nvSpPr>
          <p:cNvPr id="10" name="CuadroTexto 9"/>
          <p:cNvSpPr txBox="1"/>
          <p:nvPr/>
        </p:nvSpPr>
        <p:spPr>
          <a:xfrm>
            <a:off x="7987866" y="5772375"/>
            <a:ext cx="1079934" cy="369332"/>
          </a:xfrm>
          <a:prstGeom prst="rect">
            <a:avLst/>
          </a:prstGeom>
          <a:noFill/>
          <a:ln>
            <a:solidFill>
              <a:srgbClr val="FF0000"/>
            </a:solidFill>
          </a:ln>
        </p:spPr>
        <p:txBody>
          <a:bodyPr wrap="square" rtlCol="0">
            <a:spAutoFit/>
          </a:bodyPr>
          <a:lstStyle/>
          <a:p>
            <a:pPr algn="ctr"/>
            <a:r>
              <a:rPr lang="es-ES" dirty="0" smtClean="0">
                <a:solidFill>
                  <a:srgbClr val="FF0000"/>
                </a:solidFill>
              </a:rPr>
              <a:t>n</a:t>
            </a:r>
            <a:endParaRPr lang="es-ES" dirty="0">
              <a:solidFill>
                <a:srgbClr val="FF0000"/>
              </a:solidFill>
            </a:endParaRPr>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Metodología</a:t>
            </a:r>
            <a:endParaRPr lang="es-ES" dirty="0"/>
          </a:p>
        </p:txBody>
      </p:sp>
      <p:sp>
        <p:nvSpPr>
          <p:cNvPr id="12" name="CuadroTexto 11"/>
          <p:cNvSpPr txBox="1"/>
          <p:nvPr/>
        </p:nvSpPr>
        <p:spPr>
          <a:xfrm>
            <a:off x="514577" y="4569158"/>
            <a:ext cx="1970314" cy="369332"/>
          </a:xfrm>
          <a:prstGeom prst="rect">
            <a:avLst/>
          </a:prstGeom>
          <a:noFill/>
          <a:ln>
            <a:solidFill>
              <a:srgbClr val="FF0000"/>
            </a:solidFill>
          </a:ln>
        </p:spPr>
        <p:txBody>
          <a:bodyPr wrap="square" rtlCol="0">
            <a:spAutoFit/>
          </a:bodyPr>
          <a:lstStyle/>
          <a:p>
            <a:pPr algn="ctr"/>
            <a:r>
              <a:rPr lang="es-ES" dirty="0" smtClean="0">
                <a:solidFill>
                  <a:srgbClr val="FF0000"/>
                </a:solidFill>
              </a:rPr>
              <a:t>Frecuencia</a:t>
            </a:r>
            <a:endParaRPr lang="es-ES" dirty="0">
              <a:solidFill>
                <a:srgbClr val="FF0000"/>
              </a:solidFill>
            </a:endParaRPr>
          </a:p>
        </p:txBody>
      </p:sp>
      <p:sp>
        <p:nvSpPr>
          <p:cNvPr id="13" name="CuadroTexto 12"/>
          <p:cNvSpPr txBox="1"/>
          <p:nvPr/>
        </p:nvSpPr>
        <p:spPr>
          <a:xfrm>
            <a:off x="863864" y="1885245"/>
            <a:ext cx="12902670" cy="369332"/>
          </a:xfrm>
          <a:prstGeom prst="rect">
            <a:avLst/>
          </a:prstGeom>
          <a:noFill/>
        </p:spPr>
        <p:txBody>
          <a:bodyPr wrap="square" rtlCol="0">
            <a:spAutoFit/>
          </a:bodyPr>
          <a:lstStyle/>
          <a:p>
            <a:r>
              <a:rPr lang="es-ES" dirty="0" smtClean="0"/>
              <a:t>3 bloques.</a:t>
            </a:r>
            <a:endParaRPr lang="es-ES" dirty="0"/>
          </a:p>
        </p:txBody>
      </p:sp>
    </p:spTree>
    <p:extLst>
      <p:ext uri="{BB962C8B-B14F-4D97-AF65-F5344CB8AC3E}">
        <p14:creationId xmlns:p14="http://schemas.microsoft.com/office/powerpoint/2010/main" val="1073402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13</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1885245"/>
            <a:ext cx="5672137" cy="594092"/>
          </a:xfrm>
        </p:spPr>
        <p:txBody>
          <a:bodyPr/>
          <a:lstStyle/>
          <a:p>
            <a:r>
              <a:rPr lang="es-ES" dirty="0" smtClean="0"/>
              <a:t>Métricas </a:t>
            </a:r>
            <a:r>
              <a:rPr lang="es-ES" dirty="0"/>
              <a:t>de los Episodios por </a:t>
            </a:r>
            <a:r>
              <a:rPr lang="es-ES" dirty="0" err="1"/>
              <a:t>Cluster</a:t>
            </a:r>
            <a:r>
              <a:rPr lang="es-ES" dirty="0"/>
              <a:t> </a:t>
            </a:r>
          </a:p>
          <a:p>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40" y="2658511"/>
            <a:ext cx="5987049" cy="4331312"/>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701" y="2658511"/>
            <a:ext cx="6035041" cy="4331312"/>
          </a:xfrm>
          <a:prstGeom prst="rect">
            <a:avLst/>
          </a:prstGeom>
        </p:spPr>
      </p:pic>
    </p:spTree>
    <p:extLst>
      <p:ext uri="{BB962C8B-B14F-4D97-AF65-F5344CB8AC3E}">
        <p14:creationId xmlns:p14="http://schemas.microsoft.com/office/powerpoint/2010/main" val="3534940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14</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1885245"/>
            <a:ext cx="5672137" cy="594092"/>
          </a:xfrm>
        </p:spPr>
        <p:txBody>
          <a:bodyPr/>
          <a:lstStyle/>
          <a:p>
            <a:r>
              <a:rPr lang="es-ES" dirty="0" smtClean="0"/>
              <a:t>Extracción </a:t>
            </a:r>
            <a:r>
              <a:rPr lang="es-ES" dirty="0"/>
              <a:t>de </a:t>
            </a:r>
            <a:r>
              <a:rPr lang="es-ES" dirty="0" smtClean="0"/>
              <a:t>Métricas </a:t>
            </a:r>
            <a:r>
              <a:rPr lang="es-ES" dirty="0"/>
              <a:t>por </a:t>
            </a:r>
            <a:r>
              <a:rPr lang="es-ES" dirty="0" err="1"/>
              <a:t>Cluster</a:t>
            </a:r>
            <a:endParaRPr lang="es-ES" dirty="0"/>
          </a:p>
          <a:p>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7444" y="3463260"/>
            <a:ext cx="5367632" cy="333892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177" y="3054795"/>
            <a:ext cx="6153768" cy="3747385"/>
          </a:xfrm>
          <a:prstGeom prst="rect">
            <a:avLst/>
          </a:prstGeom>
        </p:spPr>
      </p:pic>
    </p:spTree>
    <p:extLst>
      <p:ext uri="{BB962C8B-B14F-4D97-AF65-F5344CB8AC3E}">
        <p14:creationId xmlns:p14="http://schemas.microsoft.com/office/powerpoint/2010/main" val="1015758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15</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4" name="Rectángulo 3"/>
          <p:cNvSpPr/>
          <p:nvPr/>
        </p:nvSpPr>
        <p:spPr>
          <a:xfrm>
            <a:off x="1023257" y="2794060"/>
            <a:ext cx="11710610" cy="4081117"/>
          </a:xfrm>
          <a:prstGeom prst="rect">
            <a:avLst/>
          </a:prstGeom>
        </p:spPr>
        <p:txBody>
          <a:bodyPr wrap="square">
            <a:spAutoFit/>
          </a:bodyPr>
          <a:lstStyle/>
          <a:p>
            <a:pPr>
              <a:lnSpc>
                <a:spcPct val="150000"/>
              </a:lnSpc>
            </a:pPr>
            <a:r>
              <a:rPr lang="es-ES" sz="1440" b="1" dirty="0" err="1">
                <a:solidFill>
                  <a:srgbClr val="1E1E1E"/>
                </a:solidFill>
                <a:latin typeface="Century Gothic" panose="020B0502020202020204" pitchFamily="34" charset="0"/>
              </a:rPr>
              <a:t>Cluster</a:t>
            </a:r>
            <a:r>
              <a:rPr lang="es-ES" sz="1440" b="1" dirty="0">
                <a:solidFill>
                  <a:srgbClr val="1E1E1E"/>
                </a:solidFill>
                <a:latin typeface="Century Gothic" panose="020B0502020202020204" pitchFamily="34" charset="0"/>
              </a:rPr>
              <a:t> 165:</a:t>
            </a:r>
          </a:p>
          <a:p>
            <a:pPr>
              <a:lnSpc>
                <a:spcPct val="150000"/>
              </a:lnSpc>
            </a:pPr>
            <a:r>
              <a:rPr lang="es-ES" sz="1440" dirty="0" err="1">
                <a:solidFill>
                  <a:srgbClr val="1E1E1E"/>
                </a:solidFill>
                <a:latin typeface="Century Gothic" panose="020B0502020202020204" pitchFamily="34" charset="0"/>
              </a:rPr>
              <a:t>frecuencia_cluster</a:t>
            </a:r>
            <a:r>
              <a:rPr lang="es-ES" sz="1440" dirty="0">
                <a:solidFill>
                  <a:srgbClr val="1E1E1E"/>
                </a:solidFill>
                <a:latin typeface="Century Gothic" panose="020B0502020202020204" pitchFamily="34" charset="0"/>
              </a:rPr>
              <a:t>: 0.0184</a:t>
            </a:r>
          </a:p>
          <a:p>
            <a:pPr>
              <a:lnSpc>
                <a:spcPct val="150000"/>
              </a:lnSpc>
            </a:pPr>
            <a:r>
              <a:rPr lang="es-ES" sz="1440" dirty="0" err="1">
                <a:solidFill>
                  <a:srgbClr val="1E1E1E"/>
                </a:solidFill>
                <a:latin typeface="Century Gothic" panose="020B0502020202020204" pitchFamily="34" charset="0"/>
              </a:rPr>
              <a:t>episode_distribution</a:t>
            </a:r>
            <a:r>
              <a:rPr lang="es-ES" sz="1440" dirty="0">
                <a:solidFill>
                  <a:srgbClr val="1E1E1E"/>
                </a:solidFill>
                <a:latin typeface="Century Gothic" panose="020B0502020202020204" pitchFamily="34" charset="0"/>
              </a:rPr>
              <a:t>: {1: 0.425, 2: 0.2867, 3: 0.1683, 4: 0.07}</a:t>
            </a:r>
          </a:p>
          <a:p>
            <a:pPr>
              <a:lnSpc>
                <a:spcPct val="150000"/>
              </a:lnSpc>
            </a:pPr>
            <a:r>
              <a:rPr lang="fr-FR" sz="1440" dirty="0">
                <a:solidFill>
                  <a:srgbClr val="1E1E1E"/>
                </a:solidFill>
                <a:latin typeface="Century Gothic" panose="020B0502020202020204" pitchFamily="34" charset="0"/>
              </a:rPr>
              <a:t>Sexe: {0: 0.7250, 1: 0.2750}</a:t>
            </a:r>
          </a:p>
          <a:p>
            <a:pPr>
              <a:lnSpc>
                <a:spcPct val="150000"/>
              </a:lnSpc>
            </a:pPr>
            <a:r>
              <a:rPr lang="en-US" sz="1440" dirty="0" err="1">
                <a:solidFill>
                  <a:srgbClr val="1E1E1E"/>
                </a:solidFill>
                <a:latin typeface="Century Gothic" panose="020B0502020202020204" pitchFamily="34" charset="0"/>
              </a:rPr>
              <a:t>Circ_admiss</a:t>
            </a:r>
            <a:r>
              <a:rPr lang="en-US" sz="1440" dirty="0">
                <a:solidFill>
                  <a:srgbClr val="1E1E1E"/>
                </a:solidFill>
                <a:latin typeface="Century Gothic" panose="020B0502020202020204" pitchFamily="34" charset="0"/>
              </a:rPr>
              <a:t>: {1: 0.5228, 2: 0.4772}</a:t>
            </a:r>
          </a:p>
          <a:p>
            <a:pPr>
              <a:lnSpc>
                <a:spcPct val="150000"/>
              </a:lnSpc>
            </a:pPr>
            <a:r>
              <a:rPr lang="es-ES" sz="1440" dirty="0" err="1">
                <a:solidFill>
                  <a:srgbClr val="1E1E1E"/>
                </a:solidFill>
                <a:latin typeface="Century Gothic" panose="020B0502020202020204" pitchFamily="34" charset="0"/>
              </a:rPr>
              <a:t>Procedencia_ingres</a:t>
            </a:r>
            <a:r>
              <a:rPr lang="es-ES" sz="1440" dirty="0">
                <a:solidFill>
                  <a:srgbClr val="1E1E1E"/>
                </a:solidFill>
                <a:latin typeface="Century Gothic" panose="020B0502020202020204" pitchFamily="34" charset="0"/>
              </a:rPr>
              <a:t>: {8: 0.8953, 7: 0.0568, 2: 0.0288, 1: 0.0176}</a:t>
            </a:r>
          </a:p>
          <a:p>
            <a:pPr>
              <a:lnSpc>
                <a:spcPct val="150000"/>
              </a:lnSpc>
            </a:pPr>
            <a:r>
              <a:rPr lang="it-IT" sz="1440" dirty="0">
                <a:solidFill>
                  <a:srgbClr val="1E1E1E"/>
                </a:solidFill>
                <a:latin typeface="Century Gothic" panose="020B0502020202020204" pitchFamily="34" charset="0"/>
              </a:rPr>
              <a:t>Circ_alta: {1: 0.8753, 2: 0.0592, 9: 0.0568, 6: 0.0048}</a:t>
            </a:r>
          </a:p>
          <a:p>
            <a:pPr>
              <a:lnSpc>
                <a:spcPct val="150000"/>
              </a:lnSpc>
            </a:pPr>
            <a:r>
              <a:rPr lang="es-ES" sz="1440" dirty="0" err="1">
                <a:solidFill>
                  <a:srgbClr val="1E1E1E"/>
                </a:solidFill>
                <a:latin typeface="Century Gothic" panose="020B0502020202020204" pitchFamily="34" charset="0"/>
              </a:rPr>
              <a:t>Servei_alta</a:t>
            </a:r>
            <a:r>
              <a:rPr lang="es-ES" sz="1440" dirty="0">
                <a:solidFill>
                  <a:srgbClr val="1E1E1E"/>
                </a:solidFill>
                <a:latin typeface="Century Gothic" panose="020B0502020202020204" pitchFamily="34" charset="0"/>
              </a:rPr>
              <a:t>: {</a:t>
            </a:r>
            <a:r>
              <a:rPr lang="es-ES" sz="1440" dirty="0" err="1">
                <a:solidFill>
                  <a:srgbClr val="1E1E1E"/>
                </a:solidFill>
                <a:latin typeface="Century Gothic" panose="020B0502020202020204" pitchFamily="34" charset="0"/>
              </a:rPr>
              <a:t>Cardiologia</a:t>
            </a:r>
            <a:r>
              <a:rPr lang="es-ES" sz="1440" dirty="0">
                <a:solidFill>
                  <a:srgbClr val="1E1E1E"/>
                </a:solidFill>
                <a:latin typeface="Century Gothic" panose="020B0502020202020204" pitchFamily="34" charset="0"/>
              </a:rPr>
              <a:t>: 0.4668, </a:t>
            </a:r>
            <a:r>
              <a:rPr lang="es-ES" sz="1440" dirty="0" err="1">
                <a:solidFill>
                  <a:srgbClr val="1E1E1E"/>
                </a:solidFill>
                <a:latin typeface="Century Gothic" panose="020B0502020202020204" pitchFamily="34" charset="0"/>
              </a:rPr>
              <a:t>Urgencies</a:t>
            </a:r>
            <a:r>
              <a:rPr lang="es-ES" sz="1440" dirty="0">
                <a:solidFill>
                  <a:srgbClr val="1E1E1E"/>
                </a:solidFill>
                <a:latin typeface="Century Gothic" panose="020B0502020202020204" pitchFamily="34" charset="0"/>
              </a:rPr>
              <a:t>: 0.1207, </a:t>
            </a:r>
            <a:r>
              <a:rPr lang="es-ES" sz="1440" dirty="0" err="1">
                <a:solidFill>
                  <a:srgbClr val="1E1E1E"/>
                </a:solidFill>
                <a:latin typeface="Century Gothic" panose="020B0502020202020204" pitchFamily="34" charset="0"/>
              </a:rPr>
              <a:t>Oftalmologia</a:t>
            </a:r>
            <a:r>
              <a:rPr lang="es-ES" sz="1440" dirty="0">
                <a:solidFill>
                  <a:srgbClr val="1E1E1E"/>
                </a:solidFill>
                <a:latin typeface="Century Gothic" panose="020B0502020202020204" pitchFamily="34" charset="0"/>
              </a:rPr>
              <a:t>: 0.0855, </a:t>
            </a:r>
            <a:r>
              <a:rPr lang="es-ES" sz="1440" dirty="0" err="1">
                <a:solidFill>
                  <a:srgbClr val="1E1E1E"/>
                </a:solidFill>
                <a:latin typeface="Century Gothic" panose="020B0502020202020204" pitchFamily="34" charset="0"/>
              </a:rPr>
              <a:t>Cirurgia_general</a:t>
            </a:r>
            <a:r>
              <a:rPr lang="es-ES" sz="1440" dirty="0">
                <a:solidFill>
                  <a:srgbClr val="1E1E1E"/>
                </a:solidFill>
                <a:latin typeface="Century Gothic" panose="020B0502020202020204" pitchFamily="34" charset="0"/>
              </a:rPr>
              <a:t>: 0.0711}</a:t>
            </a:r>
          </a:p>
          <a:p>
            <a:pPr>
              <a:lnSpc>
                <a:spcPct val="150000"/>
              </a:lnSpc>
            </a:pPr>
            <a:r>
              <a:rPr lang="en-US" sz="1440" dirty="0" err="1">
                <a:solidFill>
                  <a:srgbClr val="1E1E1E"/>
                </a:solidFill>
                <a:latin typeface="Century Gothic" panose="020B0502020202020204" pitchFamily="34" charset="0"/>
              </a:rPr>
              <a:t>Edat</a:t>
            </a:r>
            <a:r>
              <a:rPr lang="en-US" sz="1440" dirty="0">
                <a:solidFill>
                  <a:srgbClr val="1E1E1E"/>
                </a:solidFill>
                <a:latin typeface="Century Gothic" panose="020B0502020202020204" pitchFamily="34" charset="0"/>
              </a:rPr>
              <a:t>: {Interval(56.75, 60.0, closed=’right’): 0.1055, Interval(60.0, 63.25, closed=’right’): 0.0791, </a:t>
            </a:r>
            <a:r>
              <a:rPr lang="en-US" sz="1440" dirty="0" smtClean="0">
                <a:solidFill>
                  <a:srgbClr val="1E1E1E"/>
                </a:solidFill>
                <a:latin typeface="Century Gothic" panose="020B0502020202020204" pitchFamily="34" charset="0"/>
              </a:rPr>
              <a:t>Interval(63.25, 66.5</a:t>
            </a:r>
            <a:r>
              <a:rPr lang="en-US" sz="1440" dirty="0">
                <a:solidFill>
                  <a:srgbClr val="1E1E1E"/>
                </a:solidFill>
                <a:latin typeface="Century Gothic" panose="020B0502020202020204" pitchFamily="34" charset="0"/>
              </a:rPr>
              <a:t>, closed=’right’): 0.0847, Interval(66.5, 69.75, closed=’right’): 0.1039}</a:t>
            </a:r>
          </a:p>
          <a:p>
            <a:pPr>
              <a:lnSpc>
                <a:spcPct val="150000"/>
              </a:lnSpc>
            </a:pPr>
            <a:r>
              <a:rPr lang="en-US" sz="1440" dirty="0" err="1">
                <a:solidFill>
                  <a:srgbClr val="1E1E1E"/>
                </a:solidFill>
                <a:latin typeface="Century Gothic" panose="020B0502020202020204" pitchFamily="34" charset="0"/>
              </a:rPr>
              <a:t>Dies_estada</a:t>
            </a:r>
            <a:r>
              <a:rPr lang="en-US" sz="1440" dirty="0">
                <a:solidFill>
                  <a:srgbClr val="1E1E1E"/>
                </a:solidFill>
                <a:latin typeface="Century Gothic" panose="020B0502020202020204" pitchFamily="34" charset="0"/>
              </a:rPr>
              <a:t>: {Interval(-0.037, 1.8, closed=’right’): 0.4972, Interval(1.8, 3.6, closed=’right’): 0.2006, </a:t>
            </a:r>
            <a:r>
              <a:rPr lang="en-US" sz="1440" dirty="0" smtClean="0">
                <a:solidFill>
                  <a:srgbClr val="1E1E1E"/>
                </a:solidFill>
                <a:latin typeface="Century Gothic" panose="020B0502020202020204" pitchFamily="34" charset="0"/>
              </a:rPr>
              <a:t>Interval(3.6, 5.4</a:t>
            </a:r>
            <a:r>
              <a:rPr lang="en-US" sz="1440" dirty="0">
                <a:solidFill>
                  <a:srgbClr val="1E1E1E"/>
                </a:solidFill>
                <a:latin typeface="Century Gothic" panose="020B0502020202020204" pitchFamily="34" charset="0"/>
              </a:rPr>
              <a:t>, closed=’right’): 0.1399, Interval(5.4, 7.2, closed=’right’): 0.0871}</a:t>
            </a:r>
            <a:endParaRPr lang="es-ES" sz="1440" dirty="0">
              <a:solidFill>
                <a:srgbClr val="1E1E1E"/>
              </a:solidFill>
              <a:latin typeface="Century Gothic" panose="020B0502020202020204" pitchFamily="34" charset="0"/>
            </a:endParaRPr>
          </a:p>
        </p:txBody>
      </p:sp>
      <p:sp>
        <p:nvSpPr>
          <p:cNvPr id="10"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1885245"/>
            <a:ext cx="5672137" cy="594092"/>
          </a:xfrm>
        </p:spPr>
        <p:txBody>
          <a:bodyPr/>
          <a:lstStyle/>
          <a:p>
            <a:r>
              <a:rPr lang="es-ES" dirty="0" smtClean="0"/>
              <a:t>Extracción </a:t>
            </a:r>
            <a:r>
              <a:rPr lang="es-ES" dirty="0"/>
              <a:t>de </a:t>
            </a:r>
            <a:r>
              <a:rPr lang="es-ES" dirty="0" smtClean="0"/>
              <a:t>Métricas </a:t>
            </a:r>
            <a:r>
              <a:rPr lang="es-ES" dirty="0"/>
              <a:t>por </a:t>
            </a:r>
            <a:r>
              <a:rPr lang="es-ES" dirty="0" err="1"/>
              <a:t>Cluster</a:t>
            </a:r>
            <a:endParaRPr lang="es-ES" dirty="0"/>
          </a:p>
          <a:p>
            <a:endParaRPr lang="es-ES" dirty="0"/>
          </a:p>
        </p:txBody>
      </p:sp>
    </p:spTree>
    <p:extLst>
      <p:ext uri="{BB962C8B-B14F-4D97-AF65-F5344CB8AC3E}">
        <p14:creationId xmlns:p14="http://schemas.microsoft.com/office/powerpoint/2010/main" val="2925313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16</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1885245"/>
            <a:ext cx="7225166" cy="594092"/>
          </a:xfrm>
        </p:spPr>
        <p:txBody>
          <a:bodyPr>
            <a:normAutofit/>
          </a:bodyPr>
          <a:lstStyle/>
          <a:p>
            <a:r>
              <a:rPr lang="es-ES" dirty="0" smtClean="0"/>
              <a:t>Búsqueda </a:t>
            </a:r>
            <a:r>
              <a:rPr lang="es-ES" dirty="0"/>
              <a:t>de </a:t>
            </a:r>
            <a:r>
              <a:rPr lang="es-ES" dirty="0" smtClean="0"/>
              <a:t>Parámetros </a:t>
            </a:r>
            <a:r>
              <a:rPr lang="es-ES" dirty="0"/>
              <a:t>mediante </a:t>
            </a:r>
            <a:r>
              <a:rPr lang="es-ES" dirty="0" err="1"/>
              <a:t>Grid</a:t>
            </a:r>
            <a:r>
              <a:rPr lang="es-ES" dirty="0"/>
              <a:t> </a:t>
            </a:r>
            <a:r>
              <a:rPr lang="es-ES" dirty="0" err="1"/>
              <a:t>Search</a:t>
            </a:r>
            <a:endParaRPr lang="es-ES" dirty="0"/>
          </a:p>
          <a:p>
            <a:endParaRPr lang="es-ES" dirty="0"/>
          </a:p>
        </p:txBody>
      </p:sp>
      <p:pic>
        <p:nvPicPr>
          <p:cNvPr id="6" name="Imagen 5"/>
          <p:cNvPicPr>
            <a:picLocks noChangeAspect="1"/>
          </p:cNvPicPr>
          <p:nvPr/>
        </p:nvPicPr>
        <p:blipFill>
          <a:blip r:embed="rId2"/>
          <a:stretch>
            <a:fillRect/>
          </a:stretch>
        </p:blipFill>
        <p:spPr>
          <a:xfrm>
            <a:off x="2897565" y="2741528"/>
            <a:ext cx="8455479" cy="3927377"/>
          </a:xfrm>
          <a:prstGeom prst="rect">
            <a:avLst/>
          </a:prstGeom>
        </p:spPr>
      </p:pic>
    </p:spTree>
    <p:extLst>
      <p:ext uri="{BB962C8B-B14F-4D97-AF65-F5344CB8AC3E}">
        <p14:creationId xmlns:p14="http://schemas.microsoft.com/office/powerpoint/2010/main" val="3053433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17</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1885245"/>
            <a:ext cx="7225166" cy="594092"/>
          </a:xfrm>
        </p:spPr>
        <p:txBody>
          <a:bodyPr>
            <a:normAutofit/>
          </a:bodyPr>
          <a:lstStyle/>
          <a:p>
            <a:r>
              <a:rPr lang="es-ES" dirty="0" smtClean="0"/>
              <a:t>Búsqueda </a:t>
            </a:r>
            <a:r>
              <a:rPr lang="es-ES" dirty="0"/>
              <a:t>de </a:t>
            </a:r>
            <a:r>
              <a:rPr lang="es-ES" dirty="0" smtClean="0"/>
              <a:t>Parámetros </a:t>
            </a:r>
            <a:r>
              <a:rPr lang="es-ES" dirty="0"/>
              <a:t>mediante </a:t>
            </a:r>
            <a:r>
              <a:rPr lang="es-ES" dirty="0" err="1"/>
              <a:t>Grid</a:t>
            </a:r>
            <a:r>
              <a:rPr lang="es-ES" dirty="0"/>
              <a:t> </a:t>
            </a:r>
            <a:r>
              <a:rPr lang="es-ES" dirty="0" err="1"/>
              <a:t>Search</a:t>
            </a:r>
            <a:endParaRPr lang="es-ES" dirty="0"/>
          </a:p>
          <a:p>
            <a:endParaRPr lang="es-ES" dirty="0"/>
          </a:p>
        </p:txBody>
      </p:sp>
      <p:pic>
        <p:nvPicPr>
          <p:cNvPr id="4" name="Imagen 3"/>
          <p:cNvPicPr>
            <a:picLocks noChangeAspect="1"/>
          </p:cNvPicPr>
          <p:nvPr/>
        </p:nvPicPr>
        <p:blipFill>
          <a:blip r:embed="rId2"/>
          <a:stretch>
            <a:fillRect/>
          </a:stretch>
        </p:blipFill>
        <p:spPr>
          <a:xfrm>
            <a:off x="1852612" y="2969079"/>
            <a:ext cx="10925175" cy="3619500"/>
          </a:xfrm>
          <a:prstGeom prst="rect">
            <a:avLst/>
          </a:prstGeom>
        </p:spPr>
      </p:pic>
      <p:sp>
        <p:nvSpPr>
          <p:cNvPr id="7" name="CuadroTexto 6"/>
          <p:cNvSpPr txBox="1"/>
          <p:nvPr/>
        </p:nvSpPr>
        <p:spPr>
          <a:xfrm>
            <a:off x="1852612" y="6790592"/>
            <a:ext cx="9994295" cy="369332"/>
          </a:xfrm>
          <a:prstGeom prst="rect">
            <a:avLst/>
          </a:prstGeom>
          <a:noFill/>
        </p:spPr>
        <p:txBody>
          <a:bodyPr wrap="square" rtlCol="0">
            <a:spAutoFit/>
          </a:bodyPr>
          <a:lstStyle/>
          <a:p>
            <a:r>
              <a:rPr lang="es-ES" dirty="0" smtClean="0"/>
              <a:t>Aumenta tiempo pero no al cubo como indicaba el </a:t>
            </a:r>
            <a:r>
              <a:rPr lang="es-ES" dirty="0" err="1" smtClean="0"/>
              <a:t>paper</a:t>
            </a:r>
            <a:r>
              <a:rPr lang="es-ES" dirty="0" smtClean="0"/>
              <a:t> [1]. </a:t>
            </a:r>
            <a:r>
              <a:rPr lang="es-ES" dirty="0" smtClean="0"/>
              <a:t>Anexo A. </a:t>
            </a:r>
            <a:endParaRPr lang="es-ES" dirty="0"/>
          </a:p>
        </p:txBody>
      </p:sp>
    </p:spTree>
    <p:extLst>
      <p:ext uri="{BB962C8B-B14F-4D97-AF65-F5344CB8AC3E}">
        <p14:creationId xmlns:p14="http://schemas.microsoft.com/office/powerpoint/2010/main" val="4066222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18</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2910065"/>
            <a:ext cx="12233804" cy="3447142"/>
          </a:xfrm>
        </p:spPr>
        <p:txBody>
          <a:bodyPr/>
          <a:lstStyle/>
          <a:p>
            <a:pPr algn="r"/>
            <a:r>
              <a:rPr lang="es-ES" sz="1800" dirty="0" smtClean="0"/>
              <a:t>Demográficos + visitas + diagnósticos + tratamientos -&gt;		82%				</a:t>
            </a:r>
          </a:p>
          <a:p>
            <a:pPr algn="r"/>
            <a:r>
              <a:rPr lang="es-ES" sz="1800" dirty="0" smtClean="0"/>
              <a:t>Completo (Anterior +</a:t>
            </a:r>
            <a:r>
              <a:rPr lang="es-ES" sz="1800" dirty="0" smtClean="0"/>
              <a:t> POA) -&gt;			93% 	El orden importa. Anexo B	</a:t>
            </a:r>
          </a:p>
          <a:p>
            <a:pPr algn="r"/>
            <a:r>
              <a:rPr lang="es-ES" sz="1800" dirty="0" smtClean="0"/>
              <a:t>Sólo </a:t>
            </a:r>
            <a:r>
              <a:rPr lang="es-ES" sz="1800" dirty="0" smtClean="0"/>
              <a:t>demográficos + diagnósticos </a:t>
            </a:r>
            <a:r>
              <a:rPr lang="es-ES" sz="1800" dirty="0" smtClean="0"/>
              <a:t>-&gt;		56%	Replicar </a:t>
            </a:r>
            <a:r>
              <a:rPr lang="es-ES" sz="1800" dirty="0" smtClean="0"/>
              <a:t>resultados. Anexo </a:t>
            </a:r>
            <a:r>
              <a:rPr lang="es-ES" sz="1800" dirty="0" smtClean="0"/>
              <a:t>C</a:t>
            </a:r>
            <a:r>
              <a:rPr lang="es-ES" sz="1800" dirty="0"/>
              <a:t>	</a:t>
            </a:r>
            <a:endParaRPr lang="es-ES" sz="1800" dirty="0"/>
          </a:p>
          <a:p>
            <a:endParaRPr lang="es-ES" sz="1800"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1885245"/>
            <a:ext cx="5672137" cy="594092"/>
          </a:xfrm>
        </p:spPr>
        <p:txBody>
          <a:bodyPr/>
          <a:lstStyle/>
          <a:p>
            <a:r>
              <a:rPr lang="es-ES" dirty="0" smtClean="0"/>
              <a:t>Otras pruebas</a:t>
            </a:r>
            <a:endParaRPr lang="es-ES" dirty="0"/>
          </a:p>
        </p:txBody>
      </p:sp>
    </p:spTree>
    <p:extLst>
      <p:ext uri="{BB962C8B-B14F-4D97-AF65-F5344CB8AC3E}">
        <p14:creationId xmlns:p14="http://schemas.microsoft.com/office/powerpoint/2010/main" val="277634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19</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1885245"/>
            <a:ext cx="7992004" cy="594092"/>
          </a:xfrm>
        </p:spPr>
        <p:txBody>
          <a:bodyPr>
            <a:normAutofit/>
          </a:bodyPr>
          <a:lstStyle/>
          <a:p>
            <a:r>
              <a:rPr lang="es-ES" dirty="0" smtClean="0"/>
              <a:t>Mejores resultados - Características </a:t>
            </a:r>
            <a:r>
              <a:rPr lang="es-ES" dirty="0" smtClean="0"/>
              <a:t>determinantes</a:t>
            </a:r>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680" y="2715940"/>
            <a:ext cx="7903039" cy="4810546"/>
          </a:xfrm>
          <a:prstGeom prst="rect">
            <a:avLst/>
          </a:prstGeom>
        </p:spPr>
      </p:pic>
    </p:spTree>
    <p:extLst>
      <p:ext uri="{BB962C8B-B14F-4D97-AF65-F5344CB8AC3E}">
        <p14:creationId xmlns:p14="http://schemas.microsoft.com/office/powerpoint/2010/main" val="3196781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63D266C-0683-45FE-8602-B420B1F01CF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F677AB43-F98E-44C0-A94F-73D42AF4DB6A}"/>
              </a:ext>
            </a:extLst>
          </p:cNvPr>
          <p:cNvSpPr>
            <a:spLocks noGrp="1"/>
          </p:cNvSpPr>
          <p:nvPr>
            <p:ph type="body" sz="quarter" idx="15"/>
          </p:nvPr>
        </p:nvSpPr>
        <p:spPr>
          <a:xfrm>
            <a:off x="2416706" y="2189868"/>
            <a:ext cx="8093250" cy="2915532"/>
          </a:xfrm>
        </p:spPr>
        <p:txBody>
          <a:bodyPr/>
          <a:lstStyle/>
          <a:p>
            <a:r>
              <a:rPr lang="es-ES" dirty="0" smtClean="0"/>
              <a:t>Introducción</a:t>
            </a:r>
            <a:r>
              <a:rPr lang="es-ES" dirty="0"/>
              <a:t>	</a:t>
            </a:r>
            <a:endParaRPr lang="es-ES" b="1" dirty="0" smtClean="0"/>
          </a:p>
          <a:p>
            <a:r>
              <a:rPr lang="es-ES" dirty="0" smtClean="0"/>
              <a:t>Objetivos	</a:t>
            </a:r>
            <a:endParaRPr lang="es-ES" b="1" dirty="0" smtClean="0">
              <a:solidFill>
                <a:srgbClr val="FF3228"/>
              </a:solidFill>
            </a:endParaRPr>
          </a:p>
          <a:p>
            <a:r>
              <a:rPr lang="es-ES" dirty="0" smtClean="0"/>
              <a:t>Metodología</a:t>
            </a:r>
            <a:r>
              <a:rPr lang="es-ES" dirty="0"/>
              <a:t>	</a:t>
            </a:r>
            <a:endParaRPr lang="es-ES" b="1" dirty="0">
              <a:solidFill>
                <a:srgbClr val="FF3228"/>
              </a:solidFill>
            </a:endParaRPr>
          </a:p>
          <a:p>
            <a:r>
              <a:rPr lang="es-ES" dirty="0" smtClean="0"/>
              <a:t>Resultados</a:t>
            </a:r>
            <a:r>
              <a:rPr lang="es-ES" dirty="0"/>
              <a:t>	</a:t>
            </a:r>
            <a:endParaRPr lang="es-ES" b="1" dirty="0">
              <a:solidFill>
                <a:srgbClr val="FF3228"/>
              </a:solidFill>
            </a:endParaRPr>
          </a:p>
          <a:p>
            <a:r>
              <a:rPr lang="es-ES" dirty="0" smtClean="0"/>
              <a:t>Conclusiones</a:t>
            </a:r>
          </a:p>
          <a:p>
            <a:r>
              <a:rPr lang="es-ES" dirty="0" smtClean="0"/>
              <a:t>Discusión</a:t>
            </a:r>
          </a:p>
          <a:p>
            <a:r>
              <a:rPr lang="es-ES" dirty="0" smtClean="0"/>
              <a:t>Trabajo </a:t>
            </a:r>
            <a:r>
              <a:rPr lang="es-ES" dirty="0" smtClean="0"/>
              <a:t>futuro</a:t>
            </a:r>
            <a:r>
              <a:rPr lang="es-ES" dirty="0"/>
              <a:t>	</a:t>
            </a:r>
            <a:endParaRPr lang="es-ES" b="1" dirty="0">
              <a:solidFill>
                <a:srgbClr val="FF3228"/>
              </a:solidFill>
            </a:endParaRPr>
          </a:p>
        </p:txBody>
      </p:sp>
      <p:sp>
        <p:nvSpPr>
          <p:cNvPr id="4" name="Marcador de número de diapositiva 3">
            <a:extLst>
              <a:ext uri="{FF2B5EF4-FFF2-40B4-BE49-F238E27FC236}">
                <a16:creationId xmlns:a16="http://schemas.microsoft.com/office/drawing/2014/main" id="{7BDBA0D4-046D-4903-BD0F-514646AD1512}"/>
              </a:ext>
            </a:extLst>
          </p:cNvPr>
          <p:cNvSpPr>
            <a:spLocks noGrp="1"/>
          </p:cNvSpPr>
          <p:nvPr>
            <p:ph type="sldNum" sz="quarter" idx="16"/>
          </p:nvPr>
        </p:nvSpPr>
        <p:spPr/>
        <p:txBody>
          <a:bodyPr/>
          <a:lstStyle/>
          <a:p>
            <a:fld id="{B005B2D1-880E-4846-A216-7D6770BA1332}" type="slidenum">
              <a:rPr lang="es-ES" smtClean="0"/>
              <a:pPr/>
              <a:t>2</a:t>
            </a:fld>
            <a:endParaRPr lang="es-ES" dirty="0"/>
          </a:p>
        </p:txBody>
      </p:sp>
      <p:pic>
        <p:nvPicPr>
          <p:cNvPr id="8" name="Imagen 7"/>
          <p:cNvPicPr>
            <a:picLocks noChangeAspect="1"/>
          </p:cNvPicPr>
          <p:nvPr/>
        </p:nvPicPr>
        <p:blipFill rotWithShape="1">
          <a:blip r:embed="rId2" cstate="print">
            <a:extLst>
              <a:ext uri="{28A0092B-C50C-407E-A947-70E740481C1C}">
                <a14:useLocalDpi xmlns:a14="http://schemas.microsoft.com/office/drawing/2010/main" val="0"/>
              </a:ext>
            </a:extLst>
          </a:blip>
          <a:srcRect l="24326" r="43820"/>
          <a:stretch/>
        </p:blipFill>
        <p:spPr>
          <a:xfrm>
            <a:off x="9025465" y="-38321"/>
            <a:ext cx="3869267" cy="8267921"/>
          </a:xfrm>
          <a:prstGeom prst="rect">
            <a:avLst/>
          </a:prstGeom>
        </p:spPr>
      </p:pic>
    </p:spTree>
    <p:extLst>
      <p:ext uri="{BB962C8B-B14F-4D97-AF65-F5344CB8AC3E}">
        <p14:creationId xmlns:p14="http://schemas.microsoft.com/office/powerpoint/2010/main" val="3645343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20</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6689784"/>
            <a:ext cx="11800795" cy="628591"/>
          </a:xfrm>
        </p:spPr>
        <p:txBody>
          <a:bodyPr/>
          <a:lstStyle/>
          <a:p>
            <a:r>
              <a:rPr lang="es-ES" dirty="0" smtClean="0"/>
              <a:t>Demográficos, tiempos visitas, diagnósticos, No POA.</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1885245"/>
            <a:ext cx="11122251" cy="594092"/>
          </a:xfrm>
        </p:spPr>
        <p:txBody>
          <a:bodyPr>
            <a:normAutofit/>
          </a:bodyPr>
          <a:lstStyle/>
          <a:p>
            <a:r>
              <a:rPr lang="es-ES" dirty="0" smtClean="0"/>
              <a:t>Sintéticos </a:t>
            </a:r>
            <a:r>
              <a:rPr lang="es-ES" dirty="0"/>
              <a:t>vs. Reales</a:t>
            </a:r>
          </a:p>
          <a:p>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69" y="3054795"/>
            <a:ext cx="6717536" cy="3339744"/>
          </a:xfrm>
          <a:prstGeom prst="rect">
            <a:avLst/>
          </a:prstGeom>
        </p:spPr>
      </p:pic>
      <p:pic>
        <p:nvPicPr>
          <p:cNvPr id="7" name="Imagen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186545" y="332701"/>
            <a:ext cx="4988636" cy="7498643"/>
          </a:xfrm>
          <a:prstGeom prst="rect">
            <a:avLst/>
          </a:prstGeom>
        </p:spPr>
      </p:pic>
    </p:spTree>
    <p:extLst>
      <p:ext uri="{BB962C8B-B14F-4D97-AF65-F5344CB8AC3E}">
        <p14:creationId xmlns:p14="http://schemas.microsoft.com/office/powerpoint/2010/main" val="1484581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21</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Conclusiones</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2280837"/>
            <a:ext cx="12724872" cy="4551309"/>
          </a:xfrm>
        </p:spPr>
        <p:txBody>
          <a:bodyPr/>
          <a:lstStyle/>
          <a:p>
            <a:r>
              <a:rPr lang="es-ES" dirty="0" smtClean="0"/>
              <a:t>Se </a:t>
            </a:r>
            <a:r>
              <a:rPr lang="es-ES" dirty="0"/>
              <a:t>creó un algoritmo para generar datos sintéticos que replican las características del CMBD en hospitales de Cataluña, asegurando la utilidad y privacidad</a:t>
            </a:r>
            <a:r>
              <a:rPr lang="es-ES" dirty="0" smtClean="0"/>
              <a:t>.</a:t>
            </a:r>
          </a:p>
          <a:p>
            <a:r>
              <a:rPr lang="es-ES" dirty="0"/>
              <a:t>Incorporar "</a:t>
            </a:r>
            <a:r>
              <a:rPr lang="es-ES" dirty="0" err="1"/>
              <a:t>Present</a:t>
            </a:r>
            <a:r>
              <a:rPr lang="es-ES" dirty="0"/>
              <a:t> </a:t>
            </a:r>
            <a:r>
              <a:rPr lang="es-ES" dirty="0" err="1"/>
              <a:t>On</a:t>
            </a:r>
            <a:r>
              <a:rPr lang="es-ES" dirty="0"/>
              <a:t> </a:t>
            </a:r>
            <a:r>
              <a:rPr lang="es-ES" dirty="0" err="1" smtClean="0"/>
              <a:t>Arrival</a:t>
            </a:r>
            <a:r>
              <a:rPr lang="es-ES" dirty="0" smtClean="0"/>
              <a:t>" </a:t>
            </a:r>
            <a:r>
              <a:rPr lang="es-ES" dirty="0"/>
              <a:t>mejoró la distinción entre datos reales y sintéticos, destacando la importancia del orden de diagnósticos.</a:t>
            </a:r>
          </a:p>
          <a:p>
            <a:r>
              <a:rPr lang="es-ES" dirty="0" smtClean="0"/>
              <a:t>Conseguimos la replicación </a:t>
            </a:r>
            <a:r>
              <a:rPr lang="es-ES" dirty="0"/>
              <a:t>de </a:t>
            </a:r>
            <a:r>
              <a:rPr lang="es-ES" dirty="0" smtClean="0"/>
              <a:t>Resultados en la investigación previa con una </a:t>
            </a:r>
            <a:r>
              <a:rPr lang="es-ES" dirty="0"/>
              <a:t>precisión del 56% en datos de </a:t>
            </a:r>
            <a:r>
              <a:rPr lang="es-ES" dirty="0" smtClean="0"/>
              <a:t>pacientes</a:t>
            </a:r>
            <a:r>
              <a:rPr lang="es-ES" dirty="0"/>
              <a:t> </a:t>
            </a:r>
            <a:r>
              <a:rPr lang="es-ES" dirty="0" smtClean="0"/>
              <a:t>demográficos y diagnósticos.</a:t>
            </a:r>
            <a:endParaRPr lang="es-ES" dirty="0" smtClean="0"/>
          </a:p>
          <a:p>
            <a:r>
              <a:rPr lang="es-ES" dirty="0" smtClean="0"/>
              <a:t>Se </a:t>
            </a:r>
            <a:r>
              <a:rPr lang="es-ES" dirty="0"/>
              <a:t>alcanzó un 82% de precisión </a:t>
            </a:r>
            <a:r>
              <a:rPr lang="es-ES" dirty="0" smtClean="0"/>
              <a:t>trabajando con el conjunto de datos completo (menos POA) entre </a:t>
            </a:r>
            <a:r>
              <a:rPr lang="es-ES" dirty="0"/>
              <a:t>datos reales y sintéticos, indicando un buen nivel de realismo con margen de mejora</a:t>
            </a:r>
            <a:r>
              <a:rPr lang="es-ES" dirty="0" smtClean="0"/>
              <a:t>.</a:t>
            </a:r>
          </a:p>
          <a:p>
            <a:r>
              <a:rPr lang="es-ES" dirty="0" smtClean="0"/>
              <a:t>Se </a:t>
            </a:r>
            <a:r>
              <a:rPr lang="es-ES" dirty="0"/>
              <a:t>identificaron variables </a:t>
            </a:r>
            <a:r>
              <a:rPr lang="es-ES" dirty="0" smtClean="0"/>
              <a:t>influyentes en la decisión del </a:t>
            </a:r>
            <a:r>
              <a:rPr lang="es-ES" dirty="0" err="1" smtClean="0"/>
              <a:t>Random</a:t>
            </a:r>
            <a:r>
              <a:rPr lang="es-ES" dirty="0" smtClean="0"/>
              <a:t> </a:t>
            </a:r>
            <a:r>
              <a:rPr lang="es-ES" dirty="0" err="1" smtClean="0"/>
              <a:t>Forest</a:t>
            </a:r>
            <a:r>
              <a:rPr lang="es-ES" dirty="0" smtClean="0"/>
              <a:t> que identifica las variables débiles de nuestra metodología.</a:t>
            </a:r>
            <a:endParaRPr lang="es-ES" dirty="0" smtClean="0"/>
          </a:p>
        </p:txBody>
      </p:sp>
      <p:pic>
        <p:nvPicPr>
          <p:cNvPr id="7" name="Imagen 6"/>
          <p:cNvPicPr>
            <a:picLocks noChangeAspect="1"/>
          </p:cNvPicPr>
          <p:nvPr/>
        </p:nvPicPr>
        <p:blipFill>
          <a:blip r:embed="rId2"/>
          <a:stretch>
            <a:fillRect/>
          </a:stretch>
        </p:blipFill>
        <p:spPr>
          <a:xfrm>
            <a:off x="906462" y="5287965"/>
            <a:ext cx="12724872" cy="1975835"/>
          </a:xfrm>
          <a:prstGeom prst="rect">
            <a:avLst/>
          </a:prstGeom>
        </p:spPr>
      </p:pic>
    </p:spTree>
    <p:extLst>
      <p:ext uri="{BB962C8B-B14F-4D97-AF65-F5344CB8AC3E}">
        <p14:creationId xmlns:p14="http://schemas.microsoft.com/office/powerpoint/2010/main" val="1721983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22</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Discusión</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2343870"/>
            <a:ext cx="12817475" cy="4551309"/>
          </a:xfrm>
        </p:spPr>
        <p:txBody>
          <a:bodyPr/>
          <a:lstStyle/>
          <a:p>
            <a:r>
              <a:rPr lang="es-ES" dirty="0" smtClean="0"/>
              <a:t>La </a:t>
            </a:r>
            <a:r>
              <a:rPr lang="es-ES" dirty="0" err="1"/>
              <a:t>clusterización</a:t>
            </a:r>
            <a:r>
              <a:rPr lang="es-ES" dirty="0"/>
              <a:t> se realizó a nivel de pacientes, lo que comprometió la secuencialidad de episodios </a:t>
            </a:r>
            <a:r>
              <a:rPr lang="es-ES" dirty="0" smtClean="0"/>
              <a:t>clínicos.</a:t>
            </a:r>
            <a:endParaRPr lang="es-ES" dirty="0" smtClean="0"/>
          </a:p>
          <a:p>
            <a:r>
              <a:rPr lang="es-ES" dirty="0" smtClean="0"/>
              <a:t>Aunque </a:t>
            </a:r>
            <a:r>
              <a:rPr lang="es-ES" dirty="0"/>
              <a:t>se lograron buenas distribuciones </a:t>
            </a:r>
            <a:r>
              <a:rPr lang="es-ES" dirty="0" err="1"/>
              <a:t>univariantes</a:t>
            </a:r>
            <a:r>
              <a:rPr lang="es-ES" dirty="0"/>
              <a:t>, el modelo no capturó bien las relaciones entre episodios, </a:t>
            </a:r>
            <a:r>
              <a:rPr lang="es-ES" dirty="0" smtClean="0"/>
              <a:t>como por ejemplo las enfermedades crónicas.</a:t>
            </a:r>
            <a:endParaRPr lang="es-ES" dirty="0" smtClean="0"/>
          </a:p>
          <a:p>
            <a:r>
              <a:rPr lang="es-ES" dirty="0" smtClean="0"/>
              <a:t>El </a:t>
            </a:r>
            <a:r>
              <a:rPr lang="es-ES" dirty="0"/>
              <a:t>tiempo de ejecución </a:t>
            </a:r>
            <a:r>
              <a:rPr lang="es-ES" dirty="0" smtClean="0"/>
              <a:t>limitó </a:t>
            </a:r>
            <a:r>
              <a:rPr lang="es-ES" dirty="0"/>
              <a:t>la exploración de configuraciones más complejas durante la búsqueda de </a:t>
            </a:r>
            <a:r>
              <a:rPr lang="es-ES" dirty="0" smtClean="0"/>
              <a:t>parámetros</a:t>
            </a:r>
            <a:r>
              <a:rPr lang="es-ES" dirty="0"/>
              <a:t>.</a:t>
            </a:r>
          </a:p>
        </p:txBody>
      </p:sp>
      <p:pic>
        <p:nvPicPr>
          <p:cNvPr id="7" name="Imagen 6"/>
          <p:cNvPicPr>
            <a:picLocks noChangeAspect="1"/>
          </p:cNvPicPr>
          <p:nvPr/>
        </p:nvPicPr>
        <p:blipFill>
          <a:blip r:embed="rId2"/>
          <a:stretch>
            <a:fillRect/>
          </a:stretch>
        </p:blipFill>
        <p:spPr>
          <a:xfrm>
            <a:off x="906462" y="5287965"/>
            <a:ext cx="12724872" cy="1975835"/>
          </a:xfrm>
          <a:prstGeom prst="rect">
            <a:avLst/>
          </a:prstGeom>
        </p:spPr>
      </p:pic>
    </p:spTree>
    <p:extLst>
      <p:ext uri="{BB962C8B-B14F-4D97-AF65-F5344CB8AC3E}">
        <p14:creationId xmlns:p14="http://schemas.microsoft.com/office/powerpoint/2010/main" val="4060468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23</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Trabajo futuro</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2" y="2274711"/>
            <a:ext cx="12817475" cy="4551309"/>
          </a:xfrm>
        </p:spPr>
        <p:txBody>
          <a:bodyPr/>
          <a:lstStyle/>
          <a:p>
            <a:r>
              <a:rPr lang="es-ES" u="sng" dirty="0"/>
              <a:t>Modelar Secuencialidad</a:t>
            </a:r>
            <a:r>
              <a:rPr lang="es-ES" u="sng" dirty="0" smtClean="0"/>
              <a:t>:</a:t>
            </a:r>
            <a:r>
              <a:rPr lang="es-ES" dirty="0" smtClean="0"/>
              <a:t> Integrar </a:t>
            </a:r>
            <a:r>
              <a:rPr lang="es-ES" dirty="0"/>
              <a:t>el orden de diagnósticos y tratamientos en los datos sintéticos, utilizando técnicas de reducción de </a:t>
            </a:r>
            <a:r>
              <a:rPr lang="es-ES" dirty="0" err="1"/>
              <a:t>dimensionalidad</a:t>
            </a:r>
            <a:r>
              <a:rPr lang="es-ES" dirty="0"/>
              <a:t> para evitar la complejidad excesiva</a:t>
            </a:r>
            <a:r>
              <a:rPr lang="es-ES" dirty="0" smtClean="0"/>
              <a:t>.</a:t>
            </a:r>
          </a:p>
          <a:p>
            <a:r>
              <a:rPr lang="es-ES" u="sng" dirty="0" err="1" smtClean="0"/>
              <a:t>Clusterización</a:t>
            </a:r>
            <a:r>
              <a:rPr lang="es-ES" u="sng" dirty="0" smtClean="0"/>
              <a:t> </a:t>
            </a:r>
            <a:r>
              <a:rPr lang="es-ES" u="sng" dirty="0"/>
              <a:t>por Episodios</a:t>
            </a:r>
            <a:r>
              <a:rPr lang="es-ES" u="sng" dirty="0" smtClean="0"/>
              <a:t>:</a:t>
            </a:r>
            <a:r>
              <a:rPr lang="es-ES" dirty="0" smtClean="0"/>
              <a:t> Cambiar </a:t>
            </a:r>
            <a:r>
              <a:rPr lang="es-ES" dirty="0"/>
              <a:t>a una </a:t>
            </a:r>
            <a:r>
              <a:rPr lang="es-ES" dirty="0" err="1"/>
              <a:t>clusterización</a:t>
            </a:r>
            <a:r>
              <a:rPr lang="es-ES" dirty="0"/>
              <a:t> basada en episodios para reflejar mejor la diversidad clínica y mejorar la continuidad del cuidado</a:t>
            </a:r>
            <a:r>
              <a:rPr lang="es-ES" dirty="0" smtClean="0"/>
              <a:t>.</a:t>
            </a:r>
          </a:p>
          <a:p>
            <a:r>
              <a:rPr lang="es-ES" u="sng" dirty="0" smtClean="0"/>
              <a:t>Optimización </a:t>
            </a:r>
            <a:r>
              <a:rPr lang="es-ES" u="sng" dirty="0"/>
              <a:t>del Proceso</a:t>
            </a:r>
            <a:r>
              <a:rPr lang="es-ES" u="sng" dirty="0" smtClean="0"/>
              <a:t>:</a:t>
            </a:r>
            <a:r>
              <a:rPr lang="es-ES" dirty="0" smtClean="0"/>
              <a:t> Mejorar </a:t>
            </a:r>
            <a:r>
              <a:rPr lang="es-ES" dirty="0"/>
              <a:t>la eficiencia </a:t>
            </a:r>
            <a:r>
              <a:rPr lang="es-ES" dirty="0" smtClean="0"/>
              <a:t>del algoritmo para </a:t>
            </a:r>
            <a:r>
              <a:rPr lang="es-ES" dirty="0"/>
              <a:t>reducir tiempos de cómputo, explorando </a:t>
            </a:r>
            <a:r>
              <a:rPr lang="es-ES" dirty="0" smtClean="0"/>
              <a:t>la </a:t>
            </a:r>
            <a:r>
              <a:rPr lang="es-ES" dirty="0" err="1" smtClean="0"/>
              <a:t>paralelización</a:t>
            </a:r>
            <a:r>
              <a:rPr lang="es-ES" dirty="0" smtClean="0"/>
              <a:t>.</a:t>
            </a:r>
          </a:p>
          <a:p>
            <a:r>
              <a:rPr lang="es-ES" u="sng" dirty="0" smtClean="0"/>
              <a:t>Incorporar </a:t>
            </a:r>
            <a:r>
              <a:rPr lang="es-ES" u="sng" dirty="0"/>
              <a:t>Nuevos </a:t>
            </a:r>
            <a:r>
              <a:rPr lang="es-ES" u="sng" dirty="0" smtClean="0"/>
              <a:t>Indicadores:</a:t>
            </a:r>
            <a:r>
              <a:rPr lang="es-ES" dirty="0" smtClean="0"/>
              <a:t> Investigar </a:t>
            </a:r>
            <a:r>
              <a:rPr lang="es-ES" dirty="0"/>
              <a:t>el impacto de indicadores como el POA en la calidad de los datos sintéticos y su aplicabilidad en simulaciones clínicas.</a:t>
            </a:r>
          </a:p>
        </p:txBody>
      </p:sp>
      <p:pic>
        <p:nvPicPr>
          <p:cNvPr id="5" name="Imagen 4"/>
          <p:cNvPicPr>
            <a:picLocks noChangeAspect="1"/>
          </p:cNvPicPr>
          <p:nvPr/>
        </p:nvPicPr>
        <p:blipFill>
          <a:blip r:embed="rId2"/>
          <a:stretch>
            <a:fillRect/>
          </a:stretch>
        </p:blipFill>
        <p:spPr>
          <a:xfrm>
            <a:off x="906462" y="5287965"/>
            <a:ext cx="12724872" cy="1975835"/>
          </a:xfrm>
          <a:prstGeom prst="rect">
            <a:avLst/>
          </a:prstGeom>
        </p:spPr>
      </p:pic>
    </p:spTree>
    <p:extLst>
      <p:ext uri="{BB962C8B-B14F-4D97-AF65-F5344CB8AC3E}">
        <p14:creationId xmlns:p14="http://schemas.microsoft.com/office/powerpoint/2010/main" val="471506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B005B2D1-880E-4846-A216-7D6770BA1332}" type="slidenum">
              <a:rPr lang="es-ES" smtClean="0"/>
              <a:pPr/>
              <a:t>24</a:t>
            </a:fld>
            <a:endParaRPr lang="es-ES" dirty="0"/>
          </a:p>
        </p:txBody>
      </p:sp>
      <p:sp>
        <p:nvSpPr>
          <p:cNvPr id="3" name="Título 2"/>
          <p:cNvSpPr>
            <a:spLocks noGrp="1"/>
          </p:cNvSpPr>
          <p:nvPr>
            <p:ph type="title"/>
          </p:nvPr>
        </p:nvSpPr>
        <p:spPr/>
        <p:txBody>
          <a:bodyPr/>
          <a:lstStyle/>
          <a:p>
            <a:r>
              <a:rPr lang="es-ES" dirty="0" smtClean="0"/>
              <a:t>Referencias</a:t>
            </a:r>
            <a:endParaRPr lang="es-ES" dirty="0"/>
          </a:p>
        </p:txBody>
      </p:sp>
      <p:sp>
        <p:nvSpPr>
          <p:cNvPr id="6" name="Marcador de texto 5"/>
          <p:cNvSpPr>
            <a:spLocks noGrp="1"/>
          </p:cNvSpPr>
          <p:nvPr>
            <p:ph type="body" sz="quarter" idx="17"/>
          </p:nvPr>
        </p:nvSpPr>
        <p:spPr>
          <a:xfrm>
            <a:off x="906463" y="2031095"/>
            <a:ext cx="12699470" cy="1862048"/>
          </a:xfrm>
          <a:prstGeom prst="rect">
            <a:avLst/>
          </a:prstGeom>
        </p:spPr>
        <p:txBody>
          <a:bodyPr wrap="square">
            <a:spAutoFit/>
          </a:bodyPr>
          <a:lstStyle/>
          <a:p>
            <a:pPr marL="355600" indent="-355600"/>
            <a:r>
              <a:rPr lang="es-ES" dirty="0"/>
              <a:t>[1] Laura Avino, </a:t>
            </a:r>
            <a:r>
              <a:rPr lang="es-ES" dirty="0" err="1"/>
              <a:t>Matteo</a:t>
            </a:r>
            <a:r>
              <a:rPr lang="es-ES" dirty="0"/>
              <a:t> Ruffini, and </a:t>
            </a:r>
            <a:r>
              <a:rPr lang="es-ES" dirty="0" err="1"/>
              <a:t>Ricard</a:t>
            </a:r>
            <a:r>
              <a:rPr lang="es-ES" dirty="0"/>
              <a:t> </a:t>
            </a:r>
            <a:r>
              <a:rPr lang="es-ES" dirty="0" err="1"/>
              <a:t>Gavalda</a:t>
            </a:r>
            <a:r>
              <a:rPr lang="es-ES" dirty="0"/>
              <a:t>. </a:t>
            </a:r>
            <a:r>
              <a:rPr lang="es-ES" dirty="0" err="1"/>
              <a:t>Generating</a:t>
            </a:r>
            <a:r>
              <a:rPr lang="es-ES" dirty="0"/>
              <a:t> </a:t>
            </a:r>
            <a:r>
              <a:rPr lang="es-ES" dirty="0" err="1"/>
              <a:t>synthetic</a:t>
            </a:r>
            <a:r>
              <a:rPr lang="es-ES" dirty="0"/>
              <a:t> </a:t>
            </a:r>
            <a:r>
              <a:rPr lang="es-ES" dirty="0" err="1"/>
              <a:t>but</a:t>
            </a:r>
            <a:r>
              <a:rPr lang="es-ES" dirty="0"/>
              <a:t> plausible </a:t>
            </a:r>
            <a:r>
              <a:rPr lang="es-ES" dirty="0" err="1"/>
              <a:t>healthcare</a:t>
            </a:r>
            <a:r>
              <a:rPr lang="es-ES" dirty="0"/>
              <a:t> record </a:t>
            </a:r>
            <a:r>
              <a:rPr lang="es-ES" dirty="0" err="1"/>
              <a:t>datasets</a:t>
            </a:r>
            <a:r>
              <a:rPr lang="es-ES" dirty="0"/>
              <a:t>. </a:t>
            </a:r>
            <a:r>
              <a:rPr lang="es-ES" dirty="0" err="1"/>
              <a:t>arXiv</a:t>
            </a:r>
            <a:r>
              <a:rPr lang="es-ES" dirty="0"/>
              <a:t> </a:t>
            </a:r>
            <a:r>
              <a:rPr lang="es-ES" dirty="0" err="1"/>
              <a:t>preprint</a:t>
            </a:r>
            <a:r>
              <a:rPr lang="es-ES" dirty="0"/>
              <a:t> arXiv:1807.01514, 2018. URL https: //arxiv.org/</a:t>
            </a:r>
            <a:r>
              <a:rPr lang="es-ES" dirty="0" err="1"/>
              <a:t>abs</a:t>
            </a:r>
            <a:r>
              <a:rPr lang="es-ES" dirty="0"/>
              <a:t>/1807.01514</a:t>
            </a:r>
            <a:r>
              <a:rPr lang="es-ES" dirty="0"/>
              <a:t>.</a:t>
            </a:r>
          </a:p>
          <a:p>
            <a:pPr marL="355600" indent="-355600"/>
            <a:r>
              <a:rPr lang="es-ES" dirty="0"/>
              <a:t>[9] </a:t>
            </a:r>
            <a:r>
              <a:rPr lang="es-ES" dirty="0" err="1"/>
              <a:t>Ian</a:t>
            </a:r>
            <a:r>
              <a:rPr lang="es-ES" dirty="0"/>
              <a:t> </a:t>
            </a:r>
            <a:r>
              <a:rPr lang="es-ES" dirty="0" err="1"/>
              <a:t>Goodfellow</a:t>
            </a:r>
            <a:r>
              <a:rPr lang="es-ES" dirty="0"/>
              <a:t>, Jean </a:t>
            </a:r>
            <a:r>
              <a:rPr lang="es-ES" dirty="0" err="1"/>
              <a:t>Pouget-Abadie</a:t>
            </a:r>
            <a:r>
              <a:rPr lang="es-ES" dirty="0"/>
              <a:t>, </a:t>
            </a:r>
            <a:r>
              <a:rPr lang="es-ES" dirty="0" err="1"/>
              <a:t>Mehdi</a:t>
            </a:r>
            <a:r>
              <a:rPr lang="es-ES" dirty="0"/>
              <a:t> Mirza, Bing </a:t>
            </a:r>
            <a:r>
              <a:rPr lang="es-ES" dirty="0" err="1"/>
              <a:t>Xu</a:t>
            </a:r>
            <a:r>
              <a:rPr lang="es-ES" dirty="0"/>
              <a:t>, David </a:t>
            </a:r>
            <a:r>
              <a:rPr lang="es-ES" dirty="0" err="1"/>
              <a:t>Warde-Farley</a:t>
            </a:r>
            <a:r>
              <a:rPr lang="es-ES" dirty="0"/>
              <a:t>, </a:t>
            </a:r>
            <a:r>
              <a:rPr lang="es-ES" dirty="0" err="1"/>
              <a:t>Sherjil</a:t>
            </a:r>
            <a:r>
              <a:rPr lang="es-ES" dirty="0"/>
              <a:t> </a:t>
            </a:r>
            <a:r>
              <a:rPr lang="en-US" dirty="0" err="1"/>
              <a:t>Ozair</a:t>
            </a:r>
            <a:r>
              <a:rPr lang="en-US" dirty="0"/>
              <a:t>, Aaron </a:t>
            </a:r>
            <a:r>
              <a:rPr lang="en-US" dirty="0" err="1"/>
              <a:t>Courville</a:t>
            </a:r>
            <a:r>
              <a:rPr lang="en-US" dirty="0"/>
              <a:t>, and </a:t>
            </a:r>
            <a:r>
              <a:rPr lang="en-US" dirty="0" err="1"/>
              <a:t>Yoshua</a:t>
            </a:r>
            <a:r>
              <a:rPr lang="en-US" dirty="0"/>
              <a:t> </a:t>
            </a:r>
            <a:r>
              <a:rPr lang="en-US" dirty="0" err="1"/>
              <a:t>Bengio</a:t>
            </a:r>
            <a:r>
              <a:rPr lang="en-US" dirty="0"/>
              <a:t>. Generative adversarial nets. In Advances in </a:t>
            </a:r>
            <a:r>
              <a:rPr lang="es-ES" dirty="0"/>
              <a:t>Neural </a:t>
            </a:r>
            <a:r>
              <a:rPr lang="es-ES" dirty="0" err="1"/>
              <a:t>Information</a:t>
            </a:r>
            <a:r>
              <a:rPr lang="es-ES" dirty="0"/>
              <a:t> </a:t>
            </a:r>
            <a:r>
              <a:rPr lang="es-ES" dirty="0" err="1"/>
              <a:t>Processing</a:t>
            </a:r>
            <a:r>
              <a:rPr lang="es-ES" dirty="0"/>
              <a:t> </a:t>
            </a:r>
            <a:r>
              <a:rPr lang="es-ES" dirty="0" err="1"/>
              <a:t>Systems</a:t>
            </a:r>
            <a:r>
              <a:rPr lang="es-ES" dirty="0"/>
              <a:t> 27 (NIPS 2014), </a:t>
            </a:r>
            <a:r>
              <a:rPr lang="es-ES" dirty="0" err="1"/>
              <a:t>pages</a:t>
            </a:r>
            <a:r>
              <a:rPr lang="es-ES" dirty="0"/>
              <a:t> 2672–2680, 2014.</a:t>
            </a:r>
            <a:endParaRPr lang="es-ES" dirty="0"/>
          </a:p>
          <a:p>
            <a:pPr marL="355600" indent="-355600"/>
            <a:r>
              <a:rPr lang="es-ES" dirty="0"/>
              <a:t>[14] Martin </a:t>
            </a:r>
            <a:r>
              <a:rPr lang="es-ES" dirty="0" err="1"/>
              <a:t>Arjovsky</a:t>
            </a:r>
            <a:r>
              <a:rPr lang="es-ES" dirty="0"/>
              <a:t>, </a:t>
            </a:r>
            <a:r>
              <a:rPr lang="es-ES" dirty="0" err="1"/>
              <a:t>Soumith</a:t>
            </a:r>
            <a:r>
              <a:rPr lang="es-ES" dirty="0"/>
              <a:t> </a:t>
            </a:r>
            <a:r>
              <a:rPr lang="es-ES" dirty="0" err="1"/>
              <a:t>Chintala</a:t>
            </a:r>
            <a:r>
              <a:rPr lang="es-ES" dirty="0"/>
              <a:t>, and </a:t>
            </a:r>
            <a:r>
              <a:rPr lang="es-ES" dirty="0" err="1"/>
              <a:t>Leon</a:t>
            </a:r>
            <a:r>
              <a:rPr lang="es-ES" dirty="0"/>
              <a:t> </a:t>
            </a:r>
            <a:r>
              <a:rPr lang="es-ES" dirty="0" err="1"/>
              <a:t>Bottou</a:t>
            </a:r>
            <a:r>
              <a:rPr lang="es-ES" dirty="0"/>
              <a:t>. </a:t>
            </a:r>
            <a:r>
              <a:rPr lang="es-ES" dirty="0" err="1"/>
              <a:t>Wasserstein</a:t>
            </a:r>
            <a:r>
              <a:rPr lang="es-ES" dirty="0"/>
              <a:t> </a:t>
            </a:r>
            <a:r>
              <a:rPr lang="es-ES" dirty="0" err="1"/>
              <a:t>gan</a:t>
            </a:r>
            <a:r>
              <a:rPr lang="es-ES" dirty="0"/>
              <a:t>. </a:t>
            </a:r>
            <a:r>
              <a:rPr lang="es-ES" dirty="0" err="1"/>
              <a:t>arXiv</a:t>
            </a:r>
            <a:r>
              <a:rPr lang="es-ES" dirty="0"/>
              <a:t> </a:t>
            </a:r>
            <a:r>
              <a:rPr lang="es-ES" dirty="0" err="1"/>
              <a:t>preprint</a:t>
            </a:r>
            <a:r>
              <a:rPr lang="es-ES" dirty="0"/>
              <a:t> arXiv:1701.07875</a:t>
            </a:r>
            <a:r>
              <a:rPr lang="es-ES" dirty="0"/>
              <a:t>, 2017. URL https://arxiv.org/abs/1701.07875.</a:t>
            </a:r>
          </a:p>
        </p:txBody>
      </p:sp>
    </p:spTree>
    <p:extLst>
      <p:ext uri="{BB962C8B-B14F-4D97-AF65-F5344CB8AC3E}">
        <p14:creationId xmlns:p14="http://schemas.microsoft.com/office/powerpoint/2010/main" val="2811508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7">
            <a:extLst>
              <a:ext uri="{FF2B5EF4-FFF2-40B4-BE49-F238E27FC236}">
                <a16:creationId xmlns:a16="http://schemas.microsoft.com/office/drawing/2014/main" id="{FF7F9642-3D15-4120-91BF-54E91B08AC65}"/>
              </a:ext>
            </a:extLst>
          </p:cNvPr>
          <p:cNvSpPr txBox="1">
            <a:spLocks/>
          </p:cNvSpPr>
          <p:nvPr/>
        </p:nvSpPr>
        <p:spPr>
          <a:xfrm>
            <a:off x="4076613" y="3431135"/>
            <a:ext cx="5697537" cy="703086"/>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6000" b="1" kern="1200">
                <a:solidFill>
                  <a:srgbClr val="1E1E1E"/>
                </a:solidFill>
                <a:latin typeface="Century Gothic" panose="020B0502020202020204" pitchFamily="34" charset="0"/>
                <a:ea typeface="+mj-ea"/>
                <a:cs typeface="+mj-cs"/>
              </a:defRPr>
            </a:lvl1pPr>
          </a:lstStyle>
          <a:p>
            <a:pPr algn="ctr"/>
            <a:r>
              <a:rPr lang="es-ES" sz="5400" dirty="0" smtClean="0"/>
              <a:t>Muchas gracias</a:t>
            </a:r>
            <a:endParaRPr lang="es-ES" sz="5400" dirty="0"/>
          </a:p>
        </p:txBody>
      </p:sp>
      <p:sp>
        <p:nvSpPr>
          <p:cNvPr id="15" name="Marcador de texto 3"/>
          <p:cNvSpPr>
            <a:spLocks noGrp="1"/>
          </p:cNvSpPr>
          <p:nvPr>
            <p:ph type="body" sz="quarter" idx="11"/>
          </p:nvPr>
        </p:nvSpPr>
        <p:spPr>
          <a:xfrm>
            <a:off x="6573058" y="5063759"/>
            <a:ext cx="4293095" cy="447100"/>
          </a:xfrm>
          <a:prstGeom prst="rect">
            <a:avLst/>
          </a:prstGeom>
        </p:spPr>
        <p:txBody>
          <a:bodyPr/>
          <a:lstStyle/>
          <a:p>
            <a:pPr marL="0" indent="0">
              <a:buNone/>
            </a:pPr>
            <a:r>
              <a:rPr lang="es-ES" sz="1800" dirty="0">
                <a:solidFill>
                  <a:schemeClr val="bg1"/>
                </a:solidFill>
              </a:rPr>
              <a:t>GERARD MARTURIA I NAVARRO</a:t>
            </a:r>
          </a:p>
        </p:txBody>
      </p:sp>
      <p:sp>
        <p:nvSpPr>
          <p:cNvPr id="16" name="Marcador de texto 5"/>
          <p:cNvSpPr>
            <a:spLocks noGrp="1"/>
          </p:cNvSpPr>
          <p:nvPr>
            <p:ph type="body" sz="quarter" idx="13"/>
          </p:nvPr>
        </p:nvSpPr>
        <p:spPr>
          <a:xfrm>
            <a:off x="6603506" y="5510859"/>
            <a:ext cx="4259228" cy="1137167"/>
          </a:xfrm>
          <a:prstGeom prst="rect">
            <a:avLst/>
          </a:prstGeom>
        </p:spPr>
        <p:txBody>
          <a:bodyPr/>
          <a:lstStyle/>
          <a:p>
            <a:pPr marL="0" indent="0">
              <a:buNone/>
            </a:pPr>
            <a:r>
              <a:rPr lang="es-ES" sz="1200" dirty="0" smtClean="0">
                <a:solidFill>
                  <a:schemeClr val="bg1"/>
                </a:solidFill>
              </a:rPr>
              <a:t>Dirigido por:</a:t>
            </a:r>
          </a:p>
          <a:p>
            <a:pPr marL="0" indent="0">
              <a:buNone/>
            </a:pPr>
            <a:r>
              <a:rPr lang="es-ES" sz="1200" b="1" dirty="0" smtClean="0">
                <a:solidFill>
                  <a:schemeClr val="bg1"/>
                </a:solidFill>
              </a:rPr>
              <a:t>RICARD GAVALDÀ </a:t>
            </a:r>
            <a:r>
              <a:rPr lang="es-ES" sz="1200" b="1" dirty="0">
                <a:solidFill>
                  <a:schemeClr val="bg1"/>
                </a:solidFill>
              </a:rPr>
              <a:t>y </a:t>
            </a:r>
            <a:r>
              <a:rPr lang="es-ES" sz="1200" b="1" dirty="0" smtClean="0">
                <a:solidFill>
                  <a:schemeClr val="bg1"/>
                </a:solidFill>
              </a:rPr>
              <a:t>ÁLVARO </a:t>
            </a:r>
            <a:r>
              <a:rPr lang="es-ES" sz="1200" b="1" dirty="0">
                <a:solidFill>
                  <a:schemeClr val="bg1"/>
                </a:solidFill>
              </a:rPr>
              <a:t>CALLE </a:t>
            </a:r>
            <a:r>
              <a:rPr lang="es-ES" sz="1200" b="1" dirty="0" smtClean="0">
                <a:solidFill>
                  <a:schemeClr val="bg1"/>
                </a:solidFill>
              </a:rPr>
              <a:t>CORDÓN</a:t>
            </a:r>
            <a:endParaRPr lang="es-ES" sz="1200" dirty="0">
              <a:solidFill>
                <a:schemeClr val="bg1"/>
              </a:solidFill>
            </a:endParaRPr>
          </a:p>
        </p:txBody>
      </p:sp>
    </p:spTree>
    <p:extLst>
      <p:ext uri="{BB962C8B-B14F-4D97-AF65-F5344CB8AC3E}">
        <p14:creationId xmlns:p14="http://schemas.microsoft.com/office/powerpoint/2010/main" val="633844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26</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Anexo A</a:t>
            </a:r>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72" y="2075683"/>
            <a:ext cx="7863856" cy="4992634"/>
          </a:xfrm>
          <a:prstGeom prst="rect">
            <a:avLst/>
          </a:prstGeom>
        </p:spPr>
      </p:pic>
    </p:spTree>
    <p:extLst>
      <p:ext uri="{BB962C8B-B14F-4D97-AF65-F5344CB8AC3E}">
        <p14:creationId xmlns:p14="http://schemas.microsoft.com/office/powerpoint/2010/main" val="2765378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27</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Anexo B</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559" y="2159781"/>
            <a:ext cx="6514853" cy="5000435"/>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092" y="305685"/>
            <a:ext cx="5089471" cy="7655025"/>
          </a:xfrm>
          <a:prstGeom prst="rect">
            <a:avLst/>
          </a:prstGeom>
        </p:spPr>
      </p:pic>
    </p:spTree>
    <p:extLst>
      <p:ext uri="{BB962C8B-B14F-4D97-AF65-F5344CB8AC3E}">
        <p14:creationId xmlns:p14="http://schemas.microsoft.com/office/powerpoint/2010/main" val="1222047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28</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Anexo C</a:t>
            </a:r>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9890" y="305685"/>
            <a:ext cx="5092673" cy="76550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41" y="2159781"/>
            <a:ext cx="7128674" cy="4980112"/>
          </a:xfrm>
          <a:prstGeom prst="rect">
            <a:avLst/>
          </a:prstGeom>
        </p:spPr>
      </p:pic>
    </p:spTree>
    <p:extLst>
      <p:ext uri="{BB962C8B-B14F-4D97-AF65-F5344CB8AC3E}">
        <p14:creationId xmlns:p14="http://schemas.microsoft.com/office/powerpoint/2010/main" val="3873483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E315B9C-EC4F-459D-8BB1-7EEB634FBDCF}"/>
              </a:ext>
            </a:extLst>
          </p:cNvPr>
          <p:cNvSpPr>
            <a:spLocks noGrp="1"/>
          </p:cNvSpPr>
          <p:nvPr>
            <p:ph type="body" sz="quarter" idx="28"/>
          </p:nvPr>
        </p:nvSpPr>
        <p:spPr>
          <a:xfrm>
            <a:off x="7629911" y="1850501"/>
            <a:ext cx="2504689" cy="1511625"/>
          </a:xfrm>
        </p:spPr>
        <p:txBody>
          <a:bodyPr/>
          <a:lstStyle/>
          <a:p>
            <a:r>
              <a:rPr lang="es-ES" dirty="0"/>
              <a:t>La confidencialidad y sensibilidad de los datos reales imponen restricciones significativas, especialmente en cumplimiento con la </a:t>
            </a:r>
            <a:r>
              <a:rPr lang="es-ES" dirty="0" smtClean="0"/>
              <a:t>con </a:t>
            </a:r>
            <a:r>
              <a:rPr lang="es-ES" dirty="0"/>
              <a:t>el </a:t>
            </a:r>
            <a:r>
              <a:rPr lang="es-ES" b="1" dirty="0" smtClean="0"/>
              <a:t>(</a:t>
            </a:r>
            <a:r>
              <a:rPr lang="es-ES" b="1" dirty="0"/>
              <a:t>RGPD)</a:t>
            </a:r>
            <a:r>
              <a:rPr lang="es-ES" dirty="0"/>
              <a:t> de la Unión Europea.</a:t>
            </a:r>
            <a:endParaRPr lang="es-ES" dirty="0"/>
          </a:p>
        </p:txBody>
      </p:sp>
      <p:sp>
        <p:nvSpPr>
          <p:cNvPr id="7" name="Marcador de texto 6">
            <a:extLst>
              <a:ext uri="{FF2B5EF4-FFF2-40B4-BE49-F238E27FC236}">
                <a16:creationId xmlns:a16="http://schemas.microsoft.com/office/drawing/2014/main" id="{35A98B91-79A1-4489-9F03-0CF64B485837}"/>
              </a:ext>
            </a:extLst>
          </p:cNvPr>
          <p:cNvSpPr>
            <a:spLocks noGrp="1"/>
          </p:cNvSpPr>
          <p:nvPr>
            <p:ph type="body" sz="quarter" idx="36"/>
          </p:nvPr>
        </p:nvSpPr>
        <p:spPr>
          <a:xfrm>
            <a:off x="10833202" y="1850501"/>
            <a:ext cx="2544132" cy="1511625"/>
          </a:xfrm>
        </p:spPr>
        <p:txBody>
          <a:bodyPr/>
          <a:lstStyle/>
          <a:p>
            <a:r>
              <a:rPr lang="es-ES" dirty="0" smtClean="0"/>
              <a:t>Necesitamos </a:t>
            </a:r>
            <a:r>
              <a:rPr lang="es-ES" dirty="0"/>
              <a:t>que los datos sean representativos para garantizar que los análisis y conclusiones obtenidos sean aplicables al </a:t>
            </a:r>
            <a:r>
              <a:rPr lang="es-ES" b="1" dirty="0"/>
              <a:t>contexto real</a:t>
            </a:r>
            <a:r>
              <a:rPr lang="es-ES" dirty="0"/>
              <a:t>.</a:t>
            </a:r>
            <a:endParaRPr lang="es-ES" dirty="0"/>
          </a:p>
        </p:txBody>
      </p:sp>
      <p:sp>
        <p:nvSpPr>
          <p:cNvPr id="13" name="Marcador de texto 12">
            <a:extLst>
              <a:ext uri="{FF2B5EF4-FFF2-40B4-BE49-F238E27FC236}">
                <a16:creationId xmlns:a16="http://schemas.microsoft.com/office/drawing/2014/main" id="{FB4D5082-247D-474D-9E2E-30FA1122781F}"/>
              </a:ext>
            </a:extLst>
          </p:cNvPr>
          <p:cNvSpPr>
            <a:spLocks noGrp="1"/>
          </p:cNvSpPr>
          <p:nvPr>
            <p:ph type="body" sz="quarter" idx="45"/>
          </p:nvPr>
        </p:nvSpPr>
        <p:spPr>
          <a:xfrm>
            <a:off x="7629911" y="1216549"/>
            <a:ext cx="2756871" cy="659944"/>
          </a:xfrm>
        </p:spPr>
        <p:txBody>
          <a:bodyPr/>
          <a:lstStyle/>
          <a:p>
            <a:r>
              <a:rPr lang="es-ES" sz="2000" dirty="0" smtClean="0"/>
              <a:t>Privacidad</a:t>
            </a:r>
            <a:endParaRPr lang="es-ES" sz="2000" dirty="0"/>
          </a:p>
        </p:txBody>
      </p:sp>
      <p:sp>
        <p:nvSpPr>
          <p:cNvPr id="14" name="Marcador de texto 13">
            <a:extLst>
              <a:ext uri="{FF2B5EF4-FFF2-40B4-BE49-F238E27FC236}">
                <a16:creationId xmlns:a16="http://schemas.microsoft.com/office/drawing/2014/main" id="{9D936DB5-8D22-4BCD-9885-BB1A506578E9}"/>
              </a:ext>
            </a:extLst>
          </p:cNvPr>
          <p:cNvSpPr>
            <a:spLocks noGrp="1"/>
          </p:cNvSpPr>
          <p:nvPr>
            <p:ph type="body" sz="quarter" idx="46"/>
          </p:nvPr>
        </p:nvSpPr>
        <p:spPr>
          <a:xfrm>
            <a:off x="10833202" y="1218984"/>
            <a:ext cx="2756871" cy="238748"/>
          </a:xfrm>
        </p:spPr>
        <p:txBody>
          <a:bodyPr/>
          <a:lstStyle/>
          <a:p>
            <a:r>
              <a:rPr lang="es-ES" sz="2000" dirty="0" smtClean="0"/>
              <a:t>Representatividad</a:t>
            </a:r>
            <a:endParaRPr lang="es-ES" sz="2000" dirty="0"/>
          </a:p>
        </p:txBody>
      </p:sp>
      <p:sp>
        <p:nvSpPr>
          <p:cNvPr id="2" name="Marcador de número de diapositiva 1">
            <a:extLst>
              <a:ext uri="{FF2B5EF4-FFF2-40B4-BE49-F238E27FC236}">
                <a16:creationId xmlns:a16="http://schemas.microsoft.com/office/drawing/2014/main" id="{D2BC0657-9460-4236-9436-1C32B5F37047}"/>
              </a:ext>
            </a:extLst>
          </p:cNvPr>
          <p:cNvSpPr>
            <a:spLocks noGrp="1"/>
          </p:cNvSpPr>
          <p:nvPr>
            <p:ph type="sldNum" sz="quarter" idx="30"/>
          </p:nvPr>
        </p:nvSpPr>
        <p:spPr/>
        <p:txBody>
          <a:bodyPr/>
          <a:lstStyle/>
          <a:p>
            <a:fld id="{B005B2D1-880E-4846-A216-7D6770BA1332}" type="slidenum">
              <a:rPr lang="es-ES" smtClean="0"/>
              <a:t>3</a:t>
            </a:fld>
            <a:endParaRPr lang="es-ES"/>
          </a:p>
        </p:txBody>
      </p:sp>
      <p:sp>
        <p:nvSpPr>
          <p:cNvPr id="3" name="Título 2">
            <a:extLst>
              <a:ext uri="{FF2B5EF4-FFF2-40B4-BE49-F238E27FC236}">
                <a16:creationId xmlns:a16="http://schemas.microsoft.com/office/drawing/2014/main" id="{A97D459A-FD90-43C6-AF5B-17ADA6859B1D}"/>
              </a:ext>
            </a:extLst>
          </p:cNvPr>
          <p:cNvSpPr>
            <a:spLocks noGrp="1"/>
          </p:cNvSpPr>
          <p:nvPr>
            <p:ph type="title"/>
          </p:nvPr>
        </p:nvSpPr>
        <p:spPr>
          <a:xfrm>
            <a:off x="1637419" y="2344581"/>
            <a:ext cx="4811360" cy="1017545"/>
          </a:xfrm>
        </p:spPr>
        <p:txBody>
          <a:bodyPr/>
          <a:lstStyle/>
          <a:p>
            <a:pPr algn="r"/>
            <a:r>
              <a:rPr lang="es-ES" sz="2400" dirty="0" smtClean="0"/>
              <a:t>Problemática datos en salud</a:t>
            </a:r>
            <a:endParaRPr lang="es-ES" sz="2400" dirty="0"/>
          </a:p>
        </p:txBody>
      </p:sp>
      <p:sp>
        <p:nvSpPr>
          <p:cNvPr id="19" name="Título 9">
            <a:extLst>
              <a:ext uri="{FF2B5EF4-FFF2-40B4-BE49-F238E27FC236}">
                <a16:creationId xmlns:a16="http://schemas.microsoft.com/office/drawing/2014/main" id="{D9D6B4AE-692E-4204-8003-C9C4FF52E698}"/>
              </a:ext>
            </a:extLst>
          </p:cNvPr>
          <p:cNvSpPr txBox="1">
            <a:spLocks/>
          </p:cNvSpPr>
          <p:nvPr/>
        </p:nvSpPr>
        <p:spPr>
          <a:xfrm>
            <a:off x="906463" y="1220611"/>
            <a:ext cx="7390870" cy="625828"/>
          </a:xfrm>
          <a:prstGeom prst="rect">
            <a:avLst/>
          </a:prstGeom>
        </p:spPr>
        <p:txBody>
          <a:bodyPr vert="horz" lIns="0" tIns="45720" rIns="91440" bIns="45720" rtlCol="0" anchor="ctr">
            <a:noAutofit/>
          </a:bodyPr>
          <a:lstStyle>
            <a:lvl1pPr algn="l" defTabSz="1097280" rtl="0" eaLnBrk="1" latinLnBrk="0" hangingPunct="1">
              <a:lnSpc>
                <a:spcPct val="90000"/>
              </a:lnSpc>
              <a:spcBef>
                <a:spcPct val="0"/>
              </a:spcBef>
              <a:buNone/>
              <a:defRPr sz="4300" b="1" kern="1200">
                <a:solidFill>
                  <a:srgbClr val="1E1E1E"/>
                </a:solidFill>
                <a:latin typeface="Century Gothic" panose="020B0502020202020204" pitchFamily="34" charset="0"/>
                <a:ea typeface="+mj-ea"/>
                <a:cs typeface="+mj-cs"/>
              </a:defRPr>
            </a:lvl1pPr>
          </a:lstStyle>
          <a:p>
            <a:r>
              <a:rPr lang="es-ES" dirty="0" smtClean="0"/>
              <a:t>Introducción</a:t>
            </a:r>
            <a:endParaRPr lang="es-ES" dirty="0"/>
          </a:p>
        </p:txBody>
      </p:sp>
      <p:sp>
        <p:nvSpPr>
          <p:cNvPr id="9" name="Título 2">
            <a:extLst>
              <a:ext uri="{FF2B5EF4-FFF2-40B4-BE49-F238E27FC236}">
                <a16:creationId xmlns:a16="http://schemas.microsoft.com/office/drawing/2014/main" id="{A97D459A-FD90-43C6-AF5B-17ADA6859B1D}"/>
              </a:ext>
            </a:extLst>
          </p:cNvPr>
          <p:cNvSpPr txBox="1">
            <a:spLocks/>
          </p:cNvSpPr>
          <p:nvPr/>
        </p:nvSpPr>
        <p:spPr>
          <a:xfrm>
            <a:off x="1637419" y="5559720"/>
            <a:ext cx="4811360" cy="1017545"/>
          </a:xfrm>
          <a:prstGeom prst="rect">
            <a:avLst/>
          </a:prstGeom>
        </p:spPr>
        <p:txBody>
          <a:bodyPr vert="horz" lIns="0" tIns="45720" rIns="91440" bIns="45720" rtlCol="0" anchor="ctr">
            <a:noAutofit/>
          </a:bodyPr>
          <a:lstStyle>
            <a:lvl1pPr algn="l" defTabSz="1097280" rtl="0" eaLnBrk="1" latinLnBrk="0" hangingPunct="1">
              <a:lnSpc>
                <a:spcPct val="90000"/>
              </a:lnSpc>
              <a:spcBef>
                <a:spcPct val="0"/>
              </a:spcBef>
              <a:buNone/>
              <a:defRPr sz="4300" b="1" kern="1200">
                <a:solidFill>
                  <a:srgbClr val="1E1E1E"/>
                </a:solidFill>
                <a:latin typeface="Century Gothic" panose="020B0502020202020204" pitchFamily="34" charset="0"/>
                <a:ea typeface="+mj-ea"/>
                <a:cs typeface="+mj-cs"/>
              </a:defRPr>
            </a:lvl1pPr>
          </a:lstStyle>
          <a:p>
            <a:pPr algn="r"/>
            <a:r>
              <a:rPr lang="es-ES" sz="2400" dirty="0" smtClean="0"/>
              <a:t>Solución: datos sintéticos</a:t>
            </a:r>
            <a:endParaRPr lang="es-ES" sz="2400" dirty="0"/>
          </a:p>
        </p:txBody>
      </p:sp>
    </p:spTree>
    <p:extLst>
      <p:ext uri="{BB962C8B-B14F-4D97-AF65-F5344CB8AC3E}">
        <p14:creationId xmlns:p14="http://schemas.microsoft.com/office/powerpoint/2010/main" val="24735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3" grpId="0" build="p"/>
      <p:bldP spid="14"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E315B9C-EC4F-459D-8BB1-7EEB634FBDCF}"/>
              </a:ext>
            </a:extLst>
          </p:cNvPr>
          <p:cNvSpPr>
            <a:spLocks noGrp="1"/>
          </p:cNvSpPr>
          <p:nvPr>
            <p:ph type="body" sz="quarter" idx="28"/>
          </p:nvPr>
        </p:nvSpPr>
        <p:spPr>
          <a:xfrm>
            <a:off x="7629910" y="1850501"/>
            <a:ext cx="2504689" cy="1857899"/>
          </a:xfrm>
        </p:spPr>
        <p:txBody>
          <a:bodyPr/>
          <a:lstStyle/>
          <a:p>
            <a:r>
              <a:rPr lang="es-ES" dirty="0" smtClean="0"/>
              <a:t>No </a:t>
            </a:r>
            <a:r>
              <a:rPr lang="es-ES" dirty="0"/>
              <a:t>será posible la </a:t>
            </a:r>
            <a:r>
              <a:rPr lang="es-ES" b="1" dirty="0" err="1"/>
              <a:t>reidentificación</a:t>
            </a:r>
            <a:r>
              <a:rPr lang="es-ES" dirty="0"/>
              <a:t> de las personas o pacientes a partir de los </a:t>
            </a:r>
            <a:r>
              <a:rPr lang="es-ES" dirty="0" smtClean="0"/>
              <a:t>mismos.</a:t>
            </a:r>
            <a:endParaRPr lang="es-ES" dirty="0"/>
          </a:p>
        </p:txBody>
      </p:sp>
      <p:sp>
        <p:nvSpPr>
          <p:cNvPr id="7" name="Marcador de texto 6">
            <a:extLst>
              <a:ext uri="{FF2B5EF4-FFF2-40B4-BE49-F238E27FC236}">
                <a16:creationId xmlns:a16="http://schemas.microsoft.com/office/drawing/2014/main" id="{35A98B91-79A1-4489-9F03-0CF64B485837}"/>
              </a:ext>
            </a:extLst>
          </p:cNvPr>
          <p:cNvSpPr>
            <a:spLocks noGrp="1"/>
          </p:cNvSpPr>
          <p:nvPr>
            <p:ph type="body" sz="quarter" idx="36"/>
          </p:nvPr>
        </p:nvSpPr>
        <p:spPr>
          <a:xfrm>
            <a:off x="10833201" y="1850501"/>
            <a:ext cx="2544132" cy="1511625"/>
          </a:xfrm>
        </p:spPr>
        <p:txBody>
          <a:bodyPr/>
          <a:lstStyle/>
          <a:p>
            <a:r>
              <a:rPr lang="es-ES" dirty="0" smtClean="0"/>
              <a:t>Asegura </a:t>
            </a:r>
            <a:r>
              <a:rPr lang="es-ES" dirty="0"/>
              <a:t>que las características clave y </a:t>
            </a:r>
            <a:r>
              <a:rPr lang="es-ES" b="1" dirty="0"/>
              <a:t>patrones</a:t>
            </a:r>
            <a:r>
              <a:rPr lang="es-ES" dirty="0"/>
              <a:t> de los datos reales se </a:t>
            </a:r>
            <a:r>
              <a:rPr lang="es-ES" dirty="0" smtClean="0"/>
              <a:t>mantengan.</a:t>
            </a:r>
            <a:endParaRPr lang="es-ES" dirty="0"/>
          </a:p>
        </p:txBody>
      </p:sp>
      <p:sp>
        <p:nvSpPr>
          <p:cNvPr id="9" name="Marcador de texto 8">
            <a:extLst>
              <a:ext uri="{FF2B5EF4-FFF2-40B4-BE49-F238E27FC236}">
                <a16:creationId xmlns:a16="http://schemas.microsoft.com/office/drawing/2014/main" id="{6FD531F4-935D-4243-A0EB-48C781B8E1F9}"/>
              </a:ext>
            </a:extLst>
          </p:cNvPr>
          <p:cNvSpPr>
            <a:spLocks noGrp="1"/>
          </p:cNvSpPr>
          <p:nvPr>
            <p:ph type="body" sz="quarter" idx="39"/>
          </p:nvPr>
        </p:nvSpPr>
        <p:spPr>
          <a:xfrm>
            <a:off x="7629910" y="5206621"/>
            <a:ext cx="2580889" cy="1511625"/>
          </a:xfrm>
        </p:spPr>
        <p:txBody>
          <a:bodyPr/>
          <a:lstStyle/>
          <a:p>
            <a:r>
              <a:rPr lang="es-ES" dirty="0"/>
              <a:t>Los datos sintéticos permiten probar y mejorar </a:t>
            </a:r>
            <a:r>
              <a:rPr lang="es-ES" b="1" dirty="0"/>
              <a:t>algoritmos</a:t>
            </a:r>
            <a:r>
              <a:rPr lang="es-ES" dirty="0"/>
              <a:t> de machine </a:t>
            </a:r>
            <a:r>
              <a:rPr lang="es-ES" dirty="0" err="1"/>
              <a:t>learning</a:t>
            </a:r>
            <a:r>
              <a:rPr lang="es-ES" dirty="0"/>
              <a:t> en situaciones controladas donde los datos reales son limitados.</a:t>
            </a:r>
          </a:p>
        </p:txBody>
      </p:sp>
      <p:sp>
        <p:nvSpPr>
          <p:cNvPr id="11" name="Marcador de texto 10">
            <a:extLst>
              <a:ext uri="{FF2B5EF4-FFF2-40B4-BE49-F238E27FC236}">
                <a16:creationId xmlns:a16="http://schemas.microsoft.com/office/drawing/2014/main" id="{339F5E60-F9CA-4134-A153-239CC39015DE}"/>
              </a:ext>
            </a:extLst>
          </p:cNvPr>
          <p:cNvSpPr>
            <a:spLocks noGrp="1"/>
          </p:cNvSpPr>
          <p:nvPr>
            <p:ph type="body" sz="quarter" idx="42"/>
          </p:nvPr>
        </p:nvSpPr>
        <p:spPr>
          <a:xfrm>
            <a:off x="10833201" y="5206621"/>
            <a:ext cx="2620332" cy="1899480"/>
          </a:xfrm>
        </p:spPr>
        <p:txBody>
          <a:bodyPr/>
          <a:lstStyle/>
          <a:p>
            <a:r>
              <a:rPr lang="es-ES" dirty="0"/>
              <a:t>Facilitan la colaboración entre instituciones sanitarias al </a:t>
            </a:r>
            <a:r>
              <a:rPr lang="es-ES" b="1" dirty="0"/>
              <a:t>compartir datos </a:t>
            </a:r>
            <a:r>
              <a:rPr lang="es-ES" dirty="0"/>
              <a:t>sintéticos que pueden ser utilizados en estudios clínicos y planificación sin comprometer la confidencialidad.</a:t>
            </a:r>
          </a:p>
        </p:txBody>
      </p:sp>
      <p:sp>
        <p:nvSpPr>
          <p:cNvPr id="13" name="Marcador de texto 12">
            <a:extLst>
              <a:ext uri="{FF2B5EF4-FFF2-40B4-BE49-F238E27FC236}">
                <a16:creationId xmlns:a16="http://schemas.microsoft.com/office/drawing/2014/main" id="{FB4D5082-247D-474D-9E2E-30FA1122781F}"/>
              </a:ext>
            </a:extLst>
          </p:cNvPr>
          <p:cNvSpPr>
            <a:spLocks noGrp="1"/>
          </p:cNvSpPr>
          <p:nvPr>
            <p:ph type="body" sz="quarter" idx="45"/>
          </p:nvPr>
        </p:nvSpPr>
        <p:spPr>
          <a:xfrm>
            <a:off x="7629910" y="1216549"/>
            <a:ext cx="2756871" cy="659944"/>
          </a:xfrm>
        </p:spPr>
        <p:txBody>
          <a:bodyPr/>
          <a:lstStyle/>
          <a:p>
            <a:r>
              <a:rPr lang="es-ES" sz="2000" dirty="0" smtClean="0"/>
              <a:t>Privacidad</a:t>
            </a:r>
            <a:endParaRPr lang="es-ES" sz="2000" dirty="0"/>
          </a:p>
        </p:txBody>
      </p:sp>
      <p:sp>
        <p:nvSpPr>
          <p:cNvPr id="14" name="Marcador de texto 13">
            <a:extLst>
              <a:ext uri="{FF2B5EF4-FFF2-40B4-BE49-F238E27FC236}">
                <a16:creationId xmlns:a16="http://schemas.microsoft.com/office/drawing/2014/main" id="{9D936DB5-8D22-4BCD-9885-BB1A506578E9}"/>
              </a:ext>
            </a:extLst>
          </p:cNvPr>
          <p:cNvSpPr>
            <a:spLocks noGrp="1"/>
          </p:cNvSpPr>
          <p:nvPr>
            <p:ph type="body" sz="quarter" idx="46"/>
          </p:nvPr>
        </p:nvSpPr>
        <p:spPr>
          <a:xfrm>
            <a:off x="10833201" y="1218984"/>
            <a:ext cx="2756871" cy="238748"/>
          </a:xfrm>
        </p:spPr>
        <p:txBody>
          <a:bodyPr/>
          <a:lstStyle/>
          <a:p>
            <a:r>
              <a:rPr lang="es-ES" sz="2000" dirty="0" smtClean="0"/>
              <a:t>Representatividad</a:t>
            </a:r>
            <a:endParaRPr lang="es-ES" sz="2000" dirty="0"/>
          </a:p>
        </p:txBody>
      </p:sp>
      <p:sp>
        <p:nvSpPr>
          <p:cNvPr id="15" name="Marcador de texto 14">
            <a:extLst>
              <a:ext uri="{FF2B5EF4-FFF2-40B4-BE49-F238E27FC236}">
                <a16:creationId xmlns:a16="http://schemas.microsoft.com/office/drawing/2014/main" id="{CDAEA2A0-263B-4533-A78D-9C29F77BC307}"/>
              </a:ext>
            </a:extLst>
          </p:cNvPr>
          <p:cNvSpPr>
            <a:spLocks noGrp="1"/>
          </p:cNvSpPr>
          <p:nvPr>
            <p:ph type="body" sz="quarter" idx="47"/>
          </p:nvPr>
        </p:nvSpPr>
        <p:spPr>
          <a:xfrm>
            <a:off x="7629911" y="4304914"/>
            <a:ext cx="2756870" cy="222437"/>
          </a:xfrm>
        </p:spPr>
        <p:txBody>
          <a:bodyPr/>
          <a:lstStyle/>
          <a:p>
            <a:r>
              <a:rPr lang="es-ES" sz="2000" dirty="0" smtClean="0"/>
              <a:t>Evaluación modelos</a:t>
            </a:r>
            <a:endParaRPr lang="es-ES" sz="2000" dirty="0"/>
          </a:p>
        </p:txBody>
      </p:sp>
      <p:sp>
        <p:nvSpPr>
          <p:cNvPr id="16" name="Marcador de texto 15">
            <a:extLst>
              <a:ext uri="{FF2B5EF4-FFF2-40B4-BE49-F238E27FC236}">
                <a16:creationId xmlns:a16="http://schemas.microsoft.com/office/drawing/2014/main" id="{D5C5DF09-C1C1-4DF1-BE9D-7FFAFB537F0D}"/>
              </a:ext>
            </a:extLst>
          </p:cNvPr>
          <p:cNvSpPr>
            <a:spLocks noGrp="1"/>
          </p:cNvSpPr>
          <p:nvPr>
            <p:ph type="body" sz="quarter" idx="48"/>
          </p:nvPr>
        </p:nvSpPr>
        <p:spPr>
          <a:xfrm>
            <a:off x="10833201" y="4304914"/>
            <a:ext cx="2756870" cy="222437"/>
          </a:xfrm>
        </p:spPr>
        <p:txBody>
          <a:bodyPr/>
          <a:lstStyle/>
          <a:p>
            <a:r>
              <a:rPr lang="es-ES" sz="2000" dirty="0" smtClean="0"/>
              <a:t>Facilitar la investigación</a:t>
            </a:r>
            <a:endParaRPr lang="es-ES" sz="2000" dirty="0"/>
          </a:p>
        </p:txBody>
      </p:sp>
      <p:sp>
        <p:nvSpPr>
          <p:cNvPr id="2" name="Marcador de número de diapositiva 1">
            <a:extLst>
              <a:ext uri="{FF2B5EF4-FFF2-40B4-BE49-F238E27FC236}">
                <a16:creationId xmlns:a16="http://schemas.microsoft.com/office/drawing/2014/main" id="{D2BC0657-9460-4236-9436-1C32B5F37047}"/>
              </a:ext>
            </a:extLst>
          </p:cNvPr>
          <p:cNvSpPr>
            <a:spLocks noGrp="1"/>
          </p:cNvSpPr>
          <p:nvPr>
            <p:ph type="sldNum" sz="quarter" idx="30"/>
          </p:nvPr>
        </p:nvSpPr>
        <p:spPr/>
        <p:txBody>
          <a:bodyPr/>
          <a:lstStyle/>
          <a:p>
            <a:fld id="{B005B2D1-880E-4846-A216-7D6770BA1332}" type="slidenum">
              <a:rPr lang="es-ES" smtClean="0"/>
              <a:t>4</a:t>
            </a:fld>
            <a:endParaRPr lang="es-ES"/>
          </a:p>
        </p:txBody>
      </p:sp>
      <p:sp>
        <p:nvSpPr>
          <p:cNvPr id="3" name="Título 2">
            <a:extLst>
              <a:ext uri="{FF2B5EF4-FFF2-40B4-BE49-F238E27FC236}">
                <a16:creationId xmlns:a16="http://schemas.microsoft.com/office/drawing/2014/main" id="{A97D459A-FD90-43C6-AF5B-17ADA6859B1D}"/>
              </a:ext>
            </a:extLst>
          </p:cNvPr>
          <p:cNvSpPr>
            <a:spLocks noGrp="1"/>
          </p:cNvSpPr>
          <p:nvPr>
            <p:ph type="title"/>
          </p:nvPr>
        </p:nvSpPr>
        <p:spPr>
          <a:xfrm>
            <a:off x="1637419" y="2344581"/>
            <a:ext cx="4811360" cy="1017545"/>
          </a:xfrm>
        </p:spPr>
        <p:txBody>
          <a:bodyPr/>
          <a:lstStyle/>
          <a:p>
            <a:pPr algn="r"/>
            <a:r>
              <a:rPr lang="es-ES" sz="2400" dirty="0" smtClean="0"/>
              <a:t>Problemática datos en salud</a:t>
            </a:r>
            <a:endParaRPr lang="es-ES" sz="2400" dirty="0"/>
          </a:p>
        </p:txBody>
      </p:sp>
      <p:sp>
        <p:nvSpPr>
          <p:cNvPr id="18" name="Título 2">
            <a:extLst>
              <a:ext uri="{FF2B5EF4-FFF2-40B4-BE49-F238E27FC236}">
                <a16:creationId xmlns:a16="http://schemas.microsoft.com/office/drawing/2014/main" id="{A97D459A-FD90-43C6-AF5B-17ADA6859B1D}"/>
              </a:ext>
            </a:extLst>
          </p:cNvPr>
          <p:cNvSpPr txBox="1">
            <a:spLocks/>
          </p:cNvSpPr>
          <p:nvPr/>
        </p:nvSpPr>
        <p:spPr>
          <a:xfrm>
            <a:off x="1637419" y="5559720"/>
            <a:ext cx="4811360" cy="1017545"/>
          </a:xfrm>
          <a:prstGeom prst="rect">
            <a:avLst/>
          </a:prstGeom>
        </p:spPr>
        <p:txBody>
          <a:bodyPr vert="horz" lIns="0" tIns="45720" rIns="91440" bIns="45720" rtlCol="0" anchor="ctr">
            <a:noAutofit/>
          </a:bodyPr>
          <a:lstStyle>
            <a:lvl1pPr algn="l" defTabSz="1097280" rtl="0" eaLnBrk="1" latinLnBrk="0" hangingPunct="1">
              <a:lnSpc>
                <a:spcPct val="90000"/>
              </a:lnSpc>
              <a:spcBef>
                <a:spcPct val="0"/>
              </a:spcBef>
              <a:buNone/>
              <a:defRPr sz="4300" b="1" kern="1200">
                <a:solidFill>
                  <a:srgbClr val="1E1E1E"/>
                </a:solidFill>
                <a:latin typeface="Century Gothic" panose="020B0502020202020204" pitchFamily="34" charset="0"/>
                <a:ea typeface="+mj-ea"/>
                <a:cs typeface="+mj-cs"/>
              </a:defRPr>
            </a:lvl1pPr>
          </a:lstStyle>
          <a:p>
            <a:pPr algn="r"/>
            <a:r>
              <a:rPr lang="es-ES" sz="2400" dirty="0" smtClean="0"/>
              <a:t>Solución: datos sintéticos</a:t>
            </a:r>
            <a:endParaRPr lang="es-ES" sz="2400" dirty="0"/>
          </a:p>
        </p:txBody>
      </p:sp>
      <p:sp>
        <p:nvSpPr>
          <p:cNvPr id="19" name="Título 9">
            <a:extLst>
              <a:ext uri="{FF2B5EF4-FFF2-40B4-BE49-F238E27FC236}">
                <a16:creationId xmlns:a16="http://schemas.microsoft.com/office/drawing/2014/main" id="{D9D6B4AE-692E-4204-8003-C9C4FF52E698}"/>
              </a:ext>
            </a:extLst>
          </p:cNvPr>
          <p:cNvSpPr txBox="1">
            <a:spLocks/>
          </p:cNvSpPr>
          <p:nvPr/>
        </p:nvSpPr>
        <p:spPr>
          <a:xfrm>
            <a:off x="906463" y="1220611"/>
            <a:ext cx="7390870" cy="625828"/>
          </a:xfrm>
          <a:prstGeom prst="rect">
            <a:avLst/>
          </a:prstGeom>
        </p:spPr>
        <p:txBody>
          <a:bodyPr vert="horz" lIns="0" tIns="45720" rIns="91440" bIns="45720" rtlCol="0" anchor="ctr">
            <a:noAutofit/>
          </a:bodyPr>
          <a:lstStyle>
            <a:lvl1pPr algn="l" defTabSz="1097280" rtl="0" eaLnBrk="1" latinLnBrk="0" hangingPunct="1">
              <a:lnSpc>
                <a:spcPct val="90000"/>
              </a:lnSpc>
              <a:spcBef>
                <a:spcPct val="0"/>
              </a:spcBef>
              <a:buNone/>
              <a:defRPr sz="4300" b="1" kern="1200">
                <a:solidFill>
                  <a:srgbClr val="1E1E1E"/>
                </a:solidFill>
                <a:latin typeface="Century Gothic" panose="020B0502020202020204" pitchFamily="34" charset="0"/>
                <a:ea typeface="+mj-ea"/>
                <a:cs typeface="+mj-cs"/>
              </a:defRPr>
            </a:lvl1pPr>
          </a:lstStyle>
          <a:p>
            <a:r>
              <a:rPr lang="es-ES" dirty="0" smtClean="0"/>
              <a:t>Introducción</a:t>
            </a:r>
            <a:endParaRPr lang="es-ES" dirty="0"/>
          </a:p>
        </p:txBody>
      </p:sp>
    </p:spTree>
    <p:extLst>
      <p:ext uri="{BB962C8B-B14F-4D97-AF65-F5344CB8AC3E}">
        <p14:creationId xmlns:p14="http://schemas.microsoft.com/office/powerpoint/2010/main" val="343130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P spid="15" grpId="0" build="p"/>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D9D6B4AE-692E-4204-8003-C9C4FF52E698}"/>
              </a:ext>
            </a:extLst>
          </p:cNvPr>
          <p:cNvSpPr>
            <a:spLocks noGrp="1"/>
          </p:cNvSpPr>
          <p:nvPr>
            <p:ph type="title"/>
          </p:nvPr>
        </p:nvSpPr>
        <p:spPr/>
        <p:txBody>
          <a:bodyPr/>
          <a:lstStyle/>
          <a:p>
            <a:r>
              <a:rPr lang="es-ES" dirty="0" err="1" smtClean="0"/>
              <a:t>GANs</a:t>
            </a:r>
            <a:endParaRPr lang="es-ES" dirty="0"/>
          </a:p>
        </p:txBody>
      </p:sp>
      <p:sp>
        <p:nvSpPr>
          <p:cNvPr id="12" name="Marcador de texto 11">
            <a:extLst>
              <a:ext uri="{FF2B5EF4-FFF2-40B4-BE49-F238E27FC236}">
                <a16:creationId xmlns:a16="http://schemas.microsoft.com/office/drawing/2014/main" id="{55C915FC-5A8B-47EA-A8C5-D8C5CA96DE59}"/>
              </a:ext>
            </a:extLst>
          </p:cNvPr>
          <p:cNvSpPr>
            <a:spLocks noGrp="1"/>
          </p:cNvSpPr>
          <p:nvPr>
            <p:ph type="body" sz="quarter" idx="22"/>
          </p:nvPr>
        </p:nvSpPr>
        <p:spPr/>
        <p:txBody>
          <a:bodyPr/>
          <a:lstStyle/>
          <a:p>
            <a:r>
              <a:rPr lang="es-ES" dirty="0"/>
              <a:t>Las </a:t>
            </a:r>
            <a:r>
              <a:rPr lang="es-ES" dirty="0" err="1"/>
              <a:t>GANs</a:t>
            </a:r>
            <a:r>
              <a:rPr lang="es-ES" dirty="0"/>
              <a:t> han sido aplicadas para generar series temporales de datos </a:t>
            </a:r>
            <a:r>
              <a:rPr lang="es-ES" dirty="0" err="1" smtClean="0"/>
              <a:t>medicos</a:t>
            </a:r>
            <a:r>
              <a:rPr lang="es-ES" dirty="0" smtClean="0"/>
              <a:t>, simular </a:t>
            </a:r>
            <a:r>
              <a:rPr lang="es-ES" dirty="0"/>
              <a:t>los efectos de tratamientos individualizados y reducir el sesgo en los conjuntos de </a:t>
            </a:r>
            <a:r>
              <a:rPr lang="es-ES" dirty="0" smtClean="0"/>
              <a:t>datos de </a:t>
            </a:r>
            <a:r>
              <a:rPr lang="es-ES" dirty="0"/>
              <a:t>entrenamiento</a:t>
            </a:r>
          </a:p>
        </p:txBody>
      </p:sp>
      <p:sp>
        <p:nvSpPr>
          <p:cNvPr id="11" name="Marcador de texto 10">
            <a:extLst>
              <a:ext uri="{FF2B5EF4-FFF2-40B4-BE49-F238E27FC236}">
                <a16:creationId xmlns:a16="http://schemas.microsoft.com/office/drawing/2014/main" id="{16BF2F55-AA45-4DC0-97A3-E70B862211F6}"/>
              </a:ext>
            </a:extLst>
          </p:cNvPr>
          <p:cNvSpPr>
            <a:spLocks noGrp="1"/>
          </p:cNvSpPr>
          <p:nvPr>
            <p:ph type="body" sz="quarter" idx="15"/>
          </p:nvPr>
        </p:nvSpPr>
        <p:spPr/>
        <p:txBody>
          <a:bodyPr/>
          <a:lstStyle/>
          <a:p>
            <a:r>
              <a:rPr lang="es-ES" dirty="0" smtClean="0"/>
              <a:t>Series temporales</a:t>
            </a:r>
            <a:endParaRPr lang="es-ES" dirty="0"/>
          </a:p>
        </p:txBody>
      </p:sp>
      <p:sp>
        <p:nvSpPr>
          <p:cNvPr id="13" name="Marcador de texto 12">
            <a:extLst>
              <a:ext uri="{FF2B5EF4-FFF2-40B4-BE49-F238E27FC236}">
                <a16:creationId xmlns:a16="http://schemas.microsoft.com/office/drawing/2014/main" id="{18AEEA6E-977B-4ADD-8E7E-55FA6C7BA65E}"/>
              </a:ext>
            </a:extLst>
          </p:cNvPr>
          <p:cNvSpPr>
            <a:spLocks noGrp="1"/>
          </p:cNvSpPr>
          <p:nvPr>
            <p:ph type="body" sz="quarter" idx="23"/>
          </p:nvPr>
        </p:nvSpPr>
        <p:spPr/>
        <p:txBody>
          <a:bodyPr vert="horz" lIns="0" tIns="45720" rIns="91440" bIns="45720" rtlCol="0">
            <a:noAutofit/>
          </a:bodyPr>
          <a:lstStyle/>
          <a:p>
            <a:r>
              <a:rPr lang="es-ES" dirty="0"/>
              <a:t>G</a:t>
            </a:r>
            <a:r>
              <a:rPr lang="es-ES" dirty="0"/>
              <a:t>eneran </a:t>
            </a:r>
            <a:r>
              <a:rPr lang="es-ES" dirty="0"/>
              <a:t>solo </a:t>
            </a:r>
            <a:r>
              <a:rPr lang="es-ES" dirty="0"/>
              <a:t>algunas de las posibles variaciones dentro de la </a:t>
            </a:r>
            <a:r>
              <a:rPr lang="es-ES" dirty="0" err="1"/>
              <a:t>distribucion</a:t>
            </a:r>
            <a:r>
              <a:rPr lang="es-ES" dirty="0"/>
              <a:t> </a:t>
            </a:r>
            <a:r>
              <a:rPr lang="es-ES" dirty="0" smtClean="0"/>
              <a:t>subyacente [9,14]</a:t>
            </a:r>
            <a:endParaRPr lang="es-ES" dirty="0"/>
          </a:p>
        </p:txBody>
      </p:sp>
      <p:sp>
        <p:nvSpPr>
          <p:cNvPr id="15" name="Marcador de texto 14">
            <a:extLst>
              <a:ext uri="{FF2B5EF4-FFF2-40B4-BE49-F238E27FC236}">
                <a16:creationId xmlns:a16="http://schemas.microsoft.com/office/drawing/2014/main" id="{78585E61-3783-455B-99F1-39C81B4608B6}"/>
              </a:ext>
            </a:extLst>
          </p:cNvPr>
          <p:cNvSpPr>
            <a:spLocks noGrp="1"/>
          </p:cNvSpPr>
          <p:nvPr>
            <p:ph type="body" sz="quarter" idx="24"/>
          </p:nvPr>
        </p:nvSpPr>
        <p:spPr/>
        <p:txBody>
          <a:bodyPr/>
          <a:lstStyle/>
          <a:p>
            <a:r>
              <a:rPr lang="es-ES" dirty="0" err="1"/>
              <a:t>Mode</a:t>
            </a:r>
            <a:r>
              <a:rPr lang="es-ES" dirty="0"/>
              <a:t> </a:t>
            </a:r>
            <a:r>
              <a:rPr lang="es-ES" dirty="0" err="1" smtClean="0"/>
              <a:t>Collapse</a:t>
            </a:r>
            <a:endParaRPr lang="es-ES" dirty="0"/>
          </a:p>
        </p:txBody>
      </p:sp>
      <p:sp>
        <p:nvSpPr>
          <p:cNvPr id="17" name="Marcador de texto 16">
            <a:extLst>
              <a:ext uri="{FF2B5EF4-FFF2-40B4-BE49-F238E27FC236}">
                <a16:creationId xmlns:a16="http://schemas.microsoft.com/office/drawing/2014/main" id="{5FFC6790-C97A-4622-9260-521D3B4D5D2F}"/>
              </a:ext>
            </a:extLst>
          </p:cNvPr>
          <p:cNvSpPr>
            <a:spLocks noGrp="1"/>
          </p:cNvSpPr>
          <p:nvPr>
            <p:ph type="body" sz="quarter" idx="25"/>
          </p:nvPr>
        </p:nvSpPr>
        <p:spPr/>
        <p:txBody>
          <a:bodyPr/>
          <a:lstStyle/>
          <a:p>
            <a:r>
              <a:rPr lang="es-ES" dirty="0"/>
              <a:t>P</a:t>
            </a:r>
            <a:r>
              <a:rPr lang="es-ES" dirty="0" smtClean="0"/>
              <a:t>resentan </a:t>
            </a:r>
            <a:r>
              <a:rPr lang="es-ES" dirty="0"/>
              <a:t>problemas de escasa </a:t>
            </a:r>
            <a:r>
              <a:rPr lang="es-ES" dirty="0" err="1" smtClean="0"/>
              <a:t>interpretabilidad</a:t>
            </a:r>
            <a:r>
              <a:rPr lang="es-ES" dirty="0" smtClean="0"/>
              <a:t>, ya </a:t>
            </a:r>
            <a:r>
              <a:rPr lang="es-ES" dirty="0"/>
              <a:t>que se basan en redes neuronales profundas</a:t>
            </a:r>
          </a:p>
        </p:txBody>
      </p:sp>
      <p:sp>
        <p:nvSpPr>
          <p:cNvPr id="19" name="Marcador de texto 18">
            <a:extLst>
              <a:ext uri="{FF2B5EF4-FFF2-40B4-BE49-F238E27FC236}">
                <a16:creationId xmlns:a16="http://schemas.microsoft.com/office/drawing/2014/main" id="{7709A827-0617-4D96-B93C-AD5741343ECA}"/>
              </a:ext>
            </a:extLst>
          </p:cNvPr>
          <p:cNvSpPr>
            <a:spLocks noGrp="1"/>
          </p:cNvSpPr>
          <p:nvPr>
            <p:ph type="body" sz="quarter" idx="26"/>
          </p:nvPr>
        </p:nvSpPr>
        <p:spPr/>
        <p:txBody>
          <a:bodyPr/>
          <a:lstStyle/>
          <a:p>
            <a:r>
              <a:rPr lang="es-ES" dirty="0" err="1" smtClean="0"/>
              <a:t>Interpretabilidad</a:t>
            </a:r>
            <a:endParaRPr lang="es-ES" dirty="0"/>
          </a:p>
        </p:txBody>
      </p:sp>
      <p:sp>
        <p:nvSpPr>
          <p:cNvPr id="2" name="Marcador de número de diapositiva 1">
            <a:extLst>
              <a:ext uri="{FF2B5EF4-FFF2-40B4-BE49-F238E27FC236}">
                <a16:creationId xmlns:a16="http://schemas.microsoft.com/office/drawing/2014/main" id="{0D559AA5-4906-4074-B797-2882B4018316}"/>
              </a:ext>
            </a:extLst>
          </p:cNvPr>
          <p:cNvSpPr>
            <a:spLocks noGrp="1"/>
          </p:cNvSpPr>
          <p:nvPr>
            <p:ph type="sldNum" sz="quarter" idx="30"/>
          </p:nvPr>
        </p:nvSpPr>
        <p:spPr/>
        <p:txBody>
          <a:bodyPr/>
          <a:lstStyle/>
          <a:p>
            <a:fld id="{B005B2D1-880E-4846-A216-7D6770BA1332}" type="slidenum">
              <a:rPr lang="es-ES" smtClean="0"/>
              <a:t>5</a:t>
            </a:fld>
            <a:endParaRPr lang="es-ES"/>
          </a:p>
        </p:txBody>
      </p:sp>
      <p:pic>
        <p:nvPicPr>
          <p:cNvPr id="20" name="Gráfico 19">
            <a:extLst>
              <a:ext uri="{FF2B5EF4-FFF2-40B4-BE49-F238E27FC236}">
                <a16:creationId xmlns:a16="http://schemas.microsoft.com/office/drawing/2014/main" id="{329CA08A-2568-4029-B0EC-3EFEF0E6427C}"/>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909508" y="3542009"/>
            <a:ext cx="409575" cy="342900"/>
          </a:xfrm>
          <a:prstGeom prst="rect">
            <a:avLst/>
          </a:prstGeom>
        </p:spPr>
      </p:pic>
      <p:pic>
        <p:nvPicPr>
          <p:cNvPr id="21" name="Gráfico 20">
            <a:extLst>
              <a:ext uri="{FF2B5EF4-FFF2-40B4-BE49-F238E27FC236}">
                <a16:creationId xmlns:a16="http://schemas.microsoft.com/office/drawing/2014/main" id="{98B52775-4E87-42F1-B266-E43B4DD383AE}"/>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5958570" y="3508672"/>
            <a:ext cx="352425" cy="409575"/>
          </a:xfrm>
          <a:prstGeom prst="rect">
            <a:avLst/>
          </a:prstGeom>
        </p:spPr>
      </p:pic>
      <p:pic>
        <p:nvPicPr>
          <p:cNvPr id="22" name="Gráfico 21">
            <a:extLst>
              <a:ext uri="{FF2B5EF4-FFF2-40B4-BE49-F238E27FC236}">
                <a16:creationId xmlns:a16="http://schemas.microsoft.com/office/drawing/2014/main" id="{2C0C7D7C-A73A-4C12-AA73-561AD622EC5B}"/>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9830736" y="3508672"/>
            <a:ext cx="552450" cy="409575"/>
          </a:xfrm>
          <a:prstGeom prst="rect">
            <a:avLst/>
          </a:prstGeom>
        </p:spPr>
      </p:pic>
    </p:spTree>
    <p:extLst>
      <p:ext uri="{BB962C8B-B14F-4D97-AF65-F5344CB8AC3E}">
        <p14:creationId xmlns:p14="http://schemas.microsoft.com/office/powerpoint/2010/main" val="197043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6</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a:xfrm>
            <a:off x="906462" y="1182159"/>
            <a:ext cx="9058947" cy="703086"/>
          </a:xfrm>
        </p:spPr>
        <p:txBody>
          <a:bodyPr/>
          <a:lstStyle/>
          <a:p>
            <a:r>
              <a:rPr lang="es-ES" dirty="0" smtClean="0"/>
              <a:t>Continuar trabajo </a:t>
            </a:r>
            <a:r>
              <a:rPr lang="es-ES" dirty="0" err="1" smtClean="0"/>
              <a:t>Aviñó</a:t>
            </a:r>
            <a:r>
              <a:rPr lang="es-ES" dirty="0" smtClean="0"/>
              <a:t> et. </a:t>
            </a:r>
            <a:r>
              <a:rPr lang="es-ES" dirty="0"/>
              <a:t>a</a:t>
            </a:r>
            <a:r>
              <a:rPr lang="es-ES" dirty="0" smtClean="0"/>
              <a:t>l. </a:t>
            </a:r>
            <a:r>
              <a:rPr lang="es-ES" sz="2800" b="0" dirty="0" smtClean="0"/>
              <a:t>[1]</a:t>
            </a:r>
            <a:endParaRPr lang="es-ES" b="0" dirty="0"/>
          </a:p>
        </p:txBody>
      </p:sp>
      <p:pic>
        <p:nvPicPr>
          <p:cNvPr id="6" name="Imagen 5"/>
          <p:cNvPicPr>
            <a:picLocks noChangeAspect="1"/>
          </p:cNvPicPr>
          <p:nvPr/>
        </p:nvPicPr>
        <p:blipFill>
          <a:blip r:embed="rId3"/>
          <a:stretch>
            <a:fillRect/>
          </a:stretch>
        </p:blipFill>
        <p:spPr>
          <a:xfrm>
            <a:off x="3476625" y="2560320"/>
            <a:ext cx="7677150" cy="3381375"/>
          </a:xfrm>
          <a:prstGeom prst="rect">
            <a:avLst/>
          </a:prstGeom>
        </p:spPr>
      </p:pic>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1142999" y="6083969"/>
            <a:ext cx="12488333" cy="1349078"/>
          </a:xfrm>
        </p:spPr>
        <p:txBody>
          <a:bodyPr/>
          <a:lstStyle/>
          <a:p>
            <a:r>
              <a:rPr lang="es-ES" dirty="0" smtClean="0"/>
              <a:t> </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2172974"/>
            <a:ext cx="8709977" cy="387346"/>
          </a:xfrm>
        </p:spPr>
        <p:txBody>
          <a:bodyPr>
            <a:normAutofit fontScale="47500" lnSpcReduction="20000"/>
          </a:bodyPr>
          <a:lstStyle/>
          <a:p>
            <a:r>
              <a:rPr lang="en-US" dirty="0"/>
              <a:t>Generating Synthetic but Plausible Healthcare Record </a:t>
            </a:r>
            <a:r>
              <a:rPr lang="en-US" dirty="0" smtClean="0"/>
              <a:t>Datasets – </a:t>
            </a:r>
            <a:r>
              <a:rPr lang="en-US" dirty="0" err="1" smtClean="0"/>
              <a:t>Clusterización</a:t>
            </a:r>
            <a:r>
              <a:rPr lang="en-US" dirty="0" smtClean="0"/>
              <a:t> </a:t>
            </a:r>
            <a:r>
              <a:rPr lang="en-US" dirty="0" err="1" smtClean="0"/>
              <a:t>por</a:t>
            </a:r>
            <a:r>
              <a:rPr lang="en-US" dirty="0" smtClean="0"/>
              <a:t> </a:t>
            </a:r>
            <a:r>
              <a:rPr lang="en-US" dirty="0" err="1" smtClean="0"/>
              <a:t>Niave</a:t>
            </a:r>
            <a:r>
              <a:rPr lang="en-US" dirty="0" smtClean="0"/>
              <a:t> Bayes + </a:t>
            </a:r>
            <a:r>
              <a:rPr lang="en-US" dirty="0" err="1" smtClean="0"/>
              <a:t>Validación</a:t>
            </a:r>
            <a:r>
              <a:rPr lang="en-US" dirty="0" smtClean="0"/>
              <a:t> Random Forest</a:t>
            </a:r>
            <a:endParaRPr lang="es-ES" dirty="0"/>
          </a:p>
        </p:txBody>
      </p:sp>
      <p:sp>
        <p:nvSpPr>
          <p:cNvPr id="9" name="Rectángulo 8"/>
          <p:cNvSpPr/>
          <p:nvPr/>
        </p:nvSpPr>
        <p:spPr>
          <a:xfrm>
            <a:off x="906463" y="6173733"/>
            <a:ext cx="12817475" cy="584775"/>
          </a:xfrm>
          <a:prstGeom prst="rect">
            <a:avLst/>
          </a:prstGeom>
        </p:spPr>
        <p:txBody>
          <a:bodyPr wrap="square">
            <a:spAutoFit/>
          </a:bodyPr>
          <a:lstStyle/>
          <a:p>
            <a:r>
              <a:rPr lang="es-ES" sz="1600" dirty="0" smtClean="0"/>
              <a:t>El método propuesto, </a:t>
            </a:r>
            <a:r>
              <a:rPr lang="es-ES" sz="1600" dirty="0"/>
              <a:t>incluso con solo 5 </a:t>
            </a:r>
            <a:r>
              <a:rPr lang="es-ES" sz="1600" dirty="0" err="1"/>
              <a:t>clusters</a:t>
            </a:r>
            <a:r>
              <a:rPr lang="es-ES" sz="1600" dirty="0"/>
              <a:t>, logra </a:t>
            </a:r>
            <a:r>
              <a:rPr lang="es-ES" sz="1600" dirty="0" smtClean="0"/>
              <a:t>un </a:t>
            </a:r>
            <a:r>
              <a:rPr lang="es-ES" sz="1600" dirty="0" err="1"/>
              <a:t>Maximum</a:t>
            </a:r>
            <a:r>
              <a:rPr lang="es-ES" sz="1600" dirty="0"/>
              <a:t> Mean </a:t>
            </a:r>
            <a:r>
              <a:rPr lang="es-ES" sz="1600" dirty="0" err="1"/>
              <a:t>Discrepancy</a:t>
            </a:r>
            <a:r>
              <a:rPr lang="es-ES" sz="1600" dirty="0" smtClean="0"/>
              <a:t> (MMD) </a:t>
            </a:r>
            <a:r>
              <a:rPr lang="es-ES" sz="1600" dirty="0"/>
              <a:t>mucho más bajo, lo que indica que los datos sintéticos capturan </a:t>
            </a:r>
            <a:r>
              <a:rPr lang="es-ES" sz="1600" dirty="0" smtClean="0"/>
              <a:t>mejor </a:t>
            </a:r>
            <a:r>
              <a:rPr lang="es-ES" sz="1600" dirty="0"/>
              <a:t>la variabilidad de los datos </a:t>
            </a:r>
            <a:r>
              <a:rPr lang="es-ES" sz="1600" dirty="0" smtClean="0"/>
              <a:t>reales. </a:t>
            </a:r>
            <a:endParaRPr lang="es-ES" sz="1600" dirty="0"/>
          </a:p>
        </p:txBody>
      </p:sp>
    </p:spTree>
    <p:extLst>
      <p:ext uri="{BB962C8B-B14F-4D97-AF65-F5344CB8AC3E}">
        <p14:creationId xmlns:p14="http://schemas.microsoft.com/office/powerpoint/2010/main" val="418768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7</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Objetivos</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2090058"/>
            <a:ext cx="12445470" cy="5228318"/>
          </a:xfrm>
        </p:spPr>
        <p:txBody>
          <a:bodyPr/>
          <a:lstStyle/>
          <a:p>
            <a:pPr>
              <a:lnSpc>
                <a:spcPct val="150000"/>
              </a:lnSpc>
            </a:pPr>
            <a:r>
              <a:rPr lang="es-ES" sz="1600" b="1" dirty="0"/>
              <a:t>Objetivo General:</a:t>
            </a:r>
            <a:r>
              <a:rPr lang="es-ES" sz="1600" dirty="0"/>
              <a:t/>
            </a:r>
            <a:br>
              <a:rPr lang="es-ES" sz="1600" dirty="0"/>
            </a:br>
            <a:r>
              <a:rPr lang="es-ES" sz="1600" dirty="0"/>
              <a:t>Desarrollar y validar una metodología para generar datos sintéticos en salud, enfocada en episodios clínicos.</a:t>
            </a:r>
          </a:p>
          <a:p>
            <a:r>
              <a:rPr lang="es-ES" sz="1600" b="1" dirty="0"/>
              <a:t>Objetivos Específicos:</a:t>
            </a:r>
            <a:endParaRPr lang="es-ES" sz="1600" dirty="0"/>
          </a:p>
          <a:p>
            <a:pPr marL="285750" indent="-285750">
              <a:buFont typeface="Arial" panose="020B0604020202020204" pitchFamily="34" charset="0"/>
              <a:buChar char="•"/>
            </a:pPr>
            <a:r>
              <a:rPr lang="es-ES" sz="1600" b="1" dirty="0"/>
              <a:t>Análisis de Datos:</a:t>
            </a:r>
            <a:r>
              <a:rPr lang="es-ES" sz="1600" dirty="0"/>
              <a:t> Explorar y entender el conjunto de datos real, identificando variables clave.</a:t>
            </a:r>
          </a:p>
          <a:p>
            <a:pPr marL="285750" indent="-285750">
              <a:buFont typeface="Arial" panose="020B0604020202020204" pitchFamily="34" charset="0"/>
              <a:buChar char="•"/>
            </a:pPr>
            <a:r>
              <a:rPr lang="es-ES" sz="1600" b="1" dirty="0" err="1"/>
              <a:t>Clustering</a:t>
            </a:r>
            <a:r>
              <a:rPr lang="es-ES" sz="1600" b="1" dirty="0"/>
              <a:t> con </a:t>
            </a:r>
            <a:r>
              <a:rPr lang="es-ES" sz="1600" b="1" dirty="0" err="1"/>
              <a:t>Naive</a:t>
            </a:r>
            <a:r>
              <a:rPr lang="es-ES" sz="1600" b="1" dirty="0"/>
              <a:t> </a:t>
            </a:r>
            <a:r>
              <a:rPr lang="es-ES" sz="1600" b="1" dirty="0" err="1"/>
              <a:t>Bayes</a:t>
            </a:r>
            <a:r>
              <a:rPr lang="es-ES" sz="1600" b="1" dirty="0"/>
              <a:t>:</a:t>
            </a:r>
            <a:r>
              <a:rPr lang="es-ES" sz="1600" dirty="0"/>
              <a:t> Segmentar los episodios clínicos respetando las distribuciones observadas.</a:t>
            </a:r>
          </a:p>
          <a:p>
            <a:pPr marL="285750" indent="-285750">
              <a:buFont typeface="Arial" panose="020B0604020202020204" pitchFamily="34" charset="0"/>
              <a:buChar char="•"/>
            </a:pPr>
            <a:r>
              <a:rPr lang="es-ES" sz="1600" b="1" dirty="0"/>
              <a:t>Generación Sintética:</a:t>
            </a:r>
            <a:r>
              <a:rPr lang="es-ES" sz="1600" dirty="0"/>
              <a:t> Crear datos sintéticos que reflejen las características del conjunto original.</a:t>
            </a:r>
          </a:p>
          <a:p>
            <a:pPr marL="285750" indent="-285750">
              <a:buFont typeface="Arial" panose="020B0604020202020204" pitchFamily="34" charset="0"/>
              <a:buChar char="•"/>
            </a:pPr>
            <a:r>
              <a:rPr lang="es-ES" sz="1600" b="1" dirty="0"/>
              <a:t>Evaluación de Similitud:</a:t>
            </a:r>
            <a:r>
              <a:rPr lang="es-ES" sz="1600" dirty="0"/>
              <a:t> Comparar estadísticas entre datos sintéticos y reales.</a:t>
            </a:r>
          </a:p>
          <a:p>
            <a:pPr marL="285750" indent="-285750">
              <a:buFont typeface="Arial" panose="020B0604020202020204" pitchFamily="34" charset="0"/>
              <a:buChar char="•"/>
            </a:pPr>
            <a:r>
              <a:rPr lang="es-ES" sz="1600" b="1" dirty="0"/>
              <a:t>Validación de Calidad:</a:t>
            </a:r>
            <a:r>
              <a:rPr lang="es-ES" sz="1600" dirty="0"/>
              <a:t> Usar </a:t>
            </a:r>
            <a:r>
              <a:rPr lang="es-ES" sz="1600" dirty="0" err="1"/>
              <a:t>Random</a:t>
            </a:r>
            <a:r>
              <a:rPr lang="es-ES" sz="1600" dirty="0"/>
              <a:t> </a:t>
            </a:r>
            <a:r>
              <a:rPr lang="es-ES" sz="1600" dirty="0" err="1"/>
              <a:t>Forest</a:t>
            </a:r>
            <a:r>
              <a:rPr lang="es-ES" sz="1600" dirty="0"/>
              <a:t> para medir la capacidad de distinguir entre datos sintéticos y reales, indicando la calidad de los datos generados.</a:t>
            </a:r>
          </a:p>
          <a:p>
            <a:endParaRPr lang="es-ES" sz="1600" dirty="0"/>
          </a:p>
        </p:txBody>
      </p:sp>
    </p:spTree>
    <p:extLst>
      <p:ext uri="{BB962C8B-B14F-4D97-AF65-F5344CB8AC3E}">
        <p14:creationId xmlns:p14="http://schemas.microsoft.com/office/powerpoint/2010/main" val="4004143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Metodología</a:t>
            </a: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463705735"/>
              </p:ext>
            </p:extLst>
          </p:nvPr>
        </p:nvGraphicFramePr>
        <p:xfrm>
          <a:off x="906463" y="4106332"/>
          <a:ext cx="12817477" cy="965202"/>
        </p:xfrm>
        <a:graphic>
          <a:graphicData uri="http://schemas.openxmlformats.org/drawingml/2006/table">
            <a:tbl>
              <a:tblPr/>
              <a:tblGrid>
                <a:gridCol w="702204">
                  <a:extLst>
                    <a:ext uri="{9D8B030D-6E8A-4147-A177-3AD203B41FA5}">
                      <a16:colId xmlns:a16="http://schemas.microsoft.com/office/drawing/2014/main" val="2723853124"/>
                    </a:ext>
                  </a:extLst>
                </a:gridCol>
                <a:gridCol w="672129">
                  <a:extLst>
                    <a:ext uri="{9D8B030D-6E8A-4147-A177-3AD203B41FA5}">
                      <a16:colId xmlns:a16="http://schemas.microsoft.com/office/drawing/2014/main" val="2349200455"/>
                    </a:ext>
                  </a:extLst>
                </a:gridCol>
                <a:gridCol w="402396">
                  <a:extLst>
                    <a:ext uri="{9D8B030D-6E8A-4147-A177-3AD203B41FA5}">
                      <a16:colId xmlns:a16="http://schemas.microsoft.com/office/drawing/2014/main" val="1243933599"/>
                    </a:ext>
                  </a:extLst>
                </a:gridCol>
                <a:gridCol w="402396">
                  <a:extLst>
                    <a:ext uri="{9D8B030D-6E8A-4147-A177-3AD203B41FA5}">
                      <a16:colId xmlns:a16="http://schemas.microsoft.com/office/drawing/2014/main" val="2893326571"/>
                    </a:ext>
                  </a:extLst>
                </a:gridCol>
                <a:gridCol w="821559">
                  <a:extLst>
                    <a:ext uri="{9D8B030D-6E8A-4147-A177-3AD203B41FA5}">
                      <a16:colId xmlns:a16="http://schemas.microsoft.com/office/drawing/2014/main" val="3064601166"/>
                    </a:ext>
                  </a:extLst>
                </a:gridCol>
                <a:gridCol w="844558">
                  <a:extLst>
                    <a:ext uri="{9D8B030D-6E8A-4147-A177-3AD203B41FA5}">
                      <a16:colId xmlns:a16="http://schemas.microsoft.com/office/drawing/2014/main" val="1824713400"/>
                    </a:ext>
                  </a:extLst>
                </a:gridCol>
                <a:gridCol w="756644">
                  <a:extLst>
                    <a:ext uri="{9D8B030D-6E8A-4147-A177-3AD203B41FA5}">
                      <a16:colId xmlns:a16="http://schemas.microsoft.com/office/drawing/2014/main" val="569264607"/>
                    </a:ext>
                  </a:extLst>
                </a:gridCol>
                <a:gridCol w="653894">
                  <a:extLst>
                    <a:ext uri="{9D8B030D-6E8A-4147-A177-3AD203B41FA5}">
                      <a16:colId xmlns:a16="http://schemas.microsoft.com/office/drawing/2014/main" val="125259817"/>
                    </a:ext>
                  </a:extLst>
                </a:gridCol>
                <a:gridCol w="662278">
                  <a:extLst>
                    <a:ext uri="{9D8B030D-6E8A-4147-A177-3AD203B41FA5}">
                      <a16:colId xmlns:a16="http://schemas.microsoft.com/office/drawing/2014/main" val="2846732234"/>
                    </a:ext>
                  </a:extLst>
                </a:gridCol>
                <a:gridCol w="829943">
                  <a:extLst>
                    <a:ext uri="{9D8B030D-6E8A-4147-A177-3AD203B41FA5}">
                      <a16:colId xmlns:a16="http://schemas.microsoft.com/office/drawing/2014/main" val="725430844"/>
                    </a:ext>
                  </a:extLst>
                </a:gridCol>
                <a:gridCol w="737727">
                  <a:extLst>
                    <a:ext uri="{9D8B030D-6E8A-4147-A177-3AD203B41FA5}">
                      <a16:colId xmlns:a16="http://schemas.microsoft.com/office/drawing/2014/main" val="611818590"/>
                    </a:ext>
                  </a:extLst>
                </a:gridCol>
                <a:gridCol w="1148506">
                  <a:extLst>
                    <a:ext uri="{9D8B030D-6E8A-4147-A177-3AD203B41FA5}">
                      <a16:colId xmlns:a16="http://schemas.microsoft.com/office/drawing/2014/main" val="1195402170"/>
                    </a:ext>
                  </a:extLst>
                </a:gridCol>
                <a:gridCol w="511379">
                  <a:extLst>
                    <a:ext uri="{9D8B030D-6E8A-4147-A177-3AD203B41FA5}">
                      <a16:colId xmlns:a16="http://schemas.microsoft.com/office/drawing/2014/main" val="2190936639"/>
                    </a:ext>
                  </a:extLst>
                </a:gridCol>
                <a:gridCol w="511378">
                  <a:extLst>
                    <a:ext uri="{9D8B030D-6E8A-4147-A177-3AD203B41FA5}">
                      <a16:colId xmlns:a16="http://schemas.microsoft.com/office/drawing/2014/main" val="3653308034"/>
                    </a:ext>
                  </a:extLst>
                </a:gridCol>
                <a:gridCol w="377247">
                  <a:extLst>
                    <a:ext uri="{9D8B030D-6E8A-4147-A177-3AD203B41FA5}">
                      <a16:colId xmlns:a16="http://schemas.microsoft.com/office/drawing/2014/main" val="2714646221"/>
                    </a:ext>
                  </a:extLst>
                </a:gridCol>
                <a:gridCol w="645512">
                  <a:extLst>
                    <a:ext uri="{9D8B030D-6E8A-4147-A177-3AD203B41FA5}">
                      <a16:colId xmlns:a16="http://schemas.microsoft.com/office/drawing/2014/main" val="3422613927"/>
                    </a:ext>
                  </a:extLst>
                </a:gridCol>
                <a:gridCol w="544912">
                  <a:extLst>
                    <a:ext uri="{9D8B030D-6E8A-4147-A177-3AD203B41FA5}">
                      <a16:colId xmlns:a16="http://schemas.microsoft.com/office/drawing/2014/main" val="358891028"/>
                    </a:ext>
                  </a:extLst>
                </a:gridCol>
                <a:gridCol w="549366">
                  <a:extLst>
                    <a:ext uri="{9D8B030D-6E8A-4147-A177-3AD203B41FA5}">
                      <a16:colId xmlns:a16="http://schemas.microsoft.com/office/drawing/2014/main" val="2552251782"/>
                    </a:ext>
                  </a:extLst>
                </a:gridCol>
                <a:gridCol w="402575">
                  <a:extLst>
                    <a:ext uri="{9D8B030D-6E8A-4147-A177-3AD203B41FA5}">
                      <a16:colId xmlns:a16="http://schemas.microsoft.com/office/drawing/2014/main" val="2461893728"/>
                    </a:ext>
                  </a:extLst>
                </a:gridCol>
                <a:gridCol w="640874">
                  <a:extLst>
                    <a:ext uri="{9D8B030D-6E8A-4147-A177-3AD203B41FA5}">
                      <a16:colId xmlns:a16="http://schemas.microsoft.com/office/drawing/2014/main" val="903921711"/>
                    </a:ext>
                  </a:extLst>
                </a:gridCol>
              </a:tblGrid>
              <a:tr h="482601">
                <a:tc>
                  <a:txBody>
                    <a:bodyPr/>
                    <a:lstStyle/>
                    <a:p>
                      <a:pPr algn="l" fontAlgn="b"/>
                      <a:r>
                        <a:rPr lang="es-ES" sz="1200" b="0" i="0" u="none" strike="noStrike" dirty="0" err="1">
                          <a:solidFill>
                            <a:srgbClr val="000000"/>
                          </a:solidFill>
                          <a:effectLst/>
                          <a:latin typeface="Calibri" panose="020F0502020204030204" pitchFamily="34" charset="0"/>
                        </a:rPr>
                        <a:t>Id_pacient</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Data_naix</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Edat</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Sexe</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Data_ingres</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Circ_admiss</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a:solidFill>
                            <a:srgbClr val="000000"/>
                          </a:solidFill>
                          <a:effectLst/>
                          <a:latin typeface="Calibri" panose="020F0502020204030204" pitchFamily="34" charset="0"/>
                        </a:rPr>
                        <a:t>Procedencia ingres</a:t>
                      </a: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Data_alta</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Circ_alta</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Dies_estada</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Servei_alta</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err="1">
                          <a:solidFill>
                            <a:srgbClr val="000000"/>
                          </a:solidFill>
                          <a:effectLst/>
                          <a:latin typeface="Calibri" panose="020F0502020204030204" pitchFamily="34" charset="0"/>
                        </a:rPr>
                        <a:t>Descr_Servei</a:t>
                      </a:r>
                      <a:r>
                        <a:rPr lang="es-ES" sz="1200" b="0" i="0" u="none" strike="noStrike" dirty="0">
                          <a:solidFill>
                            <a:srgbClr val="000000"/>
                          </a:solidFill>
                          <a:effectLst/>
                          <a:latin typeface="Calibri" panose="020F0502020204030204" pitchFamily="34" charset="0"/>
                        </a:rPr>
                        <a:t>-alta</a:t>
                      </a: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a:solidFill>
                            <a:srgbClr val="000000"/>
                          </a:solidFill>
                          <a:effectLst/>
                          <a:latin typeface="Calibri" panose="020F0502020204030204" pitchFamily="34" charset="0"/>
                        </a:rPr>
                        <a:t>DRG</a:t>
                      </a: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a:solidFill>
                            <a:srgbClr val="000000"/>
                          </a:solidFill>
                          <a:effectLst/>
                          <a:latin typeface="Calibri" panose="020F0502020204030204" pitchFamily="34" charset="0"/>
                        </a:rPr>
                        <a:t>T. </a:t>
                      </a:r>
                      <a:r>
                        <a:rPr lang="es-ES" sz="1200" b="0" i="0" u="none" strike="noStrike" dirty="0" err="1">
                          <a:solidFill>
                            <a:srgbClr val="000000"/>
                          </a:solidFill>
                          <a:effectLst/>
                          <a:latin typeface="Calibri" panose="020F0502020204030204" pitchFamily="34" charset="0"/>
                        </a:rPr>
                        <a:t>asist</a:t>
                      </a:r>
                      <a:r>
                        <a:rPr lang="es-ES" sz="1200" b="0" i="0" u="none" strike="noStrike" dirty="0">
                          <a:solidFill>
                            <a:srgbClr val="000000"/>
                          </a:solidFill>
                          <a:effectLst/>
                          <a:latin typeface="Calibri" panose="020F0502020204030204" pitchFamily="34" charset="0"/>
                        </a:rPr>
                        <a:t>.</a:t>
                      </a: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a:solidFill>
                            <a:srgbClr val="000000"/>
                          </a:solidFill>
                          <a:effectLst/>
                          <a:latin typeface="Calibri" panose="020F0502020204030204" pitchFamily="34" charset="0"/>
                        </a:rPr>
                        <a:t>DP</a:t>
                      </a: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smtClean="0">
                          <a:solidFill>
                            <a:srgbClr val="000000"/>
                          </a:solidFill>
                          <a:effectLst/>
                          <a:latin typeface="Calibri" panose="020F0502020204030204" pitchFamily="34" charset="0"/>
                        </a:rPr>
                        <a:t>DS1-14</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a:solidFill>
                            <a:srgbClr val="000000"/>
                          </a:solidFill>
                          <a:effectLst/>
                          <a:latin typeface="Calibri" panose="020F0502020204030204" pitchFamily="34" charset="0"/>
                        </a:rPr>
                        <a:t>PP</a:t>
                      </a: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smtClean="0">
                          <a:solidFill>
                            <a:srgbClr val="000000"/>
                          </a:solidFill>
                          <a:effectLst/>
                          <a:latin typeface="Calibri" panose="020F0502020204030204" pitchFamily="34" charset="0"/>
                        </a:rPr>
                        <a:t>PS1-14</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a:solidFill>
                            <a:srgbClr val="000000"/>
                          </a:solidFill>
                          <a:effectLst/>
                          <a:latin typeface="Calibri" panose="020F0502020204030204" pitchFamily="34" charset="0"/>
                        </a:rPr>
                        <a:t>POAP</a:t>
                      </a: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smtClean="0">
                          <a:solidFill>
                            <a:srgbClr val="000000"/>
                          </a:solidFill>
                          <a:effectLst/>
                          <a:latin typeface="Calibri" panose="020F0502020204030204" pitchFamily="34" charset="0"/>
                        </a:rPr>
                        <a:t>POA1-14</a:t>
                      </a:r>
                      <a:endParaRPr lang="es-ES" sz="1200" b="0" i="0" u="none" strike="noStrike" dirty="0">
                        <a:solidFill>
                          <a:srgbClr val="000000"/>
                        </a:solidFill>
                        <a:effectLst/>
                        <a:latin typeface="Calibri" panose="020F0502020204030204" pitchFamily="34" charset="0"/>
                      </a:endParaRPr>
                    </a:p>
                  </a:txBody>
                  <a:tcPr marL="1782" marR="1782" marT="178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5798243"/>
                  </a:ext>
                </a:extLst>
              </a:tr>
              <a:tr h="482601">
                <a:tc>
                  <a:txBody>
                    <a:bodyPr/>
                    <a:lstStyle/>
                    <a:p>
                      <a:pPr algn="l" fontAlgn="b"/>
                      <a:r>
                        <a:rPr lang="es-ES" sz="1200" b="0" i="0" u="none" strike="noStrike">
                          <a:solidFill>
                            <a:srgbClr val="000000"/>
                          </a:solidFill>
                          <a:effectLst/>
                          <a:latin typeface="Calibri" panose="020F0502020204030204" pitchFamily="34" charset="0"/>
                        </a:rPr>
                        <a:t>nncSYRRHFA==</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200" b="0" i="0" u="none" strike="noStrike">
                          <a:solidFill>
                            <a:srgbClr val="000000"/>
                          </a:solidFill>
                          <a:effectLst/>
                          <a:latin typeface="Calibri" panose="020F0502020204030204" pitchFamily="34" charset="0"/>
                        </a:rPr>
                        <a:t>##########</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200" b="0" i="0" u="none" strike="noStrike">
                          <a:solidFill>
                            <a:srgbClr val="000000"/>
                          </a:solidFill>
                          <a:effectLst/>
                          <a:latin typeface="Calibri" panose="020F0502020204030204" pitchFamily="34" charset="0"/>
                        </a:rPr>
                        <a:t>62</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200" b="0" i="0" u="none" strike="noStrike" dirty="0">
                          <a:solidFill>
                            <a:srgbClr val="000000"/>
                          </a:solidFill>
                          <a:effectLst/>
                          <a:latin typeface="Calibri" panose="020F0502020204030204" pitchFamily="34" charset="0"/>
                        </a:rPr>
                        <a:t>0</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200" b="0" i="0" u="none" strike="noStrike" dirty="0">
                          <a:solidFill>
                            <a:srgbClr val="000000"/>
                          </a:solidFill>
                          <a:effectLst/>
                          <a:latin typeface="Calibri" panose="020F0502020204030204" pitchFamily="34" charset="0"/>
                        </a:rPr>
                        <a:t>##########</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200" b="0" i="0" u="none" strike="noStrike">
                          <a:solidFill>
                            <a:srgbClr val="000000"/>
                          </a:solidFill>
                          <a:effectLst/>
                          <a:latin typeface="Calibri" panose="020F0502020204030204" pitchFamily="34" charset="0"/>
                        </a:rPr>
                        <a:t>1</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200" b="0" i="0" u="none" strike="noStrike">
                          <a:solidFill>
                            <a:srgbClr val="000000"/>
                          </a:solidFill>
                          <a:effectLst/>
                          <a:latin typeface="Calibri" panose="020F0502020204030204" pitchFamily="34" charset="0"/>
                        </a:rPr>
                        <a:t>8</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200" b="0" i="0" u="none" strike="noStrike">
                          <a:solidFill>
                            <a:srgbClr val="000000"/>
                          </a:solidFill>
                          <a:effectLst/>
                          <a:latin typeface="Calibri" panose="020F0502020204030204" pitchFamily="34" charset="0"/>
                        </a:rPr>
                        <a:t>##########</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200" b="0" i="0" u="none" strike="noStrike">
                          <a:solidFill>
                            <a:srgbClr val="000000"/>
                          </a:solidFill>
                          <a:effectLst/>
                          <a:latin typeface="Calibri" panose="020F0502020204030204" pitchFamily="34" charset="0"/>
                        </a:rPr>
                        <a:t>1</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200" b="0" i="0" u="none" strike="noStrike">
                          <a:solidFill>
                            <a:srgbClr val="000000"/>
                          </a:solidFill>
                          <a:effectLst/>
                          <a:latin typeface="Calibri" panose="020F0502020204030204" pitchFamily="34" charset="0"/>
                        </a:rPr>
                        <a:t>3</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200" b="0" i="0" u="none" strike="noStrike">
                          <a:solidFill>
                            <a:srgbClr val="000000"/>
                          </a:solidFill>
                          <a:effectLst/>
                          <a:latin typeface="Calibri" panose="020F0502020204030204" pitchFamily="34" charset="0"/>
                        </a:rPr>
                        <a:t>10103</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panose="020F0502020204030204" pitchFamily="34" charset="0"/>
                        </a:rPr>
                        <a:t>Cardiologia</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200" b="0" i="0" u="none" strike="noStrike">
                          <a:solidFill>
                            <a:srgbClr val="000000"/>
                          </a:solidFill>
                          <a:effectLst/>
                          <a:latin typeface="Calibri" panose="020F0502020204030204" pitchFamily="34" charset="0"/>
                        </a:rPr>
                        <a:t>175</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200" b="0" i="0" u="none" strike="noStrike">
                          <a:solidFill>
                            <a:srgbClr val="000000"/>
                          </a:solidFill>
                          <a:effectLst/>
                          <a:latin typeface="Calibri" panose="020F0502020204030204" pitchFamily="34" charset="0"/>
                        </a:rPr>
                        <a:t>11</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panose="020F0502020204030204" pitchFamily="34" charset="0"/>
                        </a:rPr>
                        <a:t>J22</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panose="020F0502020204030204" pitchFamily="34" charset="0"/>
                        </a:rPr>
                        <a:t>Q6410</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panose="020F0502020204030204" pitchFamily="34" charset="0"/>
                        </a:rPr>
                        <a:t>0CBM8ZX</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s-ES" sz="1200" b="0" i="0" u="none" strike="noStrike" dirty="0">
                        <a:solidFill>
                          <a:srgbClr val="000000"/>
                        </a:solidFill>
                        <a:effectLst/>
                        <a:latin typeface="Calibri" panose="020F0502020204030204" pitchFamily="34" charset="0"/>
                      </a:endParaRP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panose="020F0502020204030204" pitchFamily="34" charset="0"/>
                        </a:rPr>
                        <a:t>S</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ES" sz="1200" b="0" i="0" u="none" strike="noStrike" dirty="0">
                          <a:solidFill>
                            <a:srgbClr val="000000"/>
                          </a:solidFill>
                          <a:effectLst/>
                          <a:latin typeface="Calibri" panose="020F0502020204030204" pitchFamily="34" charset="0"/>
                        </a:rPr>
                        <a:t>S</a:t>
                      </a:r>
                    </a:p>
                  </a:txBody>
                  <a:tcPr marL="1782" marR="1782" marT="17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672579"/>
                  </a:ext>
                </a:extLst>
              </a:tr>
            </a:tbl>
          </a:graphicData>
        </a:graphic>
      </p:graphicFrame>
      <p:sp>
        <p:nvSpPr>
          <p:cNvPr id="6" name="Cerrar llave 5"/>
          <p:cNvSpPr/>
          <p:nvPr/>
        </p:nvSpPr>
        <p:spPr>
          <a:xfrm rot="16200000">
            <a:off x="1882115" y="2771114"/>
            <a:ext cx="198701" cy="2150004"/>
          </a:xfrm>
          <a:prstGeom prst="rightBrace">
            <a:avLst>
              <a:gd name="adj1" fmla="val 18763"/>
              <a:gd name="adj2" fmla="val 503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Cerrar llave 10"/>
          <p:cNvSpPr/>
          <p:nvPr/>
        </p:nvSpPr>
        <p:spPr>
          <a:xfrm rot="16200000">
            <a:off x="6735835" y="123367"/>
            <a:ext cx="198701" cy="7445500"/>
          </a:xfrm>
          <a:prstGeom prst="rightBrace">
            <a:avLst>
              <a:gd name="adj1" fmla="val 18763"/>
              <a:gd name="adj2" fmla="val 503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errar llave 11"/>
          <p:cNvSpPr/>
          <p:nvPr/>
        </p:nvSpPr>
        <p:spPr>
          <a:xfrm rot="16200000">
            <a:off x="12069572" y="2291098"/>
            <a:ext cx="198699" cy="3110036"/>
          </a:xfrm>
          <a:prstGeom prst="rightBrace">
            <a:avLst>
              <a:gd name="adj1" fmla="val 18763"/>
              <a:gd name="adj2" fmla="val 503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3" name="CuadroTexto 12"/>
          <p:cNvSpPr txBox="1"/>
          <p:nvPr/>
        </p:nvSpPr>
        <p:spPr>
          <a:xfrm rot="18975956">
            <a:off x="1608666" y="2825099"/>
            <a:ext cx="1989667" cy="338554"/>
          </a:xfrm>
          <a:prstGeom prst="rect">
            <a:avLst/>
          </a:prstGeom>
          <a:noFill/>
        </p:spPr>
        <p:txBody>
          <a:bodyPr wrap="square" rtlCol="0">
            <a:spAutoFit/>
          </a:bodyPr>
          <a:lstStyle/>
          <a:p>
            <a:r>
              <a:rPr lang="es-ES" sz="1600" dirty="0" smtClean="0"/>
              <a:t>Demográficos</a:t>
            </a:r>
            <a:endParaRPr lang="es-ES" sz="1600" dirty="0"/>
          </a:p>
        </p:txBody>
      </p:sp>
      <p:sp>
        <p:nvSpPr>
          <p:cNvPr id="14" name="CuadroTexto 13"/>
          <p:cNvSpPr txBox="1"/>
          <p:nvPr/>
        </p:nvSpPr>
        <p:spPr>
          <a:xfrm rot="18975956">
            <a:off x="6473578" y="2767434"/>
            <a:ext cx="1989667" cy="338554"/>
          </a:xfrm>
          <a:prstGeom prst="rect">
            <a:avLst/>
          </a:prstGeom>
          <a:noFill/>
        </p:spPr>
        <p:txBody>
          <a:bodyPr wrap="square" rtlCol="0">
            <a:spAutoFit/>
          </a:bodyPr>
          <a:lstStyle/>
          <a:p>
            <a:r>
              <a:rPr lang="es-ES" sz="1600" dirty="0" smtClean="0"/>
              <a:t>Visitas</a:t>
            </a:r>
            <a:endParaRPr lang="es-ES" sz="1600" dirty="0"/>
          </a:p>
        </p:txBody>
      </p:sp>
      <p:sp>
        <p:nvSpPr>
          <p:cNvPr id="15" name="CuadroTexto 14"/>
          <p:cNvSpPr txBox="1"/>
          <p:nvPr/>
        </p:nvSpPr>
        <p:spPr>
          <a:xfrm rot="18975956">
            <a:off x="11797877" y="2095594"/>
            <a:ext cx="2706302" cy="830997"/>
          </a:xfrm>
          <a:prstGeom prst="rect">
            <a:avLst/>
          </a:prstGeom>
          <a:noFill/>
        </p:spPr>
        <p:txBody>
          <a:bodyPr wrap="square" rtlCol="0">
            <a:spAutoFit/>
          </a:bodyPr>
          <a:lstStyle/>
          <a:p>
            <a:r>
              <a:rPr lang="es-ES" sz="1600" dirty="0" smtClean="0"/>
              <a:t>Diagnósticos, tratamientos y POA: principales y secundarios</a:t>
            </a:r>
            <a:endParaRPr lang="es-ES" sz="1600" dirty="0"/>
          </a:p>
        </p:txBody>
      </p:sp>
      <p:sp>
        <p:nvSpPr>
          <p:cNvPr id="16" name="CuadroTexto 15"/>
          <p:cNvSpPr txBox="1"/>
          <p:nvPr/>
        </p:nvSpPr>
        <p:spPr>
          <a:xfrm>
            <a:off x="906463" y="5494867"/>
            <a:ext cx="12902670" cy="646331"/>
          </a:xfrm>
          <a:prstGeom prst="rect">
            <a:avLst/>
          </a:prstGeom>
          <a:noFill/>
        </p:spPr>
        <p:txBody>
          <a:bodyPr wrap="square" rtlCol="0">
            <a:spAutoFit/>
          </a:bodyPr>
          <a:lstStyle/>
          <a:p>
            <a:r>
              <a:rPr lang="es-ES" b="1" dirty="0" smtClean="0"/>
              <a:t>Conjunto Mínimo Básico </a:t>
            </a:r>
            <a:r>
              <a:rPr lang="es-ES" b="1" dirty="0"/>
              <a:t>de </a:t>
            </a:r>
            <a:r>
              <a:rPr lang="es-ES" b="1" dirty="0" smtClean="0"/>
              <a:t>Datos </a:t>
            </a:r>
            <a:r>
              <a:rPr lang="es-ES" b="1" dirty="0"/>
              <a:t>(CMBD)</a:t>
            </a:r>
            <a:r>
              <a:rPr lang="es-ES" dirty="0"/>
              <a:t> es un registro poblacional que recopila información sobre la </a:t>
            </a:r>
            <a:r>
              <a:rPr lang="es-ES" dirty="0" smtClean="0"/>
              <a:t>patología de pacientes </a:t>
            </a:r>
            <a:r>
              <a:rPr lang="es-ES" smtClean="0"/>
              <a:t>agudos atendidos </a:t>
            </a:r>
            <a:r>
              <a:rPr lang="es-ES" dirty="0"/>
              <a:t>en los centros sanitarios de Cataluña.</a:t>
            </a:r>
          </a:p>
        </p:txBody>
      </p:sp>
    </p:spTree>
    <p:extLst>
      <p:ext uri="{BB962C8B-B14F-4D97-AF65-F5344CB8AC3E}">
        <p14:creationId xmlns:p14="http://schemas.microsoft.com/office/powerpoint/2010/main" val="2831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9</a:t>
            </a:fld>
            <a:endParaRPr lang="es-E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449" y="1775187"/>
            <a:ext cx="9921501" cy="5543188"/>
          </a:xfrm>
          <a:prstGeom prst="rect">
            <a:avLst/>
          </a:prstGeom>
        </p:spPr>
      </p:pic>
      <p:sp>
        <p:nvSpPr>
          <p:cNvPr id="4" name="Rectángulo 3"/>
          <p:cNvSpPr/>
          <p:nvPr/>
        </p:nvSpPr>
        <p:spPr>
          <a:xfrm>
            <a:off x="5562600" y="1397000"/>
            <a:ext cx="7247467" cy="5921375"/>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Metodología</a:t>
            </a:r>
            <a:endParaRPr lang="es-ES" dirty="0"/>
          </a:p>
        </p:txBody>
      </p:sp>
      <p:sp>
        <p:nvSpPr>
          <p:cNvPr id="10" name="CuadroTexto 9"/>
          <p:cNvSpPr txBox="1"/>
          <p:nvPr/>
        </p:nvSpPr>
        <p:spPr>
          <a:xfrm>
            <a:off x="863864" y="1885245"/>
            <a:ext cx="12902670" cy="369332"/>
          </a:xfrm>
          <a:prstGeom prst="rect">
            <a:avLst/>
          </a:prstGeom>
          <a:noFill/>
        </p:spPr>
        <p:txBody>
          <a:bodyPr wrap="square" rtlCol="0">
            <a:spAutoFit/>
          </a:bodyPr>
          <a:lstStyle/>
          <a:p>
            <a:r>
              <a:rPr lang="es-ES" dirty="0" smtClean="0"/>
              <a:t>3 bloques.</a:t>
            </a:r>
            <a:endParaRPr lang="es-ES" dirty="0"/>
          </a:p>
        </p:txBody>
      </p:sp>
    </p:spTree>
    <p:extLst>
      <p:ext uri="{BB962C8B-B14F-4D97-AF65-F5344CB8AC3E}">
        <p14:creationId xmlns:p14="http://schemas.microsoft.com/office/powerpoint/2010/main" val="3941662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UEM">
      <a:dk1>
        <a:srgbClr val="1E1E1E"/>
      </a:dk1>
      <a:lt1>
        <a:srgbClr val="FFFFFF"/>
      </a:lt1>
      <a:dk2>
        <a:srgbClr val="504B4B"/>
      </a:dk2>
      <a:lt2>
        <a:srgbClr val="D2D1D1"/>
      </a:lt2>
      <a:accent1>
        <a:srgbClr val="FF3228"/>
      </a:accent1>
      <a:accent2>
        <a:srgbClr val="2D41B4"/>
      </a:accent2>
      <a:accent3>
        <a:srgbClr val="23B4AA"/>
      </a:accent3>
      <a:accent4>
        <a:srgbClr val="FFAFAA"/>
      </a:accent4>
      <a:accent5>
        <a:srgbClr val="FF5A50"/>
      </a:accent5>
      <a:accent6>
        <a:srgbClr val="504B4B"/>
      </a:accent6>
      <a:hlink>
        <a:srgbClr val="FF3228"/>
      </a:hlink>
      <a:folHlink>
        <a:srgbClr val="FF5A50"/>
      </a:folHlink>
    </a:clrScheme>
    <a:fontScheme name="UEM">
      <a:majorFont>
        <a:latin typeface="Century Gothic"/>
        <a:ea typeface=""/>
        <a:cs typeface=""/>
      </a:majorFont>
      <a:minorFont>
        <a:latin typeface="Century Gothic"/>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c446a4d-3aa9-49cf-a522-490a13fe70fa" xsi:nil="true"/>
    <lcf76f155ced4ddcb4097134ff3c332f xmlns="539ec429-7426-4157-ba17-d01bfad73db7">
      <Terms xmlns="http://schemas.microsoft.com/office/infopath/2007/PartnerControls"/>
    </lcf76f155ced4ddcb4097134ff3c332f>
    <SharedWithUsers xmlns="9c446a4d-3aa9-49cf-a522-490a13fe70fa">
      <UserInfo>
        <DisplayName>Defensora Universitaria</DisplayName>
        <AccountId>3643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EF1FA13D6B84B42B3F302E70A7E7286" ma:contentTypeVersion="15" ma:contentTypeDescription="Crear nuevo documento." ma:contentTypeScope="" ma:versionID="0b50e917a369036d2781531a3b2c2903">
  <xsd:schema xmlns:xsd="http://www.w3.org/2001/XMLSchema" xmlns:xs="http://www.w3.org/2001/XMLSchema" xmlns:p="http://schemas.microsoft.com/office/2006/metadata/properties" xmlns:ns2="539ec429-7426-4157-ba17-d01bfad73db7" xmlns:ns3="9c446a4d-3aa9-49cf-a522-490a13fe70fa" targetNamespace="http://schemas.microsoft.com/office/2006/metadata/properties" ma:root="true" ma:fieldsID="6e758be3a08d3f96e29b438cf8d7fcad" ns2:_="" ns3:_="">
    <xsd:import namespace="539ec429-7426-4157-ba17-d01bfad73db7"/>
    <xsd:import namespace="9c446a4d-3aa9-49cf-a522-490a13fe70f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9ec429-7426-4157-ba17-d01bfad73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132446be-fb6d-4adf-bbdb-82041c28dc1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446a4d-3aa9-49cf-a522-490a13fe70f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2d9dc74-fa22-451b-9e64-899360a9e0a4}" ma:internalName="TaxCatchAll" ma:showField="CatchAllData" ma:web="9c446a4d-3aa9-49cf-a522-490a13fe70fa">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Compartido c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Tipo de contenido"/>
        <xsd:element ref="dc:title" minOccurs="0" maxOccurs="1" ma:index="3"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787664-4035-4CB8-902C-D8A2D928A6F7}">
  <ds:schemaRefs>
    <ds:schemaRef ds:uri="http://schemas.microsoft.com/office/2006/metadata/properties"/>
    <ds:schemaRef ds:uri="http://schemas.microsoft.com/office/infopath/2007/PartnerControls"/>
    <ds:schemaRef ds:uri="9c446a4d-3aa9-49cf-a522-490a13fe70fa"/>
    <ds:schemaRef ds:uri="539ec429-7426-4157-ba17-d01bfad73db7"/>
  </ds:schemaRefs>
</ds:datastoreItem>
</file>

<file path=customXml/itemProps2.xml><?xml version="1.0" encoding="utf-8"?>
<ds:datastoreItem xmlns:ds="http://schemas.openxmlformats.org/officeDocument/2006/customXml" ds:itemID="{E31FCFC1-9D81-47D9-B5E2-D4A2D3591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9ec429-7426-4157-ba17-d01bfad73db7"/>
    <ds:schemaRef ds:uri="9c446a4d-3aa9-49cf-a522-490a13fe70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E5B481-493E-4EE6-8B8A-D7F4611E01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2855</TotalTime>
  <Words>1610</Words>
  <Application>Microsoft Office PowerPoint</Application>
  <PresentationFormat>Personalizado</PresentationFormat>
  <Paragraphs>196</Paragraphs>
  <Slides>28</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Century Gothic</vt:lpstr>
      <vt:lpstr>Wingdings</vt:lpstr>
      <vt:lpstr>Tema de Office</vt:lpstr>
      <vt:lpstr>GENERACION DE DATOS SINTETICOS REALISTAS PARA REGISTROS CLINICOS: UN ENFOQUE BASADO EN CLUSTERING </vt:lpstr>
      <vt:lpstr>Presentación de PowerPoint</vt:lpstr>
      <vt:lpstr>Problemática datos en salud</vt:lpstr>
      <vt:lpstr>Problemática datos en salud</vt:lpstr>
      <vt:lpstr>GANs</vt:lpstr>
      <vt:lpstr>Continuar trabajo Aviñó et. al. [1]</vt:lpstr>
      <vt:lpstr>Objetivos</vt:lpstr>
      <vt:lpstr>Metodología</vt:lpstr>
      <vt:lpstr>Metodología</vt:lpstr>
      <vt:lpstr>Metodología</vt:lpstr>
      <vt:lpstr>Metodología</vt:lpstr>
      <vt:lpstr>Metodología</vt:lpstr>
      <vt:lpstr>Resultados</vt:lpstr>
      <vt:lpstr>Resultados</vt:lpstr>
      <vt:lpstr>Resultados</vt:lpstr>
      <vt:lpstr>Resultados</vt:lpstr>
      <vt:lpstr>Resultados</vt:lpstr>
      <vt:lpstr>Resultados</vt:lpstr>
      <vt:lpstr>Resultados</vt:lpstr>
      <vt:lpstr>Resultados</vt:lpstr>
      <vt:lpstr>Conclusiones</vt:lpstr>
      <vt:lpstr>Discusión</vt:lpstr>
      <vt:lpstr>Trabajo futuro</vt:lpstr>
      <vt:lpstr>Referencias</vt:lpstr>
      <vt:lpstr>Presentación de PowerPoint</vt:lpstr>
      <vt:lpstr>Anexo A</vt:lpstr>
      <vt:lpstr>Anexo B</vt:lpstr>
      <vt:lpstr>Anexo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Teletrabajo</dc:creator>
  <cp:lastModifiedBy>Gerard Marturia I navarro</cp:lastModifiedBy>
  <cp:revision>179</cp:revision>
  <dcterms:created xsi:type="dcterms:W3CDTF">2021-02-03T10:15:32Z</dcterms:created>
  <dcterms:modified xsi:type="dcterms:W3CDTF">2024-10-17T14:57:06Z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0x0101006EF1FA13D6B84B42B3F302E70A7E7286</vt:lpwstr>
  </property>
  <property fmtid="{D5CDD505-2E9C-101B-9397-08002B2CF9AE}" pid="3" name="MediaServiceImageTags">
    <vt:lpwstr/>
  </property>
</Properties>
</file>