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8"/>
  </p:notesMasterIdLst>
  <p:sldIdLst>
    <p:sldId id="318" r:id="rId5"/>
    <p:sldId id="290" r:id="rId6"/>
    <p:sldId id="331" r:id="rId7"/>
    <p:sldId id="332" r:id="rId8"/>
    <p:sldId id="330" r:id="rId9"/>
    <p:sldId id="325" r:id="rId10"/>
    <p:sldId id="326" r:id="rId11"/>
    <p:sldId id="327" r:id="rId12"/>
    <p:sldId id="337" r:id="rId13"/>
    <p:sldId id="335" r:id="rId14"/>
    <p:sldId id="328" r:id="rId15"/>
    <p:sldId id="338" r:id="rId16"/>
    <p:sldId id="339" r:id="rId17"/>
    <p:sldId id="340" r:id="rId18"/>
    <p:sldId id="329" r:id="rId19"/>
    <p:sldId id="333" r:id="rId20"/>
    <p:sldId id="334" r:id="rId21"/>
    <p:sldId id="301" r:id="rId22"/>
    <p:sldId id="260" r:id="rId23"/>
    <p:sldId id="304" r:id="rId24"/>
    <p:sldId id="270" r:id="rId25"/>
    <p:sldId id="305" r:id="rId26"/>
    <p:sldId id="306" r:id="rId27"/>
    <p:sldId id="307" r:id="rId28"/>
    <p:sldId id="308" r:id="rId29"/>
    <p:sldId id="273" r:id="rId30"/>
    <p:sldId id="274" r:id="rId31"/>
    <p:sldId id="262" r:id="rId32"/>
    <p:sldId id="275" r:id="rId33"/>
    <p:sldId id="276" r:id="rId34"/>
    <p:sldId id="277" r:id="rId35"/>
    <p:sldId id="278" r:id="rId36"/>
    <p:sldId id="271" r:id="rId37"/>
    <p:sldId id="272" r:id="rId38"/>
    <p:sldId id="310" r:id="rId39"/>
    <p:sldId id="261" r:id="rId40"/>
    <p:sldId id="309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11" r:id="rId51"/>
    <p:sldId id="312" r:id="rId52"/>
    <p:sldId id="315" r:id="rId53"/>
    <p:sldId id="313" r:id="rId54"/>
    <p:sldId id="314" r:id="rId55"/>
    <p:sldId id="268" r:id="rId56"/>
    <p:sldId id="265" r:id="rId57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228"/>
    <a:srgbClr val="2D41B4"/>
    <a:srgbClr val="504B4B"/>
    <a:srgbClr val="23B4AA"/>
    <a:srgbClr val="FFAFAA"/>
    <a:srgbClr val="1E1E1E"/>
    <a:srgbClr val="A5A5A5"/>
    <a:srgbClr val="D2D1D1"/>
    <a:srgbClr val="7D7878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76" y="102"/>
      </p:cViewPr>
      <p:guideLst/>
    </p:cSldViewPr>
  </p:notesViewPr>
  <p:gridSpacing cx="360000" cy="36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47241551864985"/>
          <c:y val="0.13451492830837786"/>
          <c:w val="0.74250258531540847"/>
          <c:h val="0.7338983050847457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Sheet1!$B$2:$E$2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Sheet1!$B$1:$E$1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23AB-472D-9CDF-3536283240DD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Sheet1!$B$3:$E$3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Sheet1!$A$3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Sheet1!$B$1:$E$1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23AB-472D-9CDF-3536283240DD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Sheet1!$B$4:$E$4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Sheet1!$A$4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Sheet1!$B$1:$E$1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23AB-472D-9CDF-3536283240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89490816"/>
        <c:axId val="1"/>
      </c:barChart>
      <c:catAx>
        <c:axId val="38949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rgbClr val="A5A5A5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rgbClr val="A5A5A5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8949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230932085591231"/>
          <c:y val="4.6769288239330575E-2"/>
          <c:w val="0.31549309479104737"/>
          <c:h val="5.1533534687627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77498299894358"/>
          <c:y val="0.15500804596912882"/>
          <c:w val="0.74250258531540847"/>
          <c:h val="0.7338983050847457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Sheet1!$B$2:$E$2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Sheet1!$B$1:$E$1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23AB-472D-9CDF-3536283240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89490816"/>
        <c:axId val="1"/>
      </c:barChart>
      <c:catAx>
        <c:axId val="38949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rgbClr val="A5A5A5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rgbClr val="A5A5A5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8949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755013707770019"/>
          <c:y val="5.9577486777299918E-2"/>
          <c:w val="0.10516436493034913"/>
          <c:h val="5.1533534687627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47241551864985"/>
          <c:y val="0.15756968567672269"/>
          <c:w val="0.74250258531540847"/>
          <c:h val="0.7338983050847457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Sheet1!$B$2:$E$2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Sheet1!$B$1:$E$1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23AB-472D-9CDF-3536283240DD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Sheet1!$B$3:$E$3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Sheet1!$A$3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Sheet1!$B$1:$E$1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23AB-472D-9CDF-3536283240DD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Sheet1!$B$4:$E$4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Sheet1!$A$4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Sheet1!$B$1:$E$1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23AB-472D-9CDF-3536283240D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89490816"/>
        <c:axId val="1"/>
      </c:barChart>
      <c:catAx>
        <c:axId val="38949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rgbClr val="A5A5A5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rgbClr val="A5A5A5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8949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570418589532481"/>
          <c:y val="6.2139126484893788E-2"/>
          <c:w val="0.31549309479104737"/>
          <c:h val="5.1533534687627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47241551864985"/>
          <c:y val="0.15756968567672269"/>
          <c:w val="0.74250258531540847"/>
          <c:h val="0.73389830508474574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Sheet1!$B$2:$E$2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Sheet1!$B$1:$E$1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23AB-472D-9CDF-3536283240DD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Sheet1!$B$3:$E$3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Sheet1!$A$3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Sheet1!$B$1:$E$1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23AB-472D-9CDF-3536283240DD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Sheet1!$B$4:$E$4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Sheet1!$A$4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Sheet1!$B$1:$E$1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23AB-472D-9CDF-3536283240D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89490816"/>
        <c:axId val="1"/>
      </c:barChart>
      <c:catAx>
        <c:axId val="38949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rgbClr val="A5A5A5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rgbClr val="A5A5A5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8949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570418589532481"/>
          <c:y val="6.2139126484893788E-2"/>
          <c:w val="0.31549309479104737"/>
          <c:h val="5.1533534687627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47241551864985"/>
          <c:y val="0.15756968567672269"/>
          <c:w val="0.74250258531540847"/>
          <c:h val="0.7338983050847457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1E1E1E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Sheet1!$B$2:$E$2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Sheet1!$B$1:$E$1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23AB-472D-9CDF-3536283240DD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1E1E1E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Sheet1!$B$3:$E$3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Sheet1!$A$3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Sheet1!$B$1:$E$1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23AB-472D-9CDF-3536283240DD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1E1E1E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Sheet1!$B$4:$E$4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Sheet1!$A$4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Sheet1!$B$1:$E$1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23AB-472D-9CDF-3536283240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89490816"/>
        <c:axId val="1"/>
      </c:barChart>
      <c:catAx>
        <c:axId val="38949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rgbClr val="A5A5A5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rgbClr val="A5A5A5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8949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570418589532481"/>
          <c:y val="6.2139126484893788E-2"/>
          <c:w val="0.31549309479104737"/>
          <c:h val="5.1533534687627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1E1E1E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104-45EB-98DB-AF17C7CE97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104-45EB-98DB-AF17C7CE976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104-45EB-98DB-AF17C7CE976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104-45EB-98DB-AF17C7CE976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Sheet1!$B$2:$E$2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Sheet1!$B$1:$E$1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23AB-472D-9CDF-3536283240DD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104-45EB-98DB-AF17C7CE97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104-45EB-98DB-AF17C7CE976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104-45EB-98DB-AF17C7CE976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104-45EB-98DB-AF17C7CE976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1E1E1E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Sheet1!$B$3:$E$3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Sheet1!$A$3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Sheet1!$B$1:$E$1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23AB-472D-9CDF-3536283240DD}"/>
            </c:ext>
          </c:extLst>
        </c:ser>
        <c:ser>
          <c:idx val="2"/>
          <c:order val="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104-45EB-98DB-AF17C7CE97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2104-45EB-98DB-AF17C7CE976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2104-45EB-98DB-AF17C7CE976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2104-45EB-98DB-AF17C7CE976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1E1E1E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Sheet1!$B$4:$E$4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Sheet1!$A$4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Sheet1!$B$1:$E$1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23AB-472D-9CDF-3536283240D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spPr>
            <a:solidFill>
              <a:srgbClr val="23B4AA"/>
            </a:solidFill>
            <a:ln>
              <a:noFill/>
            </a:ln>
            <a:effectLst/>
          </c:spPr>
          <c:val>
            <c:numRef>
              <c:f>Sheet1!$B$2:$E$2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Sheet1!$B$1:$E$1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23AB-472D-9CDF-3536283240DD}"/>
            </c:ext>
          </c:extLst>
        </c:ser>
        <c:ser>
          <c:idx val="1"/>
          <c:order val="1"/>
          <c:spPr>
            <a:solidFill>
              <a:srgbClr val="FFAFAA"/>
            </a:solidFill>
            <a:ln>
              <a:noFill/>
            </a:ln>
            <a:effectLst/>
          </c:spPr>
          <c:val>
            <c:numRef>
              <c:f>Sheet1!$B$3:$E$3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Sheet1!$A$3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Sheet1!$B$1:$E$1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23AB-472D-9CDF-3536283240DD}"/>
            </c:ext>
          </c:extLst>
        </c:ser>
        <c:ser>
          <c:idx val="2"/>
          <c:order val="2"/>
          <c:spPr>
            <a:solidFill>
              <a:srgbClr val="FF3228"/>
            </a:solidFill>
            <a:ln>
              <a:noFill/>
            </a:ln>
            <a:effectLst/>
          </c:spPr>
          <c:val>
            <c:numRef>
              <c:f>Sheet1!$B$4:$E$4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Sheet1!$A$4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Sheet1!$B$1:$E$1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23AB-472D-9CDF-3536283240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490816"/>
        <c:axId val="1"/>
      </c:areaChart>
      <c:catAx>
        <c:axId val="38949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rgbClr val="A5A5A5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rgbClr val="A5A5A5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89490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47241551864985"/>
          <c:y val="0.15756968567672269"/>
          <c:w val="0.74250258531540847"/>
          <c:h val="0.73389830508474574"/>
        </c:manualLayout>
      </c:layout>
      <c:scatterChart>
        <c:scatterStyle val="smooth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Sheet1!$B$2:$E$2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23AB-472D-9CDF-3536283240DD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Sheet1!$B$3:$E$3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1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Sheet1!$A$3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23AB-472D-9CDF-3536283240DD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Sheet1!$B$4:$E$4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1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Sheet1!$A$4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2-23AB-472D-9CDF-3536283240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490816"/>
        <c:axId val="1"/>
      </c:scatterChart>
      <c:valAx>
        <c:axId val="38949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rgbClr val="A5A5A5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rgbClr val="A5A5A5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89490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570418589532481"/>
          <c:y val="6.2139126484893788E-2"/>
          <c:w val="0.38372560508791365"/>
          <c:h val="5.1533534687627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47241551864985"/>
          <c:y val="0.15756968567672269"/>
          <c:w val="0.74250258531540847"/>
          <c:h val="0.73389830508474574"/>
        </c:manualLayout>
      </c:layout>
      <c:scatterChart>
        <c:scatterStyle val="line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1270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887-4FB0-B851-1EDF8B366C8D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1270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887-4FB0-B851-1EDF8B366C8D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1270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887-4FB0-B851-1EDF8B366C8D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1270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887-4FB0-B851-1EDF8B366C8D}"/>
              </c:ext>
            </c:extLst>
          </c:dPt>
          <c:xVal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Sheet1!$B$2:$E$2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23AB-472D-9CDF-3536283240DD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254000">
                <a:solidFill>
                  <a:schemeClr val="accent2"/>
                </a:solidFill>
              </a:ln>
              <a:effectLst/>
            </c:spPr>
          </c:marker>
          <c:xVal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Sheet1!$B$3:$E$3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Sheet1!$A$3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23AB-472D-9CDF-3536283240DD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25400">
                <a:solidFill>
                  <a:schemeClr val="accent3"/>
                </a:solidFill>
              </a:ln>
              <a:effectLst/>
            </c:spPr>
          </c:marker>
          <c:xVal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Sheet1!$B$4:$E$4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Sheet1!$A$4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2-23AB-472D-9CDF-3536283240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490816"/>
        <c:axId val="1"/>
      </c:scatterChart>
      <c:valAx>
        <c:axId val="38949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rgbClr val="A5A5A5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rgbClr val="A5A5A5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89490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570418589532481"/>
          <c:y val="6.2139126484893788E-2"/>
          <c:w val="0.38372560508791365"/>
          <c:h val="5.1533534687627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15707-0965-4200-92FF-ACFEAFE6E787}" type="datetimeFigureOut">
              <a:rPr lang="es-ES" smtClean="0"/>
              <a:t>11/10/2024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9C7CC-C5F4-4693-B1F7-2A3DC83E93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49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01 blanc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9F0BE85-C225-4003-835C-418D02FC40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2014" y="2730479"/>
            <a:ext cx="4902086" cy="1442094"/>
          </a:xfrm>
        </p:spPr>
        <p:txBody>
          <a:bodyPr anchor="t">
            <a:normAutofit/>
          </a:bodyPr>
          <a:lstStyle>
            <a:lvl1pPr>
              <a:defRPr sz="43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dirty="0" err="1"/>
              <a:t>Opienscre</a:t>
            </a:r>
            <a:r>
              <a:rPr lang="es-ES" dirty="0"/>
              <a:t> in </a:t>
            </a:r>
            <a:r>
              <a:rPr lang="es-ES" dirty="0" err="1"/>
              <a:t>restiam</a:t>
            </a:r>
            <a:r>
              <a:rPr lang="es-ES" dirty="0"/>
              <a:t> </a:t>
            </a:r>
            <a:r>
              <a:rPr lang="es-ES" dirty="0" err="1"/>
              <a:t>publis</a:t>
            </a:r>
            <a:r>
              <a:rPr lang="es-ES" dirty="0"/>
              <a:t> </a:t>
            </a:r>
            <a:r>
              <a:rPr lang="es-ES" dirty="0" err="1"/>
              <a:t>hor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2014" y="4237320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 err="1"/>
              <a:t>Restiam</a:t>
            </a:r>
            <a:r>
              <a:rPr lang="es-ES" dirty="0"/>
              <a:t> </a:t>
            </a:r>
            <a:r>
              <a:rPr lang="es-ES" dirty="0" err="1"/>
              <a:t>publis</a:t>
            </a:r>
            <a:r>
              <a:rPr lang="es-ES" dirty="0"/>
              <a:t> </a:t>
            </a:r>
            <a:r>
              <a:rPr lang="es-ES" dirty="0" err="1"/>
              <a:t>hore</a:t>
            </a:r>
            <a:r>
              <a:rPr lang="es-ES" dirty="0"/>
              <a:t> </a:t>
            </a:r>
            <a:r>
              <a:rPr lang="es-ES" dirty="0" err="1"/>
              <a:t>estiam</a:t>
            </a:r>
            <a:endParaRPr lang="es-ES" dirty="0"/>
          </a:p>
          <a:p>
            <a:pPr lvl="0"/>
            <a:r>
              <a:rPr lang="es-ES" dirty="0" err="1"/>
              <a:t>Publis</a:t>
            </a:r>
            <a:r>
              <a:rPr lang="es-ES" dirty="0"/>
              <a:t> </a:t>
            </a:r>
            <a:r>
              <a:rPr lang="es-ES" dirty="0" err="1"/>
              <a:t>hore</a:t>
            </a:r>
            <a:r>
              <a:rPr lang="es-ES" dirty="0"/>
              <a:t> </a:t>
            </a:r>
            <a:r>
              <a:rPr lang="es-ES" dirty="0" err="1"/>
              <a:t>hore</a:t>
            </a:r>
            <a:endParaRPr lang="es-ES" dirty="0"/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0A95CA33-F0F0-4110-8F61-E718D61611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32014" y="4979647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/>
              <a:t>09 de febrero de 2021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D999AF-4FA8-4A34-BC9D-244C3E9A73D6}"/>
              </a:ext>
            </a:extLst>
          </p:cNvPr>
          <p:cNvSpPr txBox="1"/>
          <p:nvPr userDrawn="1"/>
        </p:nvSpPr>
        <p:spPr>
          <a:xfrm>
            <a:off x="5118806" y="5867012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>
                <a:solidFill>
                  <a:schemeClr val="bg1"/>
                </a:solidFill>
              </a:rPr>
              <a:t>Ve más allá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9370E4E4-B71F-49CD-9929-ADF5802DA3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038" y="908844"/>
            <a:ext cx="291084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39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Postgrado 01 blanc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>
            <a:extLst>
              <a:ext uri="{FF2B5EF4-FFF2-40B4-BE49-F238E27FC236}">
                <a16:creationId xmlns:a16="http://schemas.microsoft.com/office/drawing/2014/main" id="{FDF6CC3E-2001-470F-B923-CF9DC1D22F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8" y="908844"/>
            <a:ext cx="2910840" cy="8001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7C86FC7-5A1A-4090-9272-7DF1802A6D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1995"/>
            <a:ext cx="14630397" cy="8229599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6679" y="1251634"/>
            <a:ext cx="4902086" cy="927121"/>
          </a:xfrm>
        </p:spPr>
        <p:txBody>
          <a:bodyPr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6679" y="2150745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ipsumUdae</a:t>
            </a:r>
            <a:r>
              <a:rPr lang="es-ES" dirty="0"/>
              <a:t> </a:t>
            </a:r>
            <a:r>
              <a:rPr lang="es-ES" dirty="0" err="1"/>
              <a:t>voluptatur</a:t>
            </a:r>
            <a:r>
              <a:rPr lang="es-ES" dirty="0"/>
              <a:t>? Pitas </a:t>
            </a:r>
            <a:r>
              <a:rPr lang="es-ES" dirty="0" err="1"/>
              <a:t>dolorem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D999AF-4FA8-4A34-BC9D-244C3E9A73D6}"/>
              </a:ext>
            </a:extLst>
          </p:cNvPr>
          <p:cNvSpPr txBox="1"/>
          <p:nvPr userDrawn="1"/>
        </p:nvSpPr>
        <p:spPr>
          <a:xfrm>
            <a:off x="9089538" y="5891847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>
                <a:solidFill>
                  <a:srgbClr val="1E1E1E"/>
                </a:solidFill>
              </a:rPr>
              <a:t>Ve más allá</a:t>
            </a:r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1D7EC42F-D5BA-42B2-93A1-4025C46665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77679" y="4301138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7" name="Marcador de texto 6">
            <a:extLst>
              <a:ext uri="{FF2B5EF4-FFF2-40B4-BE49-F238E27FC236}">
                <a16:creationId xmlns:a16="http://schemas.microsoft.com/office/drawing/2014/main" id="{37327B23-2573-4A9B-9DAE-80306377F0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77679" y="4931658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45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/>
              <a:t>Universidadeuropea.com</a:t>
            </a:r>
          </a:p>
        </p:txBody>
      </p:sp>
      <p:sp>
        <p:nvSpPr>
          <p:cNvPr id="18" name="Marcador de texto 6">
            <a:extLst>
              <a:ext uri="{FF2B5EF4-FFF2-40B4-BE49-F238E27FC236}">
                <a16:creationId xmlns:a16="http://schemas.microsoft.com/office/drawing/2014/main" id="{555CB57D-40B9-47B3-9D19-DBE91B8B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77679" y="4540842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/>
              <a:t>Loremipsum@info.com</a:t>
            </a:r>
          </a:p>
        </p:txBody>
      </p:sp>
    </p:spTree>
    <p:extLst>
      <p:ext uri="{BB962C8B-B14F-4D97-AF65-F5344CB8AC3E}">
        <p14:creationId xmlns:p14="http://schemas.microsoft.com/office/powerpoint/2010/main" val="1762902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Postgrado 02_roj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3720937-C11B-4355-8352-F40F0B3DB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6679" y="1251634"/>
            <a:ext cx="4902086" cy="927121"/>
          </a:xfrm>
        </p:spPr>
        <p:txBody>
          <a:bodyPr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6679" y="2150745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ipsumUdae</a:t>
            </a:r>
            <a:r>
              <a:rPr lang="es-ES" dirty="0"/>
              <a:t> </a:t>
            </a:r>
            <a:r>
              <a:rPr lang="es-ES" dirty="0" err="1"/>
              <a:t>voluptatur</a:t>
            </a:r>
            <a:r>
              <a:rPr lang="es-ES" dirty="0"/>
              <a:t>? Pitas </a:t>
            </a:r>
            <a:r>
              <a:rPr lang="es-ES" dirty="0" err="1"/>
              <a:t>dolorem</a:t>
            </a:r>
            <a:endParaRPr lang="es-ES" dirty="0"/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604FA656-0B6E-4A60-99B0-9022B34BD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80854" y="4301138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3991318B-056F-4F2D-9698-07C899C146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80854" y="4931658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45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/>
              <a:t>Universidadeuropea.com</a:t>
            </a:r>
          </a:p>
        </p:txBody>
      </p: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EB186090-37AA-4F50-967D-3BDBD7F87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80854" y="4540842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/>
              <a:t>Loremipsum@info.com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10EE0B2-CBE1-4867-8036-431D8B048DA9}"/>
              </a:ext>
            </a:extLst>
          </p:cNvPr>
          <p:cNvSpPr txBox="1"/>
          <p:nvPr userDrawn="1"/>
        </p:nvSpPr>
        <p:spPr>
          <a:xfrm>
            <a:off x="10692101" y="6706077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>
                <a:solidFill>
                  <a:srgbClr val="1E1E1E"/>
                </a:solidFill>
              </a:rPr>
              <a:t>Ve más allá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85240EFF-F9FA-4BD4-B5F5-57D533E60B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038" y="908844"/>
            <a:ext cx="2908056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241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Postgrado 02 blanc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>
            <a:extLst>
              <a:ext uri="{FF2B5EF4-FFF2-40B4-BE49-F238E27FC236}">
                <a16:creationId xmlns:a16="http://schemas.microsoft.com/office/drawing/2014/main" id="{CF03BCA2-3200-43B6-9331-514527A1E4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8" y="908844"/>
            <a:ext cx="2910840" cy="8001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3720937-C11B-4355-8352-F40F0B3DB1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4630397" cy="8229599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6679" y="1251634"/>
            <a:ext cx="4902086" cy="927121"/>
          </a:xfrm>
        </p:spPr>
        <p:txBody>
          <a:bodyPr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6679" y="2150745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ipsumUdae</a:t>
            </a:r>
            <a:r>
              <a:rPr lang="es-ES" dirty="0"/>
              <a:t> </a:t>
            </a:r>
            <a:r>
              <a:rPr lang="es-ES" dirty="0" err="1"/>
              <a:t>voluptatur</a:t>
            </a:r>
            <a:r>
              <a:rPr lang="es-ES" dirty="0"/>
              <a:t>? Pitas </a:t>
            </a:r>
            <a:r>
              <a:rPr lang="es-ES" dirty="0" err="1"/>
              <a:t>dolorem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10EE0B2-CBE1-4867-8036-431D8B048DA9}"/>
              </a:ext>
            </a:extLst>
          </p:cNvPr>
          <p:cNvSpPr txBox="1"/>
          <p:nvPr userDrawn="1"/>
        </p:nvSpPr>
        <p:spPr>
          <a:xfrm>
            <a:off x="10692101" y="6706077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>
                <a:solidFill>
                  <a:srgbClr val="1E1E1E"/>
                </a:solidFill>
              </a:rPr>
              <a:t>Ve más allá</a:t>
            </a:r>
          </a:p>
        </p:txBody>
      </p:sp>
      <p:sp>
        <p:nvSpPr>
          <p:cNvPr id="18" name="Marcador de texto 6">
            <a:extLst>
              <a:ext uri="{FF2B5EF4-FFF2-40B4-BE49-F238E27FC236}">
                <a16:creationId xmlns:a16="http://schemas.microsoft.com/office/drawing/2014/main" id="{E9E87237-2393-4708-BB01-402743EEE8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80854" y="4301138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9" name="Marcador de texto 6">
            <a:extLst>
              <a:ext uri="{FF2B5EF4-FFF2-40B4-BE49-F238E27FC236}">
                <a16:creationId xmlns:a16="http://schemas.microsoft.com/office/drawing/2014/main" id="{097452DD-1D24-4B73-8871-9E287BD51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80854" y="4931658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45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/>
              <a:t>Universidadeuropea.com</a:t>
            </a:r>
          </a:p>
        </p:txBody>
      </p:sp>
      <p:sp>
        <p:nvSpPr>
          <p:cNvPr id="20" name="Marcador de texto 6">
            <a:extLst>
              <a:ext uri="{FF2B5EF4-FFF2-40B4-BE49-F238E27FC236}">
                <a16:creationId xmlns:a16="http://schemas.microsoft.com/office/drawing/2014/main" id="{4205B8DF-49CC-416F-8134-594BDF042D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80854" y="4540842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/>
              <a:t>Loremipsum@info.com</a:t>
            </a:r>
          </a:p>
        </p:txBody>
      </p:sp>
    </p:spTree>
    <p:extLst>
      <p:ext uri="{BB962C8B-B14F-4D97-AF65-F5344CB8AC3E}">
        <p14:creationId xmlns:p14="http://schemas.microsoft.com/office/powerpoint/2010/main" val="2431430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Postgrado 03 roj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358086F5-BD6F-4A53-B017-4BA2C380D8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9093" y="2877701"/>
            <a:ext cx="4902086" cy="927121"/>
          </a:xfrm>
        </p:spPr>
        <p:txBody>
          <a:bodyPr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79093" y="3776812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ipsumUdae</a:t>
            </a:r>
            <a:r>
              <a:rPr lang="es-ES" dirty="0"/>
              <a:t> </a:t>
            </a:r>
            <a:r>
              <a:rPr lang="es-ES" dirty="0" err="1"/>
              <a:t>voluptatur</a:t>
            </a:r>
            <a:r>
              <a:rPr lang="es-ES" dirty="0"/>
              <a:t>? Pitas </a:t>
            </a:r>
            <a:r>
              <a:rPr lang="es-ES" dirty="0" err="1"/>
              <a:t>dolorem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10EE0B2-CBE1-4867-8036-431D8B048DA9}"/>
              </a:ext>
            </a:extLst>
          </p:cNvPr>
          <p:cNvSpPr txBox="1"/>
          <p:nvPr userDrawn="1"/>
        </p:nvSpPr>
        <p:spPr>
          <a:xfrm>
            <a:off x="2728291" y="6706077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>
                <a:solidFill>
                  <a:srgbClr val="1E1E1E"/>
                </a:solidFill>
              </a:rPr>
              <a:t>Ve más allá</a:t>
            </a:r>
          </a:p>
        </p:txBody>
      </p:sp>
      <p:sp>
        <p:nvSpPr>
          <p:cNvPr id="18" name="Marcador de texto 6">
            <a:extLst>
              <a:ext uri="{FF2B5EF4-FFF2-40B4-BE49-F238E27FC236}">
                <a16:creationId xmlns:a16="http://schemas.microsoft.com/office/drawing/2014/main" id="{E9E87237-2393-4708-BB01-402743EEE8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0512" y="5085019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9" name="Marcador de texto 6">
            <a:extLst>
              <a:ext uri="{FF2B5EF4-FFF2-40B4-BE49-F238E27FC236}">
                <a16:creationId xmlns:a16="http://schemas.microsoft.com/office/drawing/2014/main" id="{097452DD-1D24-4B73-8871-9E287BD51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0512" y="5715539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45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/>
              <a:t>Universidadeuropea.com</a:t>
            </a:r>
          </a:p>
        </p:txBody>
      </p:sp>
      <p:sp>
        <p:nvSpPr>
          <p:cNvPr id="20" name="Marcador de texto 6">
            <a:extLst>
              <a:ext uri="{FF2B5EF4-FFF2-40B4-BE49-F238E27FC236}">
                <a16:creationId xmlns:a16="http://schemas.microsoft.com/office/drawing/2014/main" id="{4205B8DF-49CC-416F-8134-594BDF042D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00512" y="5324723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/>
              <a:t>Loremipsum@info.com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8E8927FA-4CB0-4C74-9670-4CC6D2AE6CA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038" y="908844"/>
            <a:ext cx="2908056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21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Postgrado 03 blanc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668F97EE-AC5B-4F08-BEB0-4F185B1FEC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8" y="908844"/>
            <a:ext cx="2910840" cy="8001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81D94336-38A4-4BE4-B68C-C583816EAD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9093" y="2877701"/>
            <a:ext cx="4902086" cy="927121"/>
          </a:xfrm>
        </p:spPr>
        <p:txBody>
          <a:bodyPr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79093" y="3776812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ipsumUdae</a:t>
            </a:r>
            <a:r>
              <a:rPr lang="es-ES" dirty="0"/>
              <a:t> </a:t>
            </a:r>
            <a:r>
              <a:rPr lang="es-ES" dirty="0" err="1"/>
              <a:t>voluptatur</a:t>
            </a:r>
            <a:r>
              <a:rPr lang="es-ES" dirty="0"/>
              <a:t>? Pitas </a:t>
            </a:r>
            <a:r>
              <a:rPr lang="es-ES" dirty="0" err="1"/>
              <a:t>dolorem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10EE0B2-CBE1-4867-8036-431D8B048DA9}"/>
              </a:ext>
            </a:extLst>
          </p:cNvPr>
          <p:cNvSpPr txBox="1"/>
          <p:nvPr userDrawn="1"/>
        </p:nvSpPr>
        <p:spPr>
          <a:xfrm>
            <a:off x="2728291" y="6706077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>
                <a:solidFill>
                  <a:srgbClr val="1E1E1E"/>
                </a:solidFill>
              </a:rPr>
              <a:t>Ve más allá</a:t>
            </a:r>
          </a:p>
        </p:txBody>
      </p:sp>
      <p:sp>
        <p:nvSpPr>
          <p:cNvPr id="18" name="Marcador de texto 6">
            <a:extLst>
              <a:ext uri="{FF2B5EF4-FFF2-40B4-BE49-F238E27FC236}">
                <a16:creationId xmlns:a16="http://schemas.microsoft.com/office/drawing/2014/main" id="{E9E87237-2393-4708-BB01-402743EEE8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0512" y="5085019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9" name="Marcador de texto 6">
            <a:extLst>
              <a:ext uri="{FF2B5EF4-FFF2-40B4-BE49-F238E27FC236}">
                <a16:creationId xmlns:a16="http://schemas.microsoft.com/office/drawing/2014/main" id="{097452DD-1D24-4B73-8871-9E287BD51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0512" y="5715539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45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/>
              <a:t>Universidadeuropea.com</a:t>
            </a:r>
          </a:p>
        </p:txBody>
      </p:sp>
      <p:sp>
        <p:nvSpPr>
          <p:cNvPr id="20" name="Marcador de texto 6">
            <a:extLst>
              <a:ext uri="{FF2B5EF4-FFF2-40B4-BE49-F238E27FC236}">
                <a16:creationId xmlns:a16="http://schemas.microsoft.com/office/drawing/2014/main" id="{4205B8DF-49CC-416F-8134-594BDF042D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00512" y="5324723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/>
              <a:t>Loremipsum@info.com</a:t>
            </a:r>
          </a:p>
        </p:txBody>
      </p:sp>
    </p:spTree>
    <p:extLst>
      <p:ext uri="{BB962C8B-B14F-4D97-AF65-F5344CB8AC3E}">
        <p14:creationId xmlns:p14="http://schemas.microsoft.com/office/powerpoint/2010/main" val="2941962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25449B5B-E8A3-47B9-BE8C-1442A097B9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04151" y="847865"/>
            <a:ext cx="4424116" cy="1221317"/>
          </a:xfrm>
        </p:spPr>
        <p:txBody>
          <a:bodyPr>
            <a:normAutofit/>
          </a:bodyPr>
          <a:lstStyle>
            <a:lvl1pPr>
              <a:defRPr sz="6300"/>
            </a:lvl1pPr>
          </a:lstStyle>
          <a:p>
            <a:r>
              <a:rPr lang="es-ES" dirty="0"/>
              <a:t>Índice</a:t>
            </a:r>
            <a:endParaRPr lang="en-US" dirty="0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B8C616AF-0352-4AE7-BD28-0925BB5C16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6706" y="2274535"/>
            <a:ext cx="8093250" cy="4295598"/>
          </a:xfrm>
        </p:spPr>
        <p:txBody>
          <a:bodyPr/>
          <a:lstStyle>
            <a:lvl1pPr defTabSz="7180263">
              <a:tabLst/>
              <a:defRPr/>
            </a:lvl1pPr>
            <a:lvl2pPr defTabSz="2014538">
              <a:tabLst>
                <a:tab pos="7180263" algn="l"/>
              </a:tabLst>
              <a:defRPr/>
            </a:lvl2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	01</a:t>
            </a:r>
          </a:p>
          <a:p>
            <a:pPr lvl="1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	02</a:t>
            </a:r>
          </a:p>
          <a:p>
            <a:pPr lvl="1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	03</a:t>
            </a:r>
          </a:p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	04</a:t>
            </a:r>
          </a:p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	05</a:t>
            </a:r>
          </a:p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	06</a:t>
            </a:r>
          </a:p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	07</a:t>
            </a:r>
          </a:p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	08</a:t>
            </a:r>
          </a:p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	09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98F2FCB-7E2F-400B-81B1-18B456AE6C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C9A96A-A9B6-43C0-858A-F037F92BE03F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5D52EBB-81B5-4744-AA02-0E98817C6CEE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EA0D54E8-0AA0-4881-8D77-02CAACF360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442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94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8A1B7A2-EA18-4C92-8E93-A7475C8675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B12E8F6-0C23-40DD-85B1-90679397D2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5664" y="2099137"/>
            <a:ext cx="3584298" cy="2164638"/>
          </a:xfrm>
        </p:spPr>
        <p:txBody>
          <a:bodyPr>
            <a:noAutofit/>
          </a:bodyPr>
          <a:lstStyle>
            <a:lvl1pPr>
              <a:defRPr sz="18000" spc="-1000" baseline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01</a:t>
            </a:r>
            <a:endParaRPr lang="en-US" dirty="0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66833123-AD43-4252-9579-D68936FB34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5100" y="3312319"/>
            <a:ext cx="6400800" cy="4006055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B14F05CA-BADC-4433-A115-075325ED1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5663" y="4246384"/>
            <a:ext cx="4194175" cy="19732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lang="es-ES" sz="430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chemeClr val="bg1"/>
                </a:solidFill>
              </a:rPr>
              <a:t>Lorem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ipsum</a:t>
            </a:r>
            <a:r>
              <a:rPr lang="es-ES" dirty="0">
                <a:solidFill>
                  <a:schemeClr val="bg1"/>
                </a:solidFill>
              </a:rPr>
              <a:t> dolor </a:t>
            </a:r>
            <a:r>
              <a:rPr lang="es-ES" dirty="0" err="1">
                <a:solidFill>
                  <a:schemeClr val="bg1"/>
                </a:solidFill>
              </a:rPr>
              <a:t>sit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C526C9D-6B51-4BD6-A250-9863163FA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88BB201-FFB7-49EA-89A7-08B8B994B0B2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E4B70B3-FB3E-47A7-8EF1-EB36BC916C79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21A2580A-DCB6-48AA-A0F1-A85928E84B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r="69936"/>
          <a:stretch/>
        </p:blipFill>
        <p:spPr>
          <a:xfrm>
            <a:off x="524442" y="332974"/>
            <a:ext cx="42091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63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09D51C8-55E2-496C-B14C-A46B0ECE11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AE849AB-9400-4BCF-956F-AF4BF3A547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57014" y="2890247"/>
            <a:ext cx="3584298" cy="2164638"/>
          </a:xfrm>
        </p:spPr>
        <p:txBody>
          <a:bodyPr>
            <a:noAutofit/>
          </a:bodyPr>
          <a:lstStyle>
            <a:lvl1pPr>
              <a:defRPr sz="18000" spc="-1000" baseline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02</a:t>
            </a:r>
            <a:endParaRPr lang="en-US" dirty="0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8C152E62-15FC-41CD-84D7-88775B2CA6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7013" y="5037494"/>
            <a:ext cx="4194175" cy="19732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lang="es-ES" sz="430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chemeClr val="bg1"/>
                </a:solidFill>
              </a:rPr>
              <a:t>Lorem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ipsum</a:t>
            </a:r>
            <a:r>
              <a:rPr lang="es-ES" dirty="0">
                <a:solidFill>
                  <a:schemeClr val="bg1"/>
                </a:solidFill>
              </a:rPr>
              <a:t> dolor </a:t>
            </a:r>
            <a:r>
              <a:rPr lang="es-ES" dirty="0" err="1">
                <a:solidFill>
                  <a:schemeClr val="bg1"/>
                </a:solidFill>
              </a:rPr>
              <a:t>sit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C7A0E0C-BAA2-4AA7-ABF6-96A71D57A16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3" name="Marcador de posición de imagen 7">
            <a:extLst>
              <a:ext uri="{FF2B5EF4-FFF2-40B4-BE49-F238E27FC236}">
                <a16:creationId xmlns:a16="http://schemas.microsoft.com/office/drawing/2014/main" id="{C796E506-7717-4096-8DDB-1B6BBC5A29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09737" y="911225"/>
            <a:ext cx="6400800" cy="4006055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3EC672-0806-49BC-8360-664924C43514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02DE12B-7DD5-47B0-8765-C23E33AD3150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D1C42BD-713C-4D8A-BDA8-6990539BBA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r="69936"/>
          <a:stretch/>
        </p:blipFill>
        <p:spPr>
          <a:xfrm>
            <a:off x="524442" y="332974"/>
            <a:ext cx="42091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15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ECDC97-706A-4416-9EA1-C9FD7EDD0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B12B4E-C17A-41FB-86C3-4075B88FFB48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3A0E82-FF4A-4767-8F46-4CEFBC357853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27D429-903C-403E-A91E-3413C7FBF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182159"/>
            <a:ext cx="6561949" cy="703086"/>
          </a:xfrm>
        </p:spPr>
        <p:txBody>
          <a:bodyPr lIns="0" anchor="t">
            <a:noAutofit/>
          </a:bodyPr>
          <a:lstStyle>
            <a:lvl1pPr>
              <a:defRPr sz="4330"/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endParaRPr lang="en-US" dirty="0"/>
          </a:p>
        </p:txBody>
      </p:sp>
      <p:sp>
        <p:nvSpPr>
          <p:cNvPr id="15" name="Marcador de texto 17">
            <a:extLst>
              <a:ext uri="{FF2B5EF4-FFF2-40B4-BE49-F238E27FC236}">
                <a16:creationId xmlns:a16="http://schemas.microsoft.com/office/drawing/2014/main" id="{D53EF393-3DBA-494A-AF34-ACE206FF81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463" y="2767066"/>
            <a:ext cx="8951912" cy="455130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 qui </a:t>
            </a:r>
            <a:r>
              <a:rPr lang="es-ES" dirty="0" err="1"/>
              <a:t>alitiis</a:t>
            </a:r>
            <a:r>
              <a:rPr lang="es-ES" dirty="0"/>
              <a:t> sitia quo </a:t>
            </a:r>
            <a:r>
              <a:rPr lang="es-ES" dirty="0" err="1"/>
              <a:t>totationsedi</a:t>
            </a:r>
            <a:r>
              <a:rPr lang="es-ES" dirty="0"/>
              <a:t> </a:t>
            </a:r>
            <a:r>
              <a:rPr lang="es-ES" dirty="0" err="1"/>
              <a:t>dolorpor</a:t>
            </a:r>
            <a:r>
              <a:rPr lang="es-ES" dirty="0"/>
              <a:t> </a:t>
            </a:r>
            <a:r>
              <a:rPr lang="es-ES" dirty="0" err="1"/>
              <a:t>samus</a:t>
            </a:r>
            <a:r>
              <a:rPr lang="es-ES" dirty="0"/>
              <a:t> am, </a:t>
            </a:r>
            <a:r>
              <a:rPr lang="es-ES" dirty="0" err="1"/>
              <a:t>ullabore</a:t>
            </a:r>
            <a:r>
              <a:rPr lang="es-ES" dirty="0"/>
              <a:t> </a:t>
            </a:r>
            <a:r>
              <a:rPr lang="es-ES" dirty="0" err="1"/>
              <a:t>nihicipsusa</a:t>
            </a:r>
            <a:r>
              <a:rPr lang="es-ES" dirty="0"/>
              <a:t>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conet</a:t>
            </a:r>
            <a:r>
              <a:rPr lang="es-ES" dirty="0"/>
              <a:t> </a:t>
            </a:r>
            <a:r>
              <a:rPr lang="es-ES" dirty="0" err="1"/>
              <a:t>quuntin</a:t>
            </a:r>
            <a:r>
              <a:rPr lang="es-ES" dirty="0"/>
              <a:t> </a:t>
            </a:r>
            <a:r>
              <a:rPr lang="es-ES" dirty="0" err="1"/>
              <a:t>ullabor</a:t>
            </a:r>
            <a:r>
              <a:rPr lang="es-ES" dirty="0"/>
              <a:t> </a:t>
            </a:r>
            <a:r>
              <a:rPr lang="es-ES" dirty="0" err="1"/>
              <a:t>ionsequos</a:t>
            </a:r>
            <a:r>
              <a:rPr lang="es-ES" dirty="0"/>
              <a:t> 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moloreptur</a:t>
            </a:r>
            <a:r>
              <a:rPr lang="es-ES" dirty="0"/>
              <a:t> </a:t>
            </a:r>
            <a:r>
              <a:rPr lang="es-ES" dirty="0" err="1"/>
              <a:t>molorep</a:t>
            </a:r>
            <a:r>
              <a:rPr lang="es-ES" dirty="0"/>
              <a:t> </a:t>
            </a:r>
            <a:r>
              <a:rPr lang="es-ES" dirty="0" err="1"/>
              <a:t>erspica</a:t>
            </a:r>
            <a:r>
              <a:rPr lang="es-ES" dirty="0"/>
              <a:t> </a:t>
            </a:r>
            <a:r>
              <a:rPr lang="es-ES" dirty="0" err="1"/>
              <a:t>tiossin</a:t>
            </a:r>
            <a:r>
              <a:rPr lang="es-ES" dirty="0"/>
              <a:t> </a:t>
            </a:r>
            <a:r>
              <a:rPr lang="es-ES" dirty="0" err="1"/>
              <a:t>vendae</a:t>
            </a:r>
            <a:r>
              <a:rPr lang="es-ES" dirty="0"/>
              <a:t> dolor as dolo </a:t>
            </a:r>
            <a:r>
              <a:rPr lang="es-ES" dirty="0" err="1"/>
              <a:t>consendit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Ehenima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, </a:t>
            </a:r>
            <a:r>
              <a:rPr lang="es-ES" dirty="0" err="1"/>
              <a:t>cusdae</a:t>
            </a:r>
            <a:r>
              <a:rPr lang="es-ES" dirty="0"/>
              <a:t> </a:t>
            </a:r>
            <a:r>
              <a:rPr lang="es-ES" dirty="0" err="1"/>
              <a:t>etur</a:t>
            </a:r>
            <a:r>
              <a:rPr lang="es-ES" dirty="0"/>
              <a:t> </a:t>
            </a:r>
            <a:r>
              <a:rPr lang="es-ES" dirty="0" err="1"/>
              <a:t>apic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testi</a:t>
            </a:r>
            <a:r>
              <a:rPr lang="es-ES" dirty="0"/>
              <a:t> sed este </a:t>
            </a:r>
            <a:r>
              <a:rPr lang="es-ES" dirty="0" err="1"/>
              <a:t>eum</a:t>
            </a:r>
            <a:r>
              <a:rPr lang="es-ES" dirty="0"/>
              <a:t> fuga. </a:t>
            </a:r>
            <a:r>
              <a:rPr lang="es-ES" dirty="0" err="1"/>
              <a:t>Lenet</a:t>
            </a:r>
            <a:r>
              <a:rPr lang="es-ES" dirty="0"/>
              <a:t> et </a:t>
            </a:r>
            <a:r>
              <a:rPr lang="es-ES" dirty="0" err="1"/>
              <a:t>laborerum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quamus</a:t>
            </a:r>
            <a:r>
              <a:rPr lang="es-ES" dirty="0"/>
              <a:t> </a:t>
            </a:r>
            <a:r>
              <a:rPr lang="es-ES" dirty="0" err="1"/>
              <a:t>sinventio</a:t>
            </a:r>
            <a:r>
              <a:rPr lang="es-ES" dirty="0"/>
              <a:t> </a:t>
            </a:r>
            <a:r>
              <a:rPr lang="es-ES" dirty="0" err="1"/>
              <a:t>molentur</a:t>
            </a:r>
            <a:r>
              <a:rPr lang="es-ES" dirty="0"/>
              <a:t> </a:t>
            </a:r>
            <a:r>
              <a:rPr lang="es-ES" dirty="0" err="1"/>
              <a:t>maio</a:t>
            </a:r>
            <a:r>
              <a:rPr lang="es-ES" dirty="0"/>
              <a:t> </a:t>
            </a:r>
            <a:r>
              <a:rPr lang="es-ES" dirty="0" err="1"/>
              <a:t>bernam</a:t>
            </a:r>
            <a:r>
              <a:rPr lang="es-ES" dirty="0"/>
              <a:t> </a:t>
            </a:r>
            <a:r>
              <a:rPr lang="es-ES" dirty="0" err="1"/>
              <a:t>dollandel</a:t>
            </a:r>
            <a:r>
              <a:rPr lang="es-ES" dirty="0"/>
              <a:t> </a:t>
            </a:r>
            <a:r>
              <a:rPr lang="es-ES" dirty="0" err="1"/>
              <a:t>experovit</a:t>
            </a:r>
            <a:r>
              <a:rPr lang="es-ES" dirty="0"/>
              <a:t>, </a:t>
            </a:r>
            <a:r>
              <a:rPr lang="es-ES" dirty="0" err="1"/>
              <a:t>odictatum</a:t>
            </a:r>
            <a:r>
              <a:rPr lang="es-ES" dirty="0"/>
              <a:t> re </a:t>
            </a:r>
            <a:r>
              <a:rPr lang="es-ES" dirty="0" err="1"/>
              <a:t>accus</a:t>
            </a:r>
            <a:r>
              <a:rPr lang="es-ES" dirty="0"/>
              <a:t> </a:t>
            </a:r>
            <a:r>
              <a:rPr lang="es-ES" dirty="0" err="1"/>
              <a:t>dolorruptium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ma</a:t>
            </a:r>
            <a:r>
              <a:rPr lang="es-ES" dirty="0"/>
              <a:t> </a:t>
            </a:r>
            <a:r>
              <a:rPr lang="es-ES" dirty="0" err="1"/>
              <a:t>cus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Ommos</a:t>
            </a:r>
            <a:r>
              <a:rPr lang="es-ES" dirty="0"/>
              <a:t> </a:t>
            </a:r>
            <a:r>
              <a:rPr lang="es-ES" dirty="0" err="1"/>
              <a:t>num</a:t>
            </a:r>
            <a:r>
              <a:rPr lang="es-ES" dirty="0"/>
              <a:t> ad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ilitatur</a:t>
            </a:r>
            <a:r>
              <a:rPr lang="es-ES" dirty="0"/>
              <a:t> </a:t>
            </a:r>
            <a:r>
              <a:rPr lang="es-ES" dirty="0" err="1"/>
              <a:t>sitiam</a:t>
            </a:r>
            <a:r>
              <a:rPr lang="es-ES" dirty="0"/>
              <a:t> </a:t>
            </a:r>
            <a:r>
              <a:rPr lang="es-ES" dirty="0" err="1"/>
              <a:t>fugiamet</a:t>
            </a:r>
            <a:r>
              <a:rPr lang="es-ES" dirty="0"/>
              <a:t> </a:t>
            </a:r>
            <a:r>
              <a:rPr lang="es-ES" dirty="0" err="1"/>
              <a:t>dipsant</a:t>
            </a:r>
            <a:r>
              <a:rPr lang="es-ES" dirty="0"/>
              <a:t> </a:t>
            </a:r>
            <a:r>
              <a:rPr lang="es-ES" dirty="0" err="1"/>
              <a:t>incime</a:t>
            </a:r>
            <a:r>
              <a:rPr lang="es-ES" dirty="0"/>
              <a:t> </a:t>
            </a:r>
            <a:r>
              <a:rPr lang="es-ES" dirty="0" err="1"/>
              <a:t>voluptibus</a:t>
            </a:r>
            <a:r>
              <a:rPr lang="es-ES" dirty="0"/>
              <a:t> </a:t>
            </a:r>
            <a:r>
              <a:rPr lang="es-ES" dirty="0" err="1"/>
              <a:t>eumquo</a:t>
            </a:r>
            <a:r>
              <a:rPr lang="es-ES" dirty="0"/>
              <a:t> et </a:t>
            </a:r>
            <a:r>
              <a:rPr lang="es-ES" dirty="0" err="1"/>
              <a:t>elibusa</a:t>
            </a:r>
            <a:r>
              <a:rPr lang="es-ES" dirty="0"/>
              <a:t> </a:t>
            </a:r>
            <a:r>
              <a:rPr lang="es-ES" dirty="0" err="1"/>
              <a:t>consed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, </a:t>
            </a:r>
            <a:r>
              <a:rPr lang="es-ES" dirty="0" err="1"/>
              <a:t>tecesciis</a:t>
            </a:r>
            <a:r>
              <a:rPr lang="es-ES" dirty="0"/>
              <a:t> </a:t>
            </a:r>
            <a:r>
              <a:rPr lang="es-ES" dirty="0" err="1"/>
              <a:t>velignimus</a:t>
            </a:r>
            <a:r>
              <a:rPr lang="es-ES" dirty="0"/>
              <a:t>, </a:t>
            </a:r>
            <a:r>
              <a:rPr lang="es-ES" dirty="0" err="1"/>
              <a:t>exped</a:t>
            </a:r>
            <a:r>
              <a:rPr lang="es-ES" dirty="0"/>
              <a:t> </a:t>
            </a:r>
            <a:r>
              <a:rPr lang="es-ES" dirty="0" err="1"/>
              <a:t>ma</a:t>
            </a:r>
            <a:r>
              <a:rPr lang="es-ES" dirty="0"/>
              <a:t> con </a:t>
            </a:r>
            <a:r>
              <a:rPr lang="es-ES" dirty="0" err="1"/>
              <a:t>nis</a:t>
            </a:r>
            <a:r>
              <a:rPr lang="es-ES" dirty="0"/>
              <a:t> dolor sunt opta qui </a:t>
            </a:r>
            <a:r>
              <a:rPr lang="es-ES" dirty="0" err="1"/>
              <a:t>bero</a:t>
            </a:r>
            <a:r>
              <a:rPr lang="es-ES" dirty="0"/>
              <a:t> con </a:t>
            </a:r>
            <a:r>
              <a:rPr lang="es-ES" dirty="0" err="1"/>
              <a:t>porum</a:t>
            </a:r>
            <a:r>
              <a:rPr lang="es-ES" dirty="0"/>
              <a:t> </a:t>
            </a:r>
            <a:r>
              <a:rPr lang="es-ES" dirty="0" err="1"/>
              <a:t>delique</a:t>
            </a:r>
            <a:r>
              <a:rPr lang="es-ES" dirty="0"/>
              <a:t> </a:t>
            </a:r>
            <a:r>
              <a:rPr lang="es-ES" dirty="0" err="1"/>
              <a:t>cus</a:t>
            </a:r>
            <a:r>
              <a:rPr lang="es-ES" dirty="0"/>
              <a:t> et </a:t>
            </a:r>
            <a:r>
              <a:rPr lang="es-ES" dirty="0" err="1"/>
              <a:t>et</a:t>
            </a:r>
            <a:r>
              <a:rPr lang="es-ES" dirty="0"/>
              <a:t> </a:t>
            </a:r>
            <a:r>
              <a:rPr lang="es-ES" dirty="0" err="1"/>
              <a:t>voloribus</a:t>
            </a:r>
            <a:r>
              <a:rPr lang="es-ES" dirty="0"/>
              <a:t> </a:t>
            </a:r>
            <a:r>
              <a:rPr lang="es-ES" dirty="0" err="1"/>
              <a:t>expella</a:t>
            </a:r>
            <a:r>
              <a:rPr lang="es-ES" dirty="0"/>
              <a:t> </a:t>
            </a:r>
            <a:r>
              <a:rPr lang="es-ES" dirty="0" err="1"/>
              <a:t>borepe</a:t>
            </a:r>
            <a:r>
              <a:rPr lang="es-ES" dirty="0"/>
              <a:t> </a:t>
            </a:r>
            <a:r>
              <a:rPr lang="es-ES" dirty="0" err="1"/>
              <a:t>ped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endios</a:t>
            </a:r>
            <a:r>
              <a:rPr lang="es-ES" dirty="0"/>
              <a:t> </a:t>
            </a:r>
            <a:r>
              <a:rPr lang="es-ES" dirty="0" err="1"/>
              <a:t>exerat</a:t>
            </a:r>
            <a:r>
              <a:rPr lang="es-ES" dirty="0"/>
              <a:t> </a:t>
            </a:r>
            <a:r>
              <a:rPr lang="es-ES" dirty="0" err="1"/>
              <a:t>debiti</a:t>
            </a:r>
            <a:r>
              <a:rPr lang="es-ES" dirty="0"/>
              <a:t> </a:t>
            </a:r>
            <a:r>
              <a:rPr lang="es-ES" dirty="0" err="1"/>
              <a:t>doluptatur</a:t>
            </a:r>
            <a:r>
              <a:rPr lang="es-ES" dirty="0"/>
              <a:t>, que dicto </a:t>
            </a:r>
            <a:r>
              <a:rPr lang="es-ES" dirty="0" err="1"/>
              <a:t>consecume</a:t>
            </a:r>
            <a:r>
              <a:rPr lang="es-ES" dirty="0"/>
              <a:t> re, </a:t>
            </a:r>
            <a:r>
              <a:rPr lang="es-ES" dirty="0" err="1"/>
              <a:t>nusam</a:t>
            </a:r>
            <a:r>
              <a:rPr lang="es-ES" dirty="0"/>
              <a:t> et </a:t>
            </a:r>
            <a:r>
              <a:rPr lang="es-ES" dirty="0" err="1"/>
              <a:t>videllu</a:t>
            </a:r>
            <a:r>
              <a:rPr lang="es-ES" dirty="0"/>
              <a:t> </a:t>
            </a:r>
            <a:r>
              <a:rPr lang="es-ES" dirty="0" err="1"/>
              <a:t>picient</a:t>
            </a:r>
            <a:r>
              <a:rPr lang="es-ES" dirty="0"/>
              <a:t> </a:t>
            </a:r>
            <a:r>
              <a:rPr lang="es-ES" dirty="0" err="1"/>
              <a:t>iasperc</a:t>
            </a:r>
            <a:r>
              <a:rPr lang="es-ES" dirty="0"/>
              <a:t> </a:t>
            </a:r>
            <a:r>
              <a:rPr lang="es-ES" dirty="0" err="1"/>
              <a:t>hitatur</a:t>
            </a:r>
            <a:r>
              <a:rPr lang="es-ES" dirty="0"/>
              <a:t> </a:t>
            </a:r>
            <a:r>
              <a:rPr lang="es-ES" dirty="0" err="1"/>
              <a:t>ectibus</a:t>
            </a:r>
            <a:r>
              <a:rPr lang="es-ES" dirty="0"/>
              <a:t> </a:t>
            </a:r>
            <a:r>
              <a:rPr lang="es-ES" dirty="0" err="1"/>
              <a:t>eatenih</a:t>
            </a:r>
            <a:r>
              <a:rPr lang="es-ES" dirty="0"/>
              <a:t> </a:t>
            </a:r>
            <a:r>
              <a:rPr lang="es-ES" dirty="0" err="1"/>
              <a:t>iliquatibus</a:t>
            </a:r>
            <a:r>
              <a:rPr lang="es-ES" dirty="0"/>
              <a:t> </a:t>
            </a:r>
            <a:r>
              <a:rPr lang="es-ES" dirty="0" err="1"/>
              <a:t>volora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earions</a:t>
            </a:r>
            <a:r>
              <a:rPr lang="es-ES" dirty="0"/>
              <a:t> </a:t>
            </a:r>
            <a:r>
              <a:rPr lang="es-ES" dirty="0" err="1"/>
              <a:t>equi</a:t>
            </a:r>
            <a:r>
              <a:rPr lang="es-ES" dirty="0"/>
              <a:t>. </a:t>
            </a:r>
            <a:br>
              <a:rPr lang="es-ES" dirty="0"/>
            </a:br>
            <a:r>
              <a:rPr lang="es-ES" dirty="0" err="1"/>
              <a:t>volorumqui</a:t>
            </a:r>
            <a:r>
              <a:rPr lang="es-ES" dirty="0"/>
              <a:t> con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rerferibus</a:t>
            </a:r>
            <a:r>
              <a:rPr lang="es-ES" dirty="0"/>
              <a:t> </a:t>
            </a:r>
            <a:r>
              <a:rPr lang="es-ES" dirty="0" err="1"/>
              <a:t>alit</a:t>
            </a:r>
            <a:r>
              <a:rPr lang="es-ES" dirty="0"/>
              <a:t> </a:t>
            </a:r>
            <a:r>
              <a:rPr lang="es-ES" dirty="0" err="1"/>
              <a:t>accabor</a:t>
            </a:r>
            <a:r>
              <a:rPr lang="es-ES" dirty="0"/>
              <a:t> </a:t>
            </a:r>
            <a:r>
              <a:rPr lang="es-ES" dirty="0" err="1"/>
              <a:t>itatem</a:t>
            </a:r>
            <a:r>
              <a:rPr lang="es-ES" dirty="0"/>
              <a:t> </a:t>
            </a:r>
            <a:r>
              <a:rPr lang="es-ES" dirty="0" err="1"/>
              <a:t>simolorio</a:t>
            </a:r>
            <a:r>
              <a:rPr lang="es-ES" dirty="0"/>
              <a:t> es </a:t>
            </a:r>
            <a:r>
              <a:rPr lang="es-ES" dirty="0" err="1"/>
              <a:t>etus</a:t>
            </a:r>
            <a:r>
              <a:rPr lang="es-ES" dirty="0"/>
              <a:t> </a:t>
            </a:r>
            <a:r>
              <a:rPr lang="es-ES" dirty="0" err="1"/>
              <a:t>esseque</a:t>
            </a:r>
            <a:r>
              <a:rPr lang="es-ES" dirty="0"/>
              <a:t> veles es </a:t>
            </a:r>
            <a:r>
              <a:rPr lang="es-ES" dirty="0" err="1"/>
              <a:t>dunt</a:t>
            </a:r>
            <a:r>
              <a:rPr lang="es-ES" dirty="0"/>
              <a:t> </a:t>
            </a:r>
            <a:r>
              <a:rPr lang="es-ES" dirty="0" err="1"/>
              <a:t>officta</a:t>
            </a:r>
            <a:r>
              <a:rPr lang="es-ES" dirty="0"/>
              <a:t> </a:t>
            </a:r>
            <a:r>
              <a:rPr lang="es-ES" dirty="0" err="1"/>
              <a:t>erupta</a:t>
            </a:r>
            <a:r>
              <a:rPr lang="es-ES" dirty="0"/>
              <a:t> </a:t>
            </a:r>
            <a:r>
              <a:rPr lang="es-ES" dirty="0" err="1"/>
              <a:t>ant</a:t>
            </a:r>
            <a:r>
              <a:rPr lang="es-ES" dirty="0"/>
              <a:t> </a:t>
            </a:r>
            <a:r>
              <a:rPr lang="es-ES" dirty="0" err="1"/>
              <a:t>omniment</a:t>
            </a:r>
            <a:r>
              <a:rPr lang="es-ES" dirty="0"/>
              <a:t> </a:t>
            </a:r>
            <a:r>
              <a:rPr lang="es-ES" dirty="0" err="1"/>
              <a:t>odi</a:t>
            </a:r>
            <a:r>
              <a:rPr lang="es-ES" dirty="0"/>
              <a:t> </a:t>
            </a:r>
            <a:r>
              <a:rPr lang="es-ES" dirty="0" err="1"/>
              <a:t>deria</a:t>
            </a:r>
            <a:r>
              <a:rPr lang="es-ES" dirty="0"/>
              <a:t> </a:t>
            </a:r>
            <a:r>
              <a:rPr lang="es-ES" dirty="0" err="1"/>
              <a:t>evelibuscia</a:t>
            </a:r>
            <a:r>
              <a:rPr lang="es-ES" dirty="0"/>
              <a:t> non re </a:t>
            </a:r>
            <a:r>
              <a:rPr lang="es-ES" dirty="0" err="1"/>
              <a:t>voleste</a:t>
            </a:r>
            <a:r>
              <a:rPr lang="es-ES" dirty="0"/>
              <a:t>.</a:t>
            </a:r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FAC65DA7-3C33-485C-B20C-A039012FE8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463" y="2172974"/>
            <a:ext cx="5672137" cy="594092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dirty="0" err="1"/>
              <a:t>Aximinct</a:t>
            </a:r>
            <a:r>
              <a:rPr lang="es-ES" sz="2400" dirty="0"/>
              <a:t> </a:t>
            </a:r>
            <a:r>
              <a:rPr lang="es-ES" sz="2400" dirty="0" err="1"/>
              <a:t>emquibus</a:t>
            </a:r>
            <a:r>
              <a:rPr lang="es-ES" sz="2400" dirty="0"/>
              <a:t> et </a:t>
            </a:r>
            <a:r>
              <a:rPr lang="es-ES" sz="2400" dirty="0" err="1"/>
              <a:t>facium</a:t>
            </a:r>
            <a:r>
              <a:rPr lang="es-ES" sz="2400" dirty="0"/>
              <a:t> </a:t>
            </a:r>
            <a:r>
              <a:rPr lang="es-ES" sz="2400" dirty="0" err="1"/>
              <a:t>natur</a:t>
            </a:r>
            <a:endParaRPr lang="en-US" sz="24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124FC6AE-9F44-4BC7-8570-A9AC27B43E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442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68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ECDC97-706A-4416-9EA1-C9FD7EDD0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B12B4E-C17A-41FB-86C3-4075B88FFB48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3A0E82-FF4A-4767-8F46-4CEFBC357853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98A20FD-FA6A-48A8-A926-BC8A558639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182159"/>
            <a:ext cx="6561949" cy="703086"/>
          </a:xfrm>
        </p:spPr>
        <p:txBody>
          <a:bodyPr lIns="0" anchor="t">
            <a:noAutofit/>
          </a:bodyPr>
          <a:lstStyle>
            <a:lvl1pPr>
              <a:defRPr sz="4330"/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endParaRPr lang="en-US" dirty="0"/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8A1695F4-5BF3-4507-93DF-073A697D5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463" y="2767066"/>
            <a:ext cx="8951912" cy="455130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 qui </a:t>
            </a:r>
            <a:r>
              <a:rPr lang="es-ES" dirty="0" err="1"/>
              <a:t>alitiis</a:t>
            </a:r>
            <a:r>
              <a:rPr lang="es-ES" dirty="0"/>
              <a:t> sitia quo </a:t>
            </a:r>
            <a:r>
              <a:rPr lang="es-ES" dirty="0" err="1"/>
              <a:t>totationsedi</a:t>
            </a:r>
            <a:r>
              <a:rPr lang="es-ES" dirty="0"/>
              <a:t> </a:t>
            </a:r>
            <a:r>
              <a:rPr lang="es-ES" dirty="0" err="1"/>
              <a:t>dolorpor</a:t>
            </a:r>
            <a:r>
              <a:rPr lang="es-ES" dirty="0"/>
              <a:t> </a:t>
            </a:r>
            <a:r>
              <a:rPr lang="es-ES" dirty="0" err="1"/>
              <a:t>samus</a:t>
            </a:r>
            <a:r>
              <a:rPr lang="es-ES" dirty="0"/>
              <a:t> am, </a:t>
            </a:r>
            <a:r>
              <a:rPr lang="es-ES" dirty="0" err="1"/>
              <a:t>ullabore</a:t>
            </a:r>
            <a:r>
              <a:rPr lang="es-ES" dirty="0"/>
              <a:t> </a:t>
            </a:r>
            <a:r>
              <a:rPr lang="es-ES" dirty="0" err="1"/>
              <a:t>nihicipsusa</a:t>
            </a:r>
            <a:r>
              <a:rPr lang="es-ES" dirty="0"/>
              <a:t>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conet</a:t>
            </a:r>
            <a:r>
              <a:rPr lang="es-ES" dirty="0"/>
              <a:t> </a:t>
            </a:r>
            <a:r>
              <a:rPr lang="es-ES" dirty="0" err="1"/>
              <a:t>quuntin</a:t>
            </a:r>
            <a:r>
              <a:rPr lang="es-ES" dirty="0"/>
              <a:t> </a:t>
            </a:r>
            <a:r>
              <a:rPr lang="es-ES" dirty="0" err="1"/>
              <a:t>ullabor</a:t>
            </a:r>
            <a:r>
              <a:rPr lang="es-ES" dirty="0"/>
              <a:t> </a:t>
            </a:r>
            <a:r>
              <a:rPr lang="es-ES" dirty="0" err="1"/>
              <a:t>ionsequos</a:t>
            </a:r>
            <a:r>
              <a:rPr lang="es-ES" dirty="0"/>
              <a:t> 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moloreptur</a:t>
            </a:r>
            <a:r>
              <a:rPr lang="es-ES" dirty="0"/>
              <a:t> </a:t>
            </a:r>
            <a:r>
              <a:rPr lang="es-ES" dirty="0" err="1"/>
              <a:t>molorep</a:t>
            </a:r>
            <a:r>
              <a:rPr lang="es-ES" dirty="0"/>
              <a:t> </a:t>
            </a:r>
            <a:r>
              <a:rPr lang="es-ES" dirty="0" err="1"/>
              <a:t>erspica</a:t>
            </a:r>
            <a:r>
              <a:rPr lang="es-ES" dirty="0"/>
              <a:t> </a:t>
            </a:r>
            <a:r>
              <a:rPr lang="es-ES" dirty="0" err="1"/>
              <a:t>tiossin</a:t>
            </a:r>
            <a:r>
              <a:rPr lang="es-ES" dirty="0"/>
              <a:t> </a:t>
            </a:r>
            <a:r>
              <a:rPr lang="es-ES" dirty="0" err="1"/>
              <a:t>vendae</a:t>
            </a:r>
            <a:r>
              <a:rPr lang="es-ES" dirty="0"/>
              <a:t> dolor as dolo </a:t>
            </a:r>
            <a:r>
              <a:rPr lang="es-ES" dirty="0" err="1"/>
              <a:t>consendit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Ehenima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, </a:t>
            </a:r>
            <a:r>
              <a:rPr lang="es-ES" dirty="0" err="1"/>
              <a:t>cusdae</a:t>
            </a:r>
            <a:r>
              <a:rPr lang="es-ES" dirty="0"/>
              <a:t> </a:t>
            </a:r>
            <a:r>
              <a:rPr lang="es-ES" dirty="0" err="1"/>
              <a:t>etur</a:t>
            </a:r>
            <a:r>
              <a:rPr lang="es-ES" dirty="0"/>
              <a:t> </a:t>
            </a:r>
            <a:r>
              <a:rPr lang="es-ES" dirty="0" err="1"/>
              <a:t>apic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testi</a:t>
            </a:r>
            <a:r>
              <a:rPr lang="es-ES" dirty="0"/>
              <a:t> sed este </a:t>
            </a:r>
            <a:r>
              <a:rPr lang="es-ES" dirty="0" err="1"/>
              <a:t>eum</a:t>
            </a:r>
            <a:r>
              <a:rPr lang="es-ES" dirty="0"/>
              <a:t> fuga. </a:t>
            </a:r>
            <a:r>
              <a:rPr lang="es-ES" dirty="0" err="1"/>
              <a:t>Lenet</a:t>
            </a:r>
            <a:r>
              <a:rPr lang="es-ES" dirty="0"/>
              <a:t> et </a:t>
            </a:r>
            <a:r>
              <a:rPr lang="es-ES" dirty="0" err="1"/>
              <a:t>laborerum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quamus</a:t>
            </a:r>
            <a:r>
              <a:rPr lang="es-ES" dirty="0"/>
              <a:t> </a:t>
            </a:r>
            <a:r>
              <a:rPr lang="es-ES" dirty="0" err="1"/>
              <a:t>sinventio</a:t>
            </a:r>
            <a:r>
              <a:rPr lang="es-ES" dirty="0"/>
              <a:t> </a:t>
            </a:r>
            <a:r>
              <a:rPr lang="es-ES" dirty="0" err="1"/>
              <a:t>molentur</a:t>
            </a:r>
            <a:r>
              <a:rPr lang="es-ES" dirty="0"/>
              <a:t> </a:t>
            </a:r>
            <a:r>
              <a:rPr lang="es-ES" dirty="0" err="1"/>
              <a:t>maio</a:t>
            </a:r>
            <a:r>
              <a:rPr lang="es-ES" dirty="0"/>
              <a:t> </a:t>
            </a:r>
            <a:r>
              <a:rPr lang="es-ES" dirty="0" err="1"/>
              <a:t>bernam</a:t>
            </a:r>
            <a:r>
              <a:rPr lang="es-ES" dirty="0"/>
              <a:t> </a:t>
            </a:r>
            <a:r>
              <a:rPr lang="es-ES" dirty="0" err="1"/>
              <a:t>dollandel</a:t>
            </a:r>
            <a:r>
              <a:rPr lang="es-ES" dirty="0"/>
              <a:t> </a:t>
            </a:r>
            <a:r>
              <a:rPr lang="es-ES" dirty="0" err="1"/>
              <a:t>experovit</a:t>
            </a:r>
            <a:r>
              <a:rPr lang="es-ES" dirty="0"/>
              <a:t>, </a:t>
            </a:r>
            <a:r>
              <a:rPr lang="es-ES" dirty="0" err="1"/>
              <a:t>odictatum</a:t>
            </a:r>
            <a:r>
              <a:rPr lang="es-ES" dirty="0"/>
              <a:t> re </a:t>
            </a:r>
            <a:r>
              <a:rPr lang="es-ES" dirty="0" err="1"/>
              <a:t>accus</a:t>
            </a:r>
            <a:r>
              <a:rPr lang="es-ES" dirty="0"/>
              <a:t> </a:t>
            </a:r>
            <a:r>
              <a:rPr lang="es-ES" dirty="0" err="1"/>
              <a:t>dolorruptium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ma</a:t>
            </a:r>
            <a:r>
              <a:rPr lang="es-ES" dirty="0"/>
              <a:t> </a:t>
            </a:r>
            <a:r>
              <a:rPr lang="es-ES" dirty="0" err="1"/>
              <a:t>cus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Ommos</a:t>
            </a:r>
            <a:r>
              <a:rPr lang="es-ES" dirty="0"/>
              <a:t> </a:t>
            </a:r>
            <a:r>
              <a:rPr lang="es-ES" dirty="0" err="1"/>
              <a:t>num</a:t>
            </a:r>
            <a:r>
              <a:rPr lang="es-ES" dirty="0"/>
              <a:t> ad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ilitatur</a:t>
            </a:r>
            <a:r>
              <a:rPr lang="es-ES" dirty="0"/>
              <a:t> </a:t>
            </a:r>
            <a:r>
              <a:rPr lang="es-ES" dirty="0" err="1"/>
              <a:t>sitiam</a:t>
            </a:r>
            <a:r>
              <a:rPr lang="es-ES" dirty="0"/>
              <a:t> </a:t>
            </a:r>
            <a:r>
              <a:rPr lang="es-ES" dirty="0" err="1"/>
              <a:t>fugiamet</a:t>
            </a:r>
            <a:r>
              <a:rPr lang="es-ES" dirty="0"/>
              <a:t> </a:t>
            </a:r>
            <a:r>
              <a:rPr lang="es-ES" dirty="0" err="1"/>
              <a:t>dipsant</a:t>
            </a:r>
            <a:r>
              <a:rPr lang="es-ES" dirty="0"/>
              <a:t> </a:t>
            </a:r>
            <a:r>
              <a:rPr lang="es-ES" dirty="0" err="1"/>
              <a:t>incime</a:t>
            </a:r>
            <a:r>
              <a:rPr lang="es-ES" dirty="0"/>
              <a:t> </a:t>
            </a:r>
            <a:r>
              <a:rPr lang="es-ES" dirty="0" err="1"/>
              <a:t>voluptibus</a:t>
            </a:r>
            <a:r>
              <a:rPr lang="es-ES" dirty="0"/>
              <a:t> </a:t>
            </a:r>
            <a:r>
              <a:rPr lang="es-ES" dirty="0" err="1"/>
              <a:t>eumquo</a:t>
            </a:r>
            <a:r>
              <a:rPr lang="es-ES" dirty="0"/>
              <a:t> et </a:t>
            </a:r>
            <a:r>
              <a:rPr lang="es-ES" dirty="0" err="1"/>
              <a:t>elibusa</a:t>
            </a:r>
            <a:r>
              <a:rPr lang="es-ES" dirty="0"/>
              <a:t> </a:t>
            </a:r>
            <a:r>
              <a:rPr lang="es-ES" dirty="0" err="1"/>
              <a:t>consed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, </a:t>
            </a:r>
            <a:r>
              <a:rPr lang="es-ES" dirty="0" err="1"/>
              <a:t>tecesciis</a:t>
            </a:r>
            <a:r>
              <a:rPr lang="es-ES" dirty="0"/>
              <a:t> </a:t>
            </a:r>
            <a:r>
              <a:rPr lang="es-ES" dirty="0" err="1"/>
              <a:t>velignimus</a:t>
            </a:r>
            <a:r>
              <a:rPr lang="es-ES" dirty="0"/>
              <a:t>, </a:t>
            </a:r>
            <a:r>
              <a:rPr lang="es-ES" dirty="0" err="1"/>
              <a:t>exped</a:t>
            </a:r>
            <a:r>
              <a:rPr lang="es-ES" dirty="0"/>
              <a:t> </a:t>
            </a:r>
            <a:r>
              <a:rPr lang="es-ES" dirty="0" err="1"/>
              <a:t>ma</a:t>
            </a:r>
            <a:r>
              <a:rPr lang="es-ES" dirty="0"/>
              <a:t> con </a:t>
            </a:r>
            <a:r>
              <a:rPr lang="es-ES" dirty="0" err="1"/>
              <a:t>nis</a:t>
            </a:r>
            <a:r>
              <a:rPr lang="es-ES" dirty="0"/>
              <a:t> dolor sunt opta qui </a:t>
            </a:r>
            <a:r>
              <a:rPr lang="es-ES" dirty="0" err="1"/>
              <a:t>bero</a:t>
            </a:r>
            <a:r>
              <a:rPr lang="es-ES" dirty="0"/>
              <a:t> con </a:t>
            </a:r>
            <a:r>
              <a:rPr lang="es-ES" dirty="0" err="1"/>
              <a:t>porum</a:t>
            </a:r>
            <a:r>
              <a:rPr lang="es-ES" dirty="0"/>
              <a:t> </a:t>
            </a:r>
            <a:r>
              <a:rPr lang="es-ES" dirty="0" err="1"/>
              <a:t>delique</a:t>
            </a:r>
            <a:r>
              <a:rPr lang="es-ES" dirty="0"/>
              <a:t> </a:t>
            </a:r>
            <a:r>
              <a:rPr lang="es-ES" dirty="0" err="1"/>
              <a:t>cus</a:t>
            </a:r>
            <a:r>
              <a:rPr lang="es-ES" dirty="0"/>
              <a:t> et </a:t>
            </a:r>
            <a:r>
              <a:rPr lang="es-ES" dirty="0" err="1"/>
              <a:t>et</a:t>
            </a:r>
            <a:r>
              <a:rPr lang="es-ES" dirty="0"/>
              <a:t> </a:t>
            </a:r>
            <a:r>
              <a:rPr lang="es-ES" dirty="0" err="1"/>
              <a:t>voloribus</a:t>
            </a:r>
            <a:r>
              <a:rPr lang="es-ES" dirty="0"/>
              <a:t> </a:t>
            </a:r>
            <a:r>
              <a:rPr lang="es-ES" dirty="0" err="1"/>
              <a:t>expella</a:t>
            </a:r>
            <a:r>
              <a:rPr lang="es-ES" dirty="0"/>
              <a:t> </a:t>
            </a:r>
            <a:r>
              <a:rPr lang="es-ES" dirty="0" err="1"/>
              <a:t>borepe</a:t>
            </a:r>
            <a:r>
              <a:rPr lang="es-ES" dirty="0"/>
              <a:t> </a:t>
            </a:r>
            <a:r>
              <a:rPr lang="es-ES" dirty="0" err="1"/>
              <a:t>ped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endios</a:t>
            </a:r>
            <a:r>
              <a:rPr lang="es-ES" dirty="0"/>
              <a:t> </a:t>
            </a:r>
            <a:r>
              <a:rPr lang="es-ES" dirty="0" err="1"/>
              <a:t>exerat</a:t>
            </a:r>
            <a:r>
              <a:rPr lang="es-ES" dirty="0"/>
              <a:t> </a:t>
            </a:r>
            <a:r>
              <a:rPr lang="es-ES" dirty="0" err="1"/>
              <a:t>debiti</a:t>
            </a:r>
            <a:r>
              <a:rPr lang="es-ES" dirty="0"/>
              <a:t> </a:t>
            </a:r>
            <a:r>
              <a:rPr lang="es-ES" dirty="0" err="1"/>
              <a:t>doluptatur</a:t>
            </a:r>
            <a:r>
              <a:rPr lang="es-ES" dirty="0"/>
              <a:t>, que dicto </a:t>
            </a:r>
            <a:r>
              <a:rPr lang="es-ES" dirty="0" err="1"/>
              <a:t>consecume</a:t>
            </a:r>
            <a:r>
              <a:rPr lang="es-ES" dirty="0"/>
              <a:t> re, </a:t>
            </a:r>
            <a:r>
              <a:rPr lang="es-ES" dirty="0" err="1"/>
              <a:t>nusam</a:t>
            </a:r>
            <a:r>
              <a:rPr lang="es-ES" dirty="0"/>
              <a:t> et </a:t>
            </a:r>
            <a:r>
              <a:rPr lang="es-ES" dirty="0" err="1"/>
              <a:t>videllu</a:t>
            </a:r>
            <a:r>
              <a:rPr lang="es-ES" dirty="0"/>
              <a:t> </a:t>
            </a:r>
            <a:r>
              <a:rPr lang="es-ES" dirty="0" err="1"/>
              <a:t>picient</a:t>
            </a:r>
            <a:r>
              <a:rPr lang="es-ES" dirty="0"/>
              <a:t> </a:t>
            </a:r>
            <a:r>
              <a:rPr lang="es-ES" dirty="0" err="1"/>
              <a:t>iasperc</a:t>
            </a:r>
            <a:r>
              <a:rPr lang="es-ES" dirty="0"/>
              <a:t> </a:t>
            </a:r>
            <a:r>
              <a:rPr lang="es-ES" dirty="0" err="1"/>
              <a:t>hitatur</a:t>
            </a:r>
            <a:r>
              <a:rPr lang="es-ES" dirty="0"/>
              <a:t> </a:t>
            </a:r>
            <a:r>
              <a:rPr lang="es-ES" dirty="0" err="1"/>
              <a:t>ectibus</a:t>
            </a:r>
            <a:r>
              <a:rPr lang="es-ES" dirty="0"/>
              <a:t> </a:t>
            </a:r>
            <a:r>
              <a:rPr lang="es-ES" dirty="0" err="1"/>
              <a:t>eatenih</a:t>
            </a:r>
            <a:r>
              <a:rPr lang="es-ES" dirty="0"/>
              <a:t> </a:t>
            </a:r>
            <a:r>
              <a:rPr lang="es-ES" dirty="0" err="1"/>
              <a:t>iliquatibus</a:t>
            </a:r>
            <a:r>
              <a:rPr lang="es-ES" dirty="0"/>
              <a:t> </a:t>
            </a:r>
            <a:r>
              <a:rPr lang="es-ES" dirty="0" err="1"/>
              <a:t>volora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earions</a:t>
            </a:r>
            <a:r>
              <a:rPr lang="es-ES" dirty="0"/>
              <a:t> </a:t>
            </a:r>
            <a:r>
              <a:rPr lang="es-ES" dirty="0" err="1"/>
              <a:t>equi</a:t>
            </a:r>
            <a:r>
              <a:rPr lang="es-ES" dirty="0"/>
              <a:t>. </a:t>
            </a:r>
            <a:br>
              <a:rPr lang="es-ES" dirty="0"/>
            </a:br>
            <a:r>
              <a:rPr lang="es-ES" dirty="0" err="1"/>
              <a:t>volorumqui</a:t>
            </a:r>
            <a:r>
              <a:rPr lang="es-ES" dirty="0"/>
              <a:t> con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rerferibus</a:t>
            </a:r>
            <a:r>
              <a:rPr lang="es-ES" dirty="0"/>
              <a:t> </a:t>
            </a:r>
            <a:r>
              <a:rPr lang="es-ES" dirty="0" err="1"/>
              <a:t>alit</a:t>
            </a:r>
            <a:r>
              <a:rPr lang="es-ES" dirty="0"/>
              <a:t> </a:t>
            </a:r>
            <a:r>
              <a:rPr lang="es-ES" dirty="0" err="1"/>
              <a:t>accabor</a:t>
            </a:r>
            <a:r>
              <a:rPr lang="es-ES" dirty="0"/>
              <a:t> </a:t>
            </a:r>
            <a:r>
              <a:rPr lang="es-ES" dirty="0" err="1"/>
              <a:t>itatem</a:t>
            </a:r>
            <a:r>
              <a:rPr lang="es-ES" dirty="0"/>
              <a:t> </a:t>
            </a:r>
            <a:r>
              <a:rPr lang="es-ES" dirty="0" err="1"/>
              <a:t>simolorio</a:t>
            </a:r>
            <a:r>
              <a:rPr lang="es-ES" dirty="0"/>
              <a:t> es </a:t>
            </a:r>
            <a:r>
              <a:rPr lang="es-ES" dirty="0" err="1"/>
              <a:t>etus</a:t>
            </a:r>
            <a:r>
              <a:rPr lang="es-ES" dirty="0"/>
              <a:t> </a:t>
            </a:r>
            <a:r>
              <a:rPr lang="es-ES" dirty="0" err="1"/>
              <a:t>esseque</a:t>
            </a:r>
            <a:r>
              <a:rPr lang="es-ES" dirty="0"/>
              <a:t> veles es </a:t>
            </a:r>
            <a:r>
              <a:rPr lang="es-ES" dirty="0" err="1"/>
              <a:t>dunt</a:t>
            </a:r>
            <a:r>
              <a:rPr lang="es-ES" dirty="0"/>
              <a:t> </a:t>
            </a:r>
            <a:r>
              <a:rPr lang="es-ES" dirty="0" err="1"/>
              <a:t>officta</a:t>
            </a:r>
            <a:r>
              <a:rPr lang="es-ES" dirty="0"/>
              <a:t> </a:t>
            </a:r>
            <a:r>
              <a:rPr lang="es-ES" dirty="0" err="1"/>
              <a:t>erupta</a:t>
            </a:r>
            <a:r>
              <a:rPr lang="es-ES" dirty="0"/>
              <a:t> </a:t>
            </a:r>
            <a:r>
              <a:rPr lang="es-ES" dirty="0" err="1"/>
              <a:t>ant</a:t>
            </a:r>
            <a:r>
              <a:rPr lang="es-ES" dirty="0"/>
              <a:t> </a:t>
            </a:r>
            <a:r>
              <a:rPr lang="es-ES" dirty="0" err="1"/>
              <a:t>omniment</a:t>
            </a:r>
            <a:r>
              <a:rPr lang="es-ES" dirty="0"/>
              <a:t> </a:t>
            </a:r>
            <a:r>
              <a:rPr lang="es-ES" dirty="0" err="1"/>
              <a:t>odi</a:t>
            </a:r>
            <a:r>
              <a:rPr lang="es-ES" dirty="0"/>
              <a:t> </a:t>
            </a:r>
            <a:r>
              <a:rPr lang="es-ES" dirty="0" err="1"/>
              <a:t>deria</a:t>
            </a:r>
            <a:r>
              <a:rPr lang="es-ES" dirty="0"/>
              <a:t> </a:t>
            </a:r>
            <a:r>
              <a:rPr lang="es-ES" dirty="0" err="1"/>
              <a:t>evelibuscia</a:t>
            </a:r>
            <a:r>
              <a:rPr lang="es-ES" dirty="0"/>
              <a:t> non re </a:t>
            </a:r>
            <a:r>
              <a:rPr lang="es-ES" dirty="0" err="1"/>
              <a:t>voleste</a:t>
            </a:r>
            <a:r>
              <a:rPr lang="es-ES" dirty="0"/>
              <a:t>.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BE2A1097-09E3-4BFE-95B2-33E0226DEF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463" y="2172974"/>
            <a:ext cx="5672137" cy="594092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dirty="0" err="1"/>
              <a:t>Aximinct</a:t>
            </a:r>
            <a:r>
              <a:rPr lang="es-ES" sz="2400" dirty="0"/>
              <a:t> </a:t>
            </a:r>
            <a:r>
              <a:rPr lang="es-ES" sz="2400" dirty="0" err="1"/>
              <a:t>emquibus</a:t>
            </a:r>
            <a:r>
              <a:rPr lang="es-ES" sz="2400" dirty="0"/>
              <a:t> et </a:t>
            </a:r>
            <a:r>
              <a:rPr lang="es-ES" sz="2400" dirty="0" err="1"/>
              <a:t>facium</a:t>
            </a:r>
            <a:r>
              <a:rPr lang="es-ES" sz="2400" dirty="0"/>
              <a:t> </a:t>
            </a:r>
            <a:r>
              <a:rPr lang="es-ES" sz="2400" dirty="0" err="1"/>
              <a:t>natur</a:t>
            </a:r>
            <a:endParaRPr lang="en-US" sz="24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3DB9E60-9861-4933-A180-A4C25742F4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69936"/>
          <a:stretch/>
        </p:blipFill>
        <p:spPr>
          <a:xfrm>
            <a:off x="524442" y="332974"/>
            <a:ext cx="42091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3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01 roj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9F0BE85-C225-4003-835C-418D02FC40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4630397" cy="8229599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2014" y="2730479"/>
            <a:ext cx="4902086" cy="1442094"/>
          </a:xfrm>
        </p:spPr>
        <p:txBody>
          <a:bodyPr anchor="t">
            <a:normAutofit/>
          </a:bodyPr>
          <a:lstStyle>
            <a:lvl1pPr>
              <a:defRPr sz="43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dirty="0" err="1"/>
              <a:t>Opienscre</a:t>
            </a:r>
            <a:r>
              <a:rPr lang="es-ES" dirty="0"/>
              <a:t> in </a:t>
            </a:r>
            <a:r>
              <a:rPr lang="es-ES" dirty="0" err="1"/>
              <a:t>restiam</a:t>
            </a:r>
            <a:r>
              <a:rPr lang="es-ES" dirty="0"/>
              <a:t> </a:t>
            </a:r>
            <a:r>
              <a:rPr lang="es-ES" dirty="0" err="1"/>
              <a:t>publis</a:t>
            </a:r>
            <a:r>
              <a:rPr lang="es-ES" dirty="0"/>
              <a:t> </a:t>
            </a:r>
            <a:r>
              <a:rPr lang="es-ES" dirty="0" err="1"/>
              <a:t>hor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2014" y="4237320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 err="1"/>
              <a:t>Restiam</a:t>
            </a:r>
            <a:r>
              <a:rPr lang="es-ES" dirty="0"/>
              <a:t> </a:t>
            </a:r>
            <a:r>
              <a:rPr lang="es-ES" dirty="0" err="1"/>
              <a:t>publis</a:t>
            </a:r>
            <a:r>
              <a:rPr lang="es-ES" dirty="0"/>
              <a:t> </a:t>
            </a:r>
            <a:r>
              <a:rPr lang="es-ES" dirty="0" err="1"/>
              <a:t>hore</a:t>
            </a:r>
            <a:r>
              <a:rPr lang="es-ES" dirty="0"/>
              <a:t> </a:t>
            </a:r>
            <a:r>
              <a:rPr lang="es-ES" dirty="0" err="1"/>
              <a:t>estiam</a:t>
            </a:r>
            <a:endParaRPr lang="es-ES" dirty="0"/>
          </a:p>
          <a:p>
            <a:pPr lvl="0"/>
            <a:r>
              <a:rPr lang="es-ES" dirty="0" err="1"/>
              <a:t>Publis</a:t>
            </a:r>
            <a:r>
              <a:rPr lang="es-ES" dirty="0"/>
              <a:t> </a:t>
            </a:r>
            <a:r>
              <a:rPr lang="es-ES" dirty="0" err="1"/>
              <a:t>hore</a:t>
            </a:r>
            <a:r>
              <a:rPr lang="es-ES" dirty="0"/>
              <a:t> </a:t>
            </a:r>
            <a:r>
              <a:rPr lang="es-ES" dirty="0" err="1"/>
              <a:t>hore</a:t>
            </a:r>
            <a:endParaRPr lang="es-ES" dirty="0"/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0A95CA33-F0F0-4110-8F61-E718D61611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32014" y="4979647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/>
              <a:t>09 de febrero de 2021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D999AF-4FA8-4A34-BC9D-244C3E9A73D6}"/>
              </a:ext>
            </a:extLst>
          </p:cNvPr>
          <p:cNvSpPr txBox="1"/>
          <p:nvPr userDrawn="1"/>
        </p:nvSpPr>
        <p:spPr>
          <a:xfrm>
            <a:off x="5118806" y="5867012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>
                <a:solidFill>
                  <a:schemeClr val="bg1"/>
                </a:solidFill>
              </a:rPr>
              <a:t>Ve más allá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369E776-9025-4045-AE48-B61FB55551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038" y="908844"/>
            <a:ext cx="2908056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45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ECDC97-706A-4416-9EA1-C9FD7EDD0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B12B4E-C17A-41FB-86C3-4075B88FFB48}"/>
              </a:ext>
            </a:extLst>
          </p:cNvPr>
          <p:cNvSpPr txBox="1"/>
          <p:nvPr userDrawn="1"/>
        </p:nvSpPr>
        <p:spPr>
          <a:xfrm>
            <a:off x="10179091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3A0E82-FF4A-4767-8F46-4CEFBC357853}"/>
              </a:ext>
            </a:extLst>
          </p:cNvPr>
          <p:cNvSpPr/>
          <p:nvPr userDrawn="1"/>
        </p:nvSpPr>
        <p:spPr>
          <a:xfrm>
            <a:off x="521494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815F0C0-6EF2-45F9-BFE3-93D4944E94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182159"/>
            <a:ext cx="6561949" cy="703086"/>
          </a:xfrm>
        </p:spPr>
        <p:txBody>
          <a:bodyPr lIns="0" anchor="t">
            <a:noAutofit/>
          </a:bodyPr>
          <a:lstStyle>
            <a:lvl1pPr>
              <a:defRPr sz="4330"/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endParaRPr lang="en-US" dirty="0"/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CF808F11-2E11-4556-9C38-53953A5091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463" y="2767066"/>
            <a:ext cx="8951912" cy="455130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 qui </a:t>
            </a:r>
            <a:r>
              <a:rPr lang="es-ES" dirty="0" err="1"/>
              <a:t>alitiis</a:t>
            </a:r>
            <a:r>
              <a:rPr lang="es-ES" dirty="0"/>
              <a:t> sitia quo </a:t>
            </a:r>
            <a:r>
              <a:rPr lang="es-ES" dirty="0" err="1"/>
              <a:t>totationsedi</a:t>
            </a:r>
            <a:r>
              <a:rPr lang="es-ES" dirty="0"/>
              <a:t> </a:t>
            </a:r>
            <a:r>
              <a:rPr lang="es-ES" dirty="0" err="1"/>
              <a:t>dolorpor</a:t>
            </a:r>
            <a:r>
              <a:rPr lang="es-ES" dirty="0"/>
              <a:t> </a:t>
            </a:r>
            <a:r>
              <a:rPr lang="es-ES" dirty="0" err="1"/>
              <a:t>samus</a:t>
            </a:r>
            <a:r>
              <a:rPr lang="es-ES" dirty="0"/>
              <a:t> am, </a:t>
            </a:r>
            <a:r>
              <a:rPr lang="es-ES" dirty="0" err="1"/>
              <a:t>ullabore</a:t>
            </a:r>
            <a:r>
              <a:rPr lang="es-ES" dirty="0"/>
              <a:t> </a:t>
            </a:r>
            <a:r>
              <a:rPr lang="es-ES" dirty="0" err="1"/>
              <a:t>nihicipsusa</a:t>
            </a:r>
            <a:r>
              <a:rPr lang="es-ES" dirty="0"/>
              <a:t>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conet</a:t>
            </a:r>
            <a:r>
              <a:rPr lang="es-ES" dirty="0"/>
              <a:t> </a:t>
            </a:r>
            <a:r>
              <a:rPr lang="es-ES" dirty="0" err="1"/>
              <a:t>quuntin</a:t>
            </a:r>
            <a:r>
              <a:rPr lang="es-ES" dirty="0"/>
              <a:t> </a:t>
            </a:r>
            <a:r>
              <a:rPr lang="es-ES" dirty="0" err="1"/>
              <a:t>ullabor</a:t>
            </a:r>
            <a:r>
              <a:rPr lang="es-ES" dirty="0"/>
              <a:t> </a:t>
            </a:r>
            <a:r>
              <a:rPr lang="es-ES" dirty="0" err="1"/>
              <a:t>ionsequos</a:t>
            </a:r>
            <a:r>
              <a:rPr lang="es-ES" dirty="0"/>
              <a:t> 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moloreptur</a:t>
            </a:r>
            <a:r>
              <a:rPr lang="es-ES" dirty="0"/>
              <a:t> </a:t>
            </a:r>
            <a:r>
              <a:rPr lang="es-ES" dirty="0" err="1"/>
              <a:t>molorep</a:t>
            </a:r>
            <a:r>
              <a:rPr lang="es-ES" dirty="0"/>
              <a:t> </a:t>
            </a:r>
            <a:r>
              <a:rPr lang="es-ES" dirty="0" err="1"/>
              <a:t>erspica</a:t>
            </a:r>
            <a:r>
              <a:rPr lang="es-ES" dirty="0"/>
              <a:t> </a:t>
            </a:r>
            <a:r>
              <a:rPr lang="es-ES" dirty="0" err="1"/>
              <a:t>tiossin</a:t>
            </a:r>
            <a:r>
              <a:rPr lang="es-ES" dirty="0"/>
              <a:t> </a:t>
            </a:r>
            <a:r>
              <a:rPr lang="es-ES" dirty="0" err="1"/>
              <a:t>vendae</a:t>
            </a:r>
            <a:r>
              <a:rPr lang="es-ES" dirty="0"/>
              <a:t> dolor as dolo </a:t>
            </a:r>
            <a:r>
              <a:rPr lang="es-ES" dirty="0" err="1"/>
              <a:t>consendit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Ehenima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, </a:t>
            </a:r>
            <a:r>
              <a:rPr lang="es-ES" dirty="0" err="1"/>
              <a:t>cusdae</a:t>
            </a:r>
            <a:r>
              <a:rPr lang="es-ES" dirty="0"/>
              <a:t> </a:t>
            </a:r>
            <a:r>
              <a:rPr lang="es-ES" dirty="0" err="1"/>
              <a:t>etur</a:t>
            </a:r>
            <a:r>
              <a:rPr lang="es-ES" dirty="0"/>
              <a:t> </a:t>
            </a:r>
            <a:r>
              <a:rPr lang="es-ES" dirty="0" err="1"/>
              <a:t>apic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testi</a:t>
            </a:r>
            <a:r>
              <a:rPr lang="es-ES" dirty="0"/>
              <a:t> sed este </a:t>
            </a:r>
            <a:r>
              <a:rPr lang="es-ES" dirty="0" err="1"/>
              <a:t>eum</a:t>
            </a:r>
            <a:r>
              <a:rPr lang="es-ES" dirty="0"/>
              <a:t> fuga. </a:t>
            </a:r>
            <a:r>
              <a:rPr lang="es-ES" dirty="0" err="1"/>
              <a:t>Lenet</a:t>
            </a:r>
            <a:r>
              <a:rPr lang="es-ES" dirty="0"/>
              <a:t> et </a:t>
            </a:r>
            <a:r>
              <a:rPr lang="es-ES" dirty="0" err="1"/>
              <a:t>laborerum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quamus</a:t>
            </a:r>
            <a:r>
              <a:rPr lang="es-ES" dirty="0"/>
              <a:t> </a:t>
            </a:r>
            <a:r>
              <a:rPr lang="es-ES" dirty="0" err="1"/>
              <a:t>sinventio</a:t>
            </a:r>
            <a:r>
              <a:rPr lang="es-ES" dirty="0"/>
              <a:t> </a:t>
            </a:r>
            <a:r>
              <a:rPr lang="es-ES" dirty="0" err="1"/>
              <a:t>molentur</a:t>
            </a:r>
            <a:r>
              <a:rPr lang="es-ES" dirty="0"/>
              <a:t> </a:t>
            </a:r>
            <a:r>
              <a:rPr lang="es-ES" dirty="0" err="1"/>
              <a:t>maio</a:t>
            </a:r>
            <a:r>
              <a:rPr lang="es-ES" dirty="0"/>
              <a:t> </a:t>
            </a:r>
            <a:r>
              <a:rPr lang="es-ES" dirty="0" err="1"/>
              <a:t>bernam</a:t>
            </a:r>
            <a:r>
              <a:rPr lang="es-ES" dirty="0"/>
              <a:t> </a:t>
            </a:r>
            <a:r>
              <a:rPr lang="es-ES" dirty="0" err="1"/>
              <a:t>dollandel</a:t>
            </a:r>
            <a:r>
              <a:rPr lang="es-ES" dirty="0"/>
              <a:t> </a:t>
            </a:r>
            <a:r>
              <a:rPr lang="es-ES" dirty="0" err="1"/>
              <a:t>experovit</a:t>
            </a:r>
            <a:r>
              <a:rPr lang="es-ES" dirty="0"/>
              <a:t>, </a:t>
            </a:r>
            <a:r>
              <a:rPr lang="es-ES" dirty="0" err="1"/>
              <a:t>odictatum</a:t>
            </a:r>
            <a:r>
              <a:rPr lang="es-ES" dirty="0"/>
              <a:t> re </a:t>
            </a:r>
            <a:r>
              <a:rPr lang="es-ES" dirty="0" err="1"/>
              <a:t>accus</a:t>
            </a:r>
            <a:r>
              <a:rPr lang="es-ES" dirty="0"/>
              <a:t> </a:t>
            </a:r>
            <a:r>
              <a:rPr lang="es-ES" dirty="0" err="1"/>
              <a:t>dolorruptium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ma</a:t>
            </a:r>
            <a:r>
              <a:rPr lang="es-ES" dirty="0"/>
              <a:t> </a:t>
            </a:r>
            <a:r>
              <a:rPr lang="es-ES" dirty="0" err="1"/>
              <a:t>cus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Ommos</a:t>
            </a:r>
            <a:r>
              <a:rPr lang="es-ES" dirty="0"/>
              <a:t> </a:t>
            </a:r>
            <a:r>
              <a:rPr lang="es-ES" dirty="0" err="1"/>
              <a:t>num</a:t>
            </a:r>
            <a:r>
              <a:rPr lang="es-ES" dirty="0"/>
              <a:t> ad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ilitatur</a:t>
            </a:r>
            <a:r>
              <a:rPr lang="es-ES" dirty="0"/>
              <a:t> </a:t>
            </a:r>
            <a:r>
              <a:rPr lang="es-ES" dirty="0" err="1"/>
              <a:t>sitiam</a:t>
            </a:r>
            <a:r>
              <a:rPr lang="es-ES" dirty="0"/>
              <a:t> </a:t>
            </a:r>
            <a:r>
              <a:rPr lang="es-ES" dirty="0" err="1"/>
              <a:t>fugiamet</a:t>
            </a:r>
            <a:r>
              <a:rPr lang="es-ES" dirty="0"/>
              <a:t> </a:t>
            </a:r>
            <a:r>
              <a:rPr lang="es-ES" dirty="0" err="1"/>
              <a:t>dipsant</a:t>
            </a:r>
            <a:r>
              <a:rPr lang="es-ES" dirty="0"/>
              <a:t> </a:t>
            </a:r>
            <a:r>
              <a:rPr lang="es-ES" dirty="0" err="1"/>
              <a:t>incime</a:t>
            </a:r>
            <a:r>
              <a:rPr lang="es-ES" dirty="0"/>
              <a:t> </a:t>
            </a:r>
            <a:r>
              <a:rPr lang="es-ES" dirty="0" err="1"/>
              <a:t>voluptibus</a:t>
            </a:r>
            <a:r>
              <a:rPr lang="es-ES" dirty="0"/>
              <a:t> </a:t>
            </a:r>
            <a:r>
              <a:rPr lang="es-ES" dirty="0" err="1"/>
              <a:t>eumquo</a:t>
            </a:r>
            <a:r>
              <a:rPr lang="es-ES" dirty="0"/>
              <a:t> et </a:t>
            </a:r>
            <a:r>
              <a:rPr lang="es-ES" dirty="0" err="1"/>
              <a:t>elibusa</a:t>
            </a:r>
            <a:r>
              <a:rPr lang="es-ES" dirty="0"/>
              <a:t> </a:t>
            </a:r>
            <a:r>
              <a:rPr lang="es-ES" dirty="0" err="1"/>
              <a:t>consed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, </a:t>
            </a:r>
            <a:r>
              <a:rPr lang="es-ES" dirty="0" err="1"/>
              <a:t>tecesciis</a:t>
            </a:r>
            <a:r>
              <a:rPr lang="es-ES" dirty="0"/>
              <a:t> </a:t>
            </a:r>
            <a:r>
              <a:rPr lang="es-ES" dirty="0" err="1"/>
              <a:t>velignimus</a:t>
            </a:r>
            <a:r>
              <a:rPr lang="es-ES" dirty="0"/>
              <a:t>, </a:t>
            </a:r>
            <a:r>
              <a:rPr lang="es-ES" dirty="0" err="1"/>
              <a:t>exped</a:t>
            </a:r>
            <a:r>
              <a:rPr lang="es-ES" dirty="0"/>
              <a:t> </a:t>
            </a:r>
            <a:r>
              <a:rPr lang="es-ES" dirty="0" err="1"/>
              <a:t>ma</a:t>
            </a:r>
            <a:r>
              <a:rPr lang="es-ES" dirty="0"/>
              <a:t> con </a:t>
            </a:r>
            <a:r>
              <a:rPr lang="es-ES" dirty="0" err="1"/>
              <a:t>nis</a:t>
            </a:r>
            <a:r>
              <a:rPr lang="es-ES" dirty="0"/>
              <a:t> dolor sunt opta qui </a:t>
            </a:r>
            <a:r>
              <a:rPr lang="es-ES" dirty="0" err="1"/>
              <a:t>bero</a:t>
            </a:r>
            <a:r>
              <a:rPr lang="es-ES" dirty="0"/>
              <a:t> con </a:t>
            </a:r>
            <a:r>
              <a:rPr lang="es-ES" dirty="0" err="1"/>
              <a:t>porum</a:t>
            </a:r>
            <a:r>
              <a:rPr lang="es-ES" dirty="0"/>
              <a:t> </a:t>
            </a:r>
            <a:r>
              <a:rPr lang="es-ES" dirty="0" err="1"/>
              <a:t>delique</a:t>
            </a:r>
            <a:r>
              <a:rPr lang="es-ES" dirty="0"/>
              <a:t> </a:t>
            </a:r>
            <a:r>
              <a:rPr lang="es-ES" dirty="0" err="1"/>
              <a:t>cus</a:t>
            </a:r>
            <a:r>
              <a:rPr lang="es-ES" dirty="0"/>
              <a:t> et </a:t>
            </a:r>
            <a:r>
              <a:rPr lang="es-ES" dirty="0" err="1"/>
              <a:t>et</a:t>
            </a:r>
            <a:r>
              <a:rPr lang="es-ES" dirty="0"/>
              <a:t> </a:t>
            </a:r>
            <a:r>
              <a:rPr lang="es-ES" dirty="0" err="1"/>
              <a:t>voloribus</a:t>
            </a:r>
            <a:r>
              <a:rPr lang="es-ES" dirty="0"/>
              <a:t> </a:t>
            </a:r>
            <a:r>
              <a:rPr lang="es-ES" dirty="0" err="1"/>
              <a:t>expella</a:t>
            </a:r>
            <a:r>
              <a:rPr lang="es-ES" dirty="0"/>
              <a:t> </a:t>
            </a:r>
            <a:r>
              <a:rPr lang="es-ES" dirty="0" err="1"/>
              <a:t>borepe</a:t>
            </a:r>
            <a:r>
              <a:rPr lang="es-ES" dirty="0"/>
              <a:t> </a:t>
            </a:r>
            <a:r>
              <a:rPr lang="es-ES" dirty="0" err="1"/>
              <a:t>ped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endios</a:t>
            </a:r>
            <a:r>
              <a:rPr lang="es-ES" dirty="0"/>
              <a:t> </a:t>
            </a:r>
            <a:r>
              <a:rPr lang="es-ES" dirty="0" err="1"/>
              <a:t>exerat</a:t>
            </a:r>
            <a:r>
              <a:rPr lang="es-ES" dirty="0"/>
              <a:t> </a:t>
            </a:r>
            <a:r>
              <a:rPr lang="es-ES" dirty="0" err="1"/>
              <a:t>debiti</a:t>
            </a:r>
            <a:r>
              <a:rPr lang="es-ES" dirty="0"/>
              <a:t> </a:t>
            </a:r>
            <a:r>
              <a:rPr lang="es-ES" dirty="0" err="1"/>
              <a:t>doluptatur</a:t>
            </a:r>
            <a:r>
              <a:rPr lang="es-ES" dirty="0"/>
              <a:t>, que dicto </a:t>
            </a:r>
            <a:r>
              <a:rPr lang="es-ES" dirty="0" err="1"/>
              <a:t>consecume</a:t>
            </a:r>
            <a:r>
              <a:rPr lang="es-ES" dirty="0"/>
              <a:t> re, </a:t>
            </a:r>
            <a:r>
              <a:rPr lang="es-ES" dirty="0" err="1"/>
              <a:t>nusam</a:t>
            </a:r>
            <a:r>
              <a:rPr lang="es-ES" dirty="0"/>
              <a:t> et </a:t>
            </a:r>
            <a:r>
              <a:rPr lang="es-ES" dirty="0" err="1"/>
              <a:t>videllu</a:t>
            </a:r>
            <a:r>
              <a:rPr lang="es-ES" dirty="0"/>
              <a:t> </a:t>
            </a:r>
            <a:r>
              <a:rPr lang="es-ES" dirty="0" err="1"/>
              <a:t>picient</a:t>
            </a:r>
            <a:r>
              <a:rPr lang="es-ES" dirty="0"/>
              <a:t> </a:t>
            </a:r>
            <a:r>
              <a:rPr lang="es-ES" dirty="0" err="1"/>
              <a:t>iasperc</a:t>
            </a:r>
            <a:r>
              <a:rPr lang="es-ES" dirty="0"/>
              <a:t> </a:t>
            </a:r>
            <a:r>
              <a:rPr lang="es-ES" dirty="0" err="1"/>
              <a:t>hitatur</a:t>
            </a:r>
            <a:r>
              <a:rPr lang="es-ES" dirty="0"/>
              <a:t> </a:t>
            </a:r>
            <a:r>
              <a:rPr lang="es-ES" dirty="0" err="1"/>
              <a:t>ectibus</a:t>
            </a:r>
            <a:r>
              <a:rPr lang="es-ES" dirty="0"/>
              <a:t> </a:t>
            </a:r>
            <a:r>
              <a:rPr lang="es-ES" dirty="0" err="1"/>
              <a:t>eatenih</a:t>
            </a:r>
            <a:r>
              <a:rPr lang="es-ES" dirty="0"/>
              <a:t> </a:t>
            </a:r>
            <a:r>
              <a:rPr lang="es-ES" dirty="0" err="1"/>
              <a:t>iliquatibus</a:t>
            </a:r>
            <a:r>
              <a:rPr lang="es-ES" dirty="0"/>
              <a:t> </a:t>
            </a:r>
            <a:r>
              <a:rPr lang="es-ES" dirty="0" err="1"/>
              <a:t>volora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earions</a:t>
            </a:r>
            <a:r>
              <a:rPr lang="es-ES" dirty="0"/>
              <a:t> </a:t>
            </a:r>
            <a:r>
              <a:rPr lang="es-ES" dirty="0" err="1"/>
              <a:t>equi</a:t>
            </a:r>
            <a:r>
              <a:rPr lang="es-ES" dirty="0"/>
              <a:t>. </a:t>
            </a:r>
            <a:br>
              <a:rPr lang="es-ES" dirty="0"/>
            </a:br>
            <a:r>
              <a:rPr lang="es-ES" dirty="0" err="1"/>
              <a:t>volorumqui</a:t>
            </a:r>
            <a:r>
              <a:rPr lang="es-ES" dirty="0"/>
              <a:t> con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rerferibus</a:t>
            </a:r>
            <a:r>
              <a:rPr lang="es-ES" dirty="0"/>
              <a:t> </a:t>
            </a:r>
            <a:r>
              <a:rPr lang="es-ES" dirty="0" err="1"/>
              <a:t>alit</a:t>
            </a:r>
            <a:r>
              <a:rPr lang="es-ES" dirty="0"/>
              <a:t> </a:t>
            </a:r>
            <a:r>
              <a:rPr lang="es-ES" dirty="0" err="1"/>
              <a:t>accabor</a:t>
            </a:r>
            <a:r>
              <a:rPr lang="es-ES" dirty="0"/>
              <a:t> </a:t>
            </a:r>
            <a:r>
              <a:rPr lang="es-ES" dirty="0" err="1"/>
              <a:t>itatem</a:t>
            </a:r>
            <a:r>
              <a:rPr lang="es-ES" dirty="0"/>
              <a:t> </a:t>
            </a:r>
            <a:r>
              <a:rPr lang="es-ES" dirty="0" err="1"/>
              <a:t>simolorio</a:t>
            </a:r>
            <a:r>
              <a:rPr lang="es-ES" dirty="0"/>
              <a:t> es </a:t>
            </a:r>
            <a:r>
              <a:rPr lang="es-ES" dirty="0" err="1"/>
              <a:t>etus</a:t>
            </a:r>
            <a:r>
              <a:rPr lang="es-ES" dirty="0"/>
              <a:t> </a:t>
            </a:r>
            <a:r>
              <a:rPr lang="es-ES" dirty="0" err="1"/>
              <a:t>esseque</a:t>
            </a:r>
            <a:r>
              <a:rPr lang="es-ES" dirty="0"/>
              <a:t> veles es </a:t>
            </a:r>
            <a:r>
              <a:rPr lang="es-ES" dirty="0" err="1"/>
              <a:t>dunt</a:t>
            </a:r>
            <a:r>
              <a:rPr lang="es-ES" dirty="0"/>
              <a:t> </a:t>
            </a:r>
            <a:r>
              <a:rPr lang="es-ES" dirty="0" err="1"/>
              <a:t>officta</a:t>
            </a:r>
            <a:r>
              <a:rPr lang="es-ES" dirty="0"/>
              <a:t> </a:t>
            </a:r>
            <a:r>
              <a:rPr lang="es-ES" dirty="0" err="1"/>
              <a:t>erupta</a:t>
            </a:r>
            <a:r>
              <a:rPr lang="es-ES" dirty="0"/>
              <a:t> </a:t>
            </a:r>
            <a:r>
              <a:rPr lang="es-ES" dirty="0" err="1"/>
              <a:t>ant</a:t>
            </a:r>
            <a:r>
              <a:rPr lang="es-ES" dirty="0"/>
              <a:t> </a:t>
            </a:r>
            <a:r>
              <a:rPr lang="es-ES" dirty="0" err="1"/>
              <a:t>omniment</a:t>
            </a:r>
            <a:r>
              <a:rPr lang="es-ES" dirty="0"/>
              <a:t> </a:t>
            </a:r>
            <a:r>
              <a:rPr lang="es-ES" dirty="0" err="1"/>
              <a:t>odi</a:t>
            </a:r>
            <a:r>
              <a:rPr lang="es-ES" dirty="0"/>
              <a:t> </a:t>
            </a:r>
            <a:r>
              <a:rPr lang="es-ES" dirty="0" err="1"/>
              <a:t>deria</a:t>
            </a:r>
            <a:r>
              <a:rPr lang="es-ES" dirty="0"/>
              <a:t> </a:t>
            </a:r>
            <a:r>
              <a:rPr lang="es-ES" dirty="0" err="1"/>
              <a:t>evelibuscia</a:t>
            </a:r>
            <a:r>
              <a:rPr lang="es-ES" dirty="0"/>
              <a:t> non re </a:t>
            </a:r>
            <a:r>
              <a:rPr lang="es-ES" dirty="0" err="1"/>
              <a:t>voleste</a:t>
            </a:r>
            <a:r>
              <a:rPr lang="es-ES" dirty="0"/>
              <a:t>.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32D9F627-C890-407E-8937-86EA7F4375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463" y="2172974"/>
            <a:ext cx="5672137" cy="594092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dirty="0" err="1"/>
              <a:t>Aximinct</a:t>
            </a:r>
            <a:r>
              <a:rPr lang="es-ES" sz="2400" dirty="0"/>
              <a:t> </a:t>
            </a:r>
            <a:r>
              <a:rPr lang="es-ES" sz="2400" dirty="0" err="1"/>
              <a:t>emquibus</a:t>
            </a:r>
            <a:r>
              <a:rPr lang="es-ES" sz="2400" dirty="0"/>
              <a:t> et </a:t>
            </a:r>
            <a:r>
              <a:rPr lang="es-ES" sz="2400" dirty="0" err="1"/>
              <a:t>facium</a:t>
            </a:r>
            <a:r>
              <a:rPr lang="es-ES" sz="2400" dirty="0"/>
              <a:t> </a:t>
            </a:r>
            <a:r>
              <a:rPr lang="es-ES" sz="2400" dirty="0" err="1"/>
              <a:t>natur</a:t>
            </a:r>
            <a:endParaRPr lang="en-US" sz="24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01C8371B-E0D9-4E9C-BB68-73941002D2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69936"/>
          <a:stretch/>
        </p:blipFill>
        <p:spPr>
          <a:xfrm>
            <a:off x="13723938" y="332974"/>
            <a:ext cx="42091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01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ECDC97-706A-4416-9EA1-C9FD7EDD0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1E1E1E"/>
                </a:solidFill>
              </a:defRPr>
            </a:lvl1pPr>
          </a:lstStyle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B12B4E-C17A-41FB-86C3-4075B88FFB48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1E1E1E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>
              <a:solidFill>
                <a:srgbClr val="1E1E1E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8374F0-9829-4A0E-A50F-3D62EEDC0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182159"/>
            <a:ext cx="6561949" cy="703086"/>
          </a:xfrm>
        </p:spPr>
        <p:txBody>
          <a:bodyPr lIns="0" anchor="t">
            <a:noAutofit/>
          </a:bodyPr>
          <a:lstStyle>
            <a:lvl1pPr>
              <a:defRPr sz="4330"/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endParaRPr lang="en-US" dirty="0"/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C05E73D6-3521-47BC-82CE-2AAF56FA92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463" y="2767066"/>
            <a:ext cx="8951912" cy="455130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 qui </a:t>
            </a:r>
            <a:r>
              <a:rPr lang="es-ES" dirty="0" err="1"/>
              <a:t>alitiis</a:t>
            </a:r>
            <a:r>
              <a:rPr lang="es-ES" dirty="0"/>
              <a:t> sitia quo </a:t>
            </a:r>
            <a:r>
              <a:rPr lang="es-ES" dirty="0" err="1"/>
              <a:t>totationsedi</a:t>
            </a:r>
            <a:r>
              <a:rPr lang="es-ES" dirty="0"/>
              <a:t> </a:t>
            </a:r>
            <a:r>
              <a:rPr lang="es-ES" dirty="0" err="1"/>
              <a:t>dolorpor</a:t>
            </a:r>
            <a:r>
              <a:rPr lang="es-ES" dirty="0"/>
              <a:t> </a:t>
            </a:r>
            <a:r>
              <a:rPr lang="es-ES" dirty="0" err="1"/>
              <a:t>samus</a:t>
            </a:r>
            <a:r>
              <a:rPr lang="es-ES" dirty="0"/>
              <a:t> am, </a:t>
            </a:r>
            <a:r>
              <a:rPr lang="es-ES" dirty="0" err="1"/>
              <a:t>ullabore</a:t>
            </a:r>
            <a:r>
              <a:rPr lang="es-ES" dirty="0"/>
              <a:t> </a:t>
            </a:r>
            <a:r>
              <a:rPr lang="es-ES" dirty="0" err="1"/>
              <a:t>nihicipsusa</a:t>
            </a:r>
            <a:r>
              <a:rPr lang="es-ES" dirty="0"/>
              <a:t>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conet</a:t>
            </a:r>
            <a:r>
              <a:rPr lang="es-ES" dirty="0"/>
              <a:t> </a:t>
            </a:r>
            <a:r>
              <a:rPr lang="es-ES" dirty="0" err="1"/>
              <a:t>quuntin</a:t>
            </a:r>
            <a:r>
              <a:rPr lang="es-ES" dirty="0"/>
              <a:t> </a:t>
            </a:r>
            <a:r>
              <a:rPr lang="es-ES" dirty="0" err="1"/>
              <a:t>ullabor</a:t>
            </a:r>
            <a:r>
              <a:rPr lang="es-ES" dirty="0"/>
              <a:t> </a:t>
            </a:r>
            <a:r>
              <a:rPr lang="es-ES" dirty="0" err="1"/>
              <a:t>ionsequos</a:t>
            </a:r>
            <a:r>
              <a:rPr lang="es-ES" dirty="0"/>
              <a:t> 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moloreptur</a:t>
            </a:r>
            <a:r>
              <a:rPr lang="es-ES" dirty="0"/>
              <a:t> </a:t>
            </a:r>
            <a:r>
              <a:rPr lang="es-ES" dirty="0" err="1"/>
              <a:t>molorep</a:t>
            </a:r>
            <a:r>
              <a:rPr lang="es-ES" dirty="0"/>
              <a:t> </a:t>
            </a:r>
            <a:r>
              <a:rPr lang="es-ES" dirty="0" err="1"/>
              <a:t>erspica</a:t>
            </a:r>
            <a:r>
              <a:rPr lang="es-ES" dirty="0"/>
              <a:t> </a:t>
            </a:r>
            <a:r>
              <a:rPr lang="es-ES" dirty="0" err="1"/>
              <a:t>tiossin</a:t>
            </a:r>
            <a:r>
              <a:rPr lang="es-ES" dirty="0"/>
              <a:t> </a:t>
            </a:r>
            <a:r>
              <a:rPr lang="es-ES" dirty="0" err="1"/>
              <a:t>vendae</a:t>
            </a:r>
            <a:r>
              <a:rPr lang="es-ES" dirty="0"/>
              <a:t> dolor as dolo </a:t>
            </a:r>
            <a:r>
              <a:rPr lang="es-ES" dirty="0" err="1"/>
              <a:t>consendit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Ehenima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, </a:t>
            </a:r>
            <a:r>
              <a:rPr lang="es-ES" dirty="0" err="1"/>
              <a:t>cusdae</a:t>
            </a:r>
            <a:r>
              <a:rPr lang="es-ES" dirty="0"/>
              <a:t> </a:t>
            </a:r>
            <a:r>
              <a:rPr lang="es-ES" dirty="0" err="1"/>
              <a:t>etur</a:t>
            </a:r>
            <a:r>
              <a:rPr lang="es-ES" dirty="0"/>
              <a:t> </a:t>
            </a:r>
            <a:r>
              <a:rPr lang="es-ES" dirty="0" err="1"/>
              <a:t>apic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testi</a:t>
            </a:r>
            <a:r>
              <a:rPr lang="es-ES" dirty="0"/>
              <a:t> sed este </a:t>
            </a:r>
            <a:r>
              <a:rPr lang="es-ES" dirty="0" err="1"/>
              <a:t>eum</a:t>
            </a:r>
            <a:r>
              <a:rPr lang="es-ES" dirty="0"/>
              <a:t> fuga. </a:t>
            </a:r>
            <a:r>
              <a:rPr lang="es-ES" dirty="0" err="1"/>
              <a:t>Lenet</a:t>
            </a:r>
            <a:r>
              <a:rPr lang="es-ES" dirty="0"/>
              <a:t> et </a:t>
            </a:r>
            <a:r>
              <a:rPr lang="es-ES" dirty="0" err="1"/>
              <a:t>laborerum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quamus</a:t>
            </a:r>
            <a:r>
              <a:rPr lang="es-ES" dirty="0"/>
              <a:t> </a:t>
            </a:r>
            <a:r>
              <a:rPr lang="es-ES" dirty="0" err="1"/>
              <a:t>sinventio</a:t>
            </a:r>
            <a:r>
              <a:rPr lang="es-ES" dirty="0"/>
              <a:t> </a:t>
            </a:r>
            <a:r>
              <a:rPr lang="es-ES" dirty="0" err="1"/>
              <a:t>molentur</a:t>
            </a:r>
            <a:r>
              <a:rPr lang="es-ES" dirty="0"/>
              <a:t> </a:t>
            </a:r>
            <a:r>
              <a:rPr lang="es-ES" dirty="0" err="1"/>
              <a:t>maio</a:t>
            </a:r>
            <a:r>
              <a:rPr lang="es-ES" dirty="0"/>
              <a:t> </a:t>
            </a:r>
            <a:r>
              <a:rPr lang="es-ES" dirty="0" err="1"/>
              <a:t>bernam</a:t>
            </a:r>
            <a:r>
              <a:rPr lang="es-ES" dirty="0"/>
              <a:t> </a:t>
            </a:r>
            <a:r>
              <a:rPr lang="es-ES" dirty="0" err="1"/>
              <a:t>dollandel</a:t>
            </a:r>
            <a:r>
              <a:rPr lang="es-ES" dirty="0"/>
              <a:t> </a:t>
            </a:r>
            <a:r>
              <a:rPr lang="es-ES" dirty="0" err="1"/>
              <a:t>experovit</a:t>
            </a:r>
            <a:r>
              <a:rPr lang="es-ES" dirty="0"/>
              <a:t>, </a:t>
            </a:r>
            <a:r>
              <a:rPr lang="es-ES" dirty="0" err="1"/>
              <a:t>odictatum</a:t>
            </a:r>
            <a:r>
              <a:rPr lang="es-ES" dirty="0"/>
              <a:t> re </a:t>
            </a:r>
            <a:r>
              <a:rPr lang="es-ES" dirty="0" err="1"/>
              <a:t>accus</a:t>
            </a:r>
            <a:r>
              <a:rPr lang="es-ES" dirty="0"/>
              <a:t> </a:t>
            </a:r>
            <a:r>
              <a:rPr lang="es-ES" dirty="0" err="1"/>
              <a:t>dolorruptium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ma</a:t>
            </a:r>
            <a:r>
              <a:rPr lang="es-ES" dirty="0"/>
              <a:t> </a:t>
            </a:r>
            <a:r>
              <a:rPr lang="es-ES" dirty="0" err="1"/>
              <a:t>cus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Ommos</a:t>
            </a:r>
            <a:r>
              <a:rPr lang="es-ES" dirty="0"/>
              <a:t> </a:t>
            </a:r>
            <a:r>
              <a:rPr lang="es-ES" dirty="0" err="1"/>
              <a:t>num</a:t>
            </a:r>
            <a:r>
              <a:rPr lang="es-ES" dirty="0"/>
              <a:t> ad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ilitatur</a:t>
            </a:r>
            <a:r>
              <a:rPr lang="es-ES" dirty="0"/>
              <a:t> </a:t>
            </a:r>
            <a:r>
              <a:rPr lang="es-ES" dirty="0" err="1"/>
              <a:t>sitiam</a:t>
            </a:r>
            <a:r>
              <a:rPr lang="es-ES" dirty="0"/>
              <a:t> </a:t>
            </a:r>
            <a:r>
              <a:rPr lang="es-ES" dirty="0" err="1"/>
              <a:t>fugiamet</a:t>
            </a:r>
            <a:r>
              <a:rPr lang="es-ES" dirty="0"/>
              <a:t> </a:t>
            </a:r>
            <a:r>
              <a:rPr lang="es-ES" dirty="0" err="1"/>
              <a:t>dipsant</a:t>
            </a:r>
            <a:r>
              <a:rPr lang="es-ES" dirty="0"/>
              <a:t> </a:t>
            </a:r>
            <a:r>
              <a:rPr lang="es-ES" dirty="0" err="1"/>
              <a:t>incime</a:t>
            </a:r>
            <a:r>
              <a:rPr lang="es-ES" dirty="0"/>
              <a:t> </a:t>
            </a:r>
            <a:r>
              <a:rPr lang="es-ES" dirty="0" err="1"/>
              <a:t>voluptibus</a:t>
            </a:r>
            <a:r>
              <a:rPr lang="es-ES" dirty="0"/>
              <a:t> </a:t>
            </a:r>
            <a:r>
              <a:rPr lang="es-ES" dirty="0" err="1"/>
              <a:t>eumquo</a:t>
            </a:r>
            <a:r>
              <a:rPr lang="es-ES" dirty="0"/>
              <a:t> et </a:t>
            </a:r>
            <a:r>
              <a:rPr lang="es-ES" dirty="0" err="1"/>
              <a:t>elibusa</a:t>
            </a:r>
            <a:r>
              <a:rPr lang="es-ES" dirty="0"/>
              <a:t> </a:t>
            </a:r>
            <a:r>
              <a:rPr lang="es-ES" dirty="0" err="1"/>
              <a:t>consed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, </a:t>
            </a:r>
            <a:r>
              <a:rPr lang="es-ES" dirty="0" err="1"/>
              <a:t>tecesciis</a:t>
            </a:r>
            <a:r>
              <a:rPr lang="es-ES" dirty="0"/>
              <a:t> </a:t>
            </a:r>
            <a:r>
              <a:rPr lang="es-ES" dirty="0" err="1"/>
              <a:t>velignimus</a:t>
            </a:r>
            <a:r>
              <a:rPr lang="es-ES" dirty="0"/>
              <a:t>, </a:t>
            </a:r>
            <a:r>
              <a:rPr lang="es-ES" dirty="0" err="1"/>
              <a:t>exped</a:t>
            </a:r>
            <a:r>
              <a:rPr lang="es-ES" dirty="0"/>
              <a:t> </a:t>
            </a:r>
            <a:r>
              <a:rPr lang="es-ES" dirty="0" err="1"/>
              <a:t>ma</a:t>
            </a:r>
            <a:r>
              <a:rPr lang="es-ES" dirty="0"/>
              <a:t> con </a:t>
            </a:r>
            <a:r>
              <a:rPr lang="es-ES" dirty="0" err="1"/>
              <a:t>nis</a:t>
            </a:r>
            <a:r>
              <a:rPr lang="es-ES" dirty="0"/>
              <a:t> dolor sunt opta qui </a:t>
            </a:r>
            <a:r>
              <a:rPr lang="es-ES" dirty="0" err="1"/>
              <a:t>bero</a:t>
            </a:r>
            <a:r>
              <a:rPr lang="es-ES" dirty="0"/>
              <a:t> con </a:t>
            </a:r>
            <a:r>
              <a:rPr lang="es-ES" dirty="0" err="1"/>
              <a:t>porum</a:t>
            </a:r>
            <a:r>
              <a:rPr lang="es-ES" dirty="0"/>
              <a:t> </a:t>
            </a:r>
            <a:r>
              <a:rPr lang="es-ES" dirty="0" err="1"/>
              <a:t>delique</a:t>
            </a:r>
            <a:r>
              <a:rPr lang="es-ES" dirty="0"/>
              <a:t> </a:t>
            </a:r>
            <a:r>
              <a:rPr lang="es-ES" dirty="0" err="1"/>
              <a:t>cus</a:t>
            </a:r>
            <a:r>
              <a:rPr lang="es-ES" dirty="0"/>
              <a:t> et </a:t>
            </a:r>
            <a:r>
              <a:rPr lang="es-ES" dirty="0" err="1"/>
              <a:t>et</a:t>
            </a:r>
            <a:r>
              <a:rPr lang="es-ES" dirty="0"/>
              <a:t> </a:t>
            </a:r>
            <a:r>
              <a:rPr lang="es-ES" dirty="0" err="1"/>
              <a:t>voloribus</a:t>
            </a:r>
            <a:r>
              <a:rPr lang="es-ES" dirty="0"/>
              <a:t> </a:t>
            </a:r>
            <a:r>
              <a:rPr lang="es-ES" dirty="0" err="1"/>
              <a:t>expella</a:t>
            </a:r>
            <a:r>
              <a:rPr lang="es-ES" dirty="0"/>
              <a:t> </a:t>
            </a:r>
            <a:r>
              <a:rPr lang="es-ES" dirty="0" err="1"/>
              <a:t>borepe</a:t>
            </a:r>
            <a:r>
              <a:rPr lang="es-ES" dirty="0"/>
              <a:t> </a:t>
            </a:r>
            <a:r>
              <a:rPr lang="es-ES" dirty="0" err="1"/>
              <a:t>ped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endios</a:t>
            </a:r>
            <a:r>
              <a:rPr lang="es-ES" dirty="0"/>
              <a:t> </a:t>
            </a:r>
            <a:r>
              <a:rPr lang="es-ES" dirty="0" err="1"/>
              <a:t>exerat</a:t>
            </a:r>
            <a:r>
              <a:rPr lang="es-ES" dirty="0"/>
              <a:t> </a:t>
            </a:r>
            <a:r>
              <a:rPr lang="es-ES" dirty="0" err="1"/>
              <a:t>debiti</a:t>
            </a:r>
            <a:r>
              <a:rPr lang="es-ES" dirty="0"/>
              <a:t> </a:t>
            </a:r>
            <a:r>
              <a:rPr lang="es-ES" dirty="0" err="1"/>
              <a:t>doluptatur</a:t>
            </a:r>
            <a:r>
              <a:rPr lang="es-ES" dirty="0"/>
              <a:t>, que dicto </a:t>
            </a:r>
            <a:r>
              <a:rPr lang="es-ES" dirty="0" err="1"/>
              <a:t>consecume</a:t>
            </a:r>
            <a:r>
              <a:rPr lang="es-ES" dirty="0"/>
              <a:t> re, </a:t>
            </a:r>
            <a:r>
              <a:rPr lang="es-ES" dirty="0" err="1"/>
              <a:t>nusam</a:t>
            </a:r>
            <a:r>
              <a:rPr lang="es-ES" dirty="0"/>
              <a:t> et </a:t>
            </a:r>
            <a:r>
              <a:rPr lang="es-ES" dirty="0" err="1"/>
              <a:t>videllu</a:t>
            </a:r>
            <a:r>
              <a:rPr lang="es-ES" dirty="0"/>
              <a:t> </a:t>
            </a:r>
            <a:r>
              <a:rPr lang="es-ES" dirty="0" err="1"/>
              <a:t>picient</a:t>
            </a:r>
            <a:r>
              <a:rPr lang="es-ES" dirty="0"/>
              <a:t> </a:t>
            </a:r>
            <a:r>
              <a:rPr lang="es-ES" dirty="0" err="1"/>
              <a:t>iasperc</a:t>
            </a:r>
            <a:r>
              <a:rPr lang="es-ES" dirty="0"/>
              <a:t> </a:t>
            </a:r>
            <a:r>
              <a:rPr lang="es-ES" dirty="0" err="1"/>
              <a:t>hitatur</a:t>
            </a:r>
            <a:r>
              <a:rPr lang="es-ES" dirty="0"/>
              <a:t> </a:t>
            </a:r>
            <a:r>
              <a:rPr lang="es-ES" dirty="0" err="1"/>
              <a:t>ectibus</a:t>
            </a:r>
            <a:r>
              <a:rPr lang="es-ES" dirty="0"/>
              <a:t> </a:t>
            </a:r>
            <a:r>
              <a:rPr lang="es-ES" dirty="0" err="1"/>
              <a:t>eatenih</a:t>
            </a:r>
            <a:r>
              <a:rPr lang="es-ES" dirty="0"/>
              <a:t> </a:t>
            </a:r>
            <a:r>
              <a:rPr lang="es-ES" dirty="0" err="1"/>
              <a:t>iliquatibus</a:t>
            </a:r>
            <a:r>
              <a:rPr lang="es-ES" dirty="0"/>
              <a:t> </a:t>
            </a:r>
            <a:r>
              <a:rPr lang="es-ES" dirty="0" err="1"/>
              <a:t>volora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earions</a:t>
            </a:r>
            <a:r>
              <a:rPr lang="es-ES" dirty="0"/>
              <a:t> </a:t>
            </a:r>
            <a:r>
              <a:rPr lang="es-ES" dirty="0" err="1"/>
              <a:t>equi</a:t>
            </a:r>
            <a:r>
              <a:rPr lang="es-ES" dirty="0"/>
              <a:t>. </a:t>
            </a:r>
            <a:br>
              <a:rPr lang="es-ES" dirty="0"/>
            </a:br>
            <a:r>
              <a:rPr lang="es-ES" dirty="0" err="1"/>
              <a:t>volorumqui</a:t>
            </a:r>
            <a:r>
              <a:rPr lang="es-ES" dirty="0"/>
              <a:t> con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rerferibus</a:t>
            </a:r>
            <a:r>
              <a:rPr lang="es-ES" dirty="0"/>
              <a:t> </a:t>
            </a:r>
            <a:r>
              <a:rPr lang="es-ES" dirty="0" err="1"/>
              <a:t>alit</a:t>
            </a:r>
            <a:r>
              <a:rPr lang="es-ES" dirty="0"/>
              <a:t> </a:t>
            </a:r>
            <a:r>
              <a:rPr lang="es-ES" dirty="0" err="1"/>
              <a:t>accabor</a:t>
            </a:r>
            <a:r>
              <a:rPr lang="es-ES" dirty="0"/>
              <a:t> </a:t>
            </a:r>
            <a:r>
              <a:rPr lang="es-ES" dirty="0" err="1"/>
              <a:t>itatem</a:t>
            </a:r>
            <a:r>
              <a:rPr lang="es-ES" dirty="0"/>
              <a:t> </a:t>
            </a:r>
            <a:r>
              <a:rPr lang="es-ES" dirty="0" err="1"/>
              <a:t>simolorio</a:t>
            </a:r>
            <a:r>
              <a:rPr lang="es-ES" dirty="0"/>
              <a:t> es </a:t>
            </a:r>
            <a:r>
              <a:rPr lang="es-ES" dirty="0" err="1"/>
              <a:t>etus</a:t>
            </a:r>
            <a:r>
              <a:rPr lang="es-ES" dirty="0"/>
              <a:t> </a:t>
            </a:r>
            <a:r>
              <a:rPr lang="es-ES" dirty="0" err="1"/>
              <a:t>esseque</a:t>
            </a:r>
            <a:r>
              <a:rPr lang="es-ES" dirty="0"/>
              <a:t> veles es </a:t>
            </a:r>
            <a:r>
              <a:rPr lang="es-ES" dirty="0" err="1"/>
              <a:t>dunt</a:t>
            </a:r>
            <a:r>
              <a:rPr lang="es-ES" dirty="0"/>
              <a:t> </a:t>
            </a:r>
            <a:r>
              <a:rPr lang="es-ES" dirty="0" err="1"/>
              <a:t>officta</a:t>
            </a:r>
            <a:r>
              <a:rPr lang="es-ES" dirty="0"/>
              <a:t> </a:t>
            </a:r>
            <a:r>
              <a:rPr lang="es-ES" dirty="0" err="1"/>
              <a:t>erupta</a:t>
            </a:r>
            <a:r>
              <a:rPr lang="es-ES" dirty="0"/>
              <a:t> </a:t>
            </a:r>
            <a:r>
              <a:rPr lang="es-ES" dirty="0" err="1"/>
              <a:t>ant</a:t>
            </a:r>
            <a:r>
              <a:rPr lang="es-ES" dirty="0"/>
              <a:t> </a:t>
            </a:r>
            <a:r>
              <a:rPr lang="es-ES" dirty="0" err="1"/>
              <a:t>omniment</a:t>
            </a:r>
            <a:r>
              <a:rPr lang="es-ES" dirty="0"/>
              <a:t> </a:t>
            </a:r>
            <a:r>
              <a:rPr lang="es-ES" dirty="0" err="1"/>
              <a:t>odi</a:t>
            </a:r>
            <a:r>
              <a:rPr lang="es-ES" dirty="0"/>
              <a:t> </a:t>
            </a:r>
            <a:r>
              <a:rPr lang="es-ES" dirty="0" err="1"/>
              <a:t>deria</a:t>
            </a:r>
            <a:r>
              <a:rPr lang="es-ES" dirty="0"/>
              <a:t> </a:t>
            </a:r>
            <a:r>
              <a:rPr lang="es-ES" dirty="0" err="1"/>
              <a:t>evelibuscia</a:t>
            </a:r>
            <a:r>
              <a:rPr lang="es-ES" dirty="0"/>
              <a:t> non re </a:t>
            </a:r>
            <a:r>
              <a:rPr lang="es-ES" dirty="0" err="1"/>
              <a:t>voleste</a:t>
            </a:r>
            <a:r>
              <a:rPr lang="es-ES" dirty="0"/>
              <a:t>.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39722E83-61D8-46D8-AF67-A82A58A336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463" y="2172974"/>
            <a:ext cx="5672137" cy="594092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dirty="0" err="1"/>
              <a:t>Aximinct</a:t>
            </a:r>
            <a:r>
              <a:rPr lang="es-ES" sz="2400" dirty="0"/>
              <a:t> </a:t>
            </a:r>
            <a:r>
              <a:rPr lang="es-ES" sz="2400" dirty="0" err="1"/>
              <a:t>emquibus</a:t>
            </a:r>
            <a:r>
              <a:rPr lang="es-ES" sz="2400" dirty="0"/>
              <a:t> et </a:t>
            </a:r>
            <a:r>
              <a:rPr lang="es-ES" sz="2400" dirty="0" err="1"/>
              <a:t>facium</a:t>
            </a:r>
            <a:r>
              <a:rPr lang="es-ES" sz="2400" dirty="0"/>
              <a:t> </a:t>
            </a:r>
            <a:r>
              <a:rPr lang="es-ES" sz="2400" dirty="0" err="1"/>
              <a:t>natur</a:t>
            </a:r>
            <a:endParaRPr lang="en-US" sz="24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16C45FC7-EEB9-4B9F-BE13-C2D9C7222B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23884" y="7585901"/>
            <a:ext cx="1400054" cy="3852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F8AE979-17D9-492C-9878-9DAC54F970CD}"/>
              </a:ext>
            </a:extLst>
          </p:cNvPr>
          <p:cNvSpPr/>
          <p:nvPr userDrawn="1"/>
        </p:nvSpPr>
        <p:spPr>
          <a:xfrm>
            <a:off x="524442" y="332974"/>
            <a:ext cx="384969" cy="3849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951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01 rojo">
    <p:bg>
      <p:bgPr>
        <a:solidFill>
          <a:srgbClr val="FF3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ECDC97-706A-4416-9EA1-C9FD7EDD0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B12B4E-C17A-41FB-86C3-4075B88FFB48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chemeClr val="bg1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3A0E82-FF4A-4767-8F46-4CEFBC357853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DA3608-77A3-4472-83F0-ECF69F3F28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182159"/>
            <a:ext cx="6561949" cy="703086"/>
          </a:xfrm>
        </p:spPr>
        <p:txBody>
          <a:bodyPr lIns="0" anchor="t">
            <a:noAutofit/>
          </a:bodyPr>
          <a:lstStyle>
            <a:lvl1pPr>
              <a:defRPr sz="4330">
                <a:solidFill>
                  <a:schemeClr val="bg1"/>
                </a:solidFill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endParaRPr lang="en-US" dirty="0"/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4A66E3B5-38E7-411C-BEDB-A16E741FDC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463" y="2767066"/>
            <a:ext cx="8951912" cy="455130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 qui </a:t>
            </a:r>
            <a:r>
              <a:rPr lang="es-ES" dirty="0" err="1"/>
              <a:t>alitiis</a:t>
            </a:r>
            <a:r>
              <a:rPr lang="es-ES" dirty="0"/>
              <a:t> sitia quo </a:t>
            </a:r>
            <a:r>
              <a:rPr lang="es-ES" dirty="0" err="1"/>
              <a:t>totationsedi</a:t>
            </a:r>
            <a:r>
              <a:rPr lang="es-ES" dirty="0"/>
              <a:t> </a:t>
            </a:r>
            <a:r>
              <a:rPr lang="es-ES" dirty="0" err="1"/>
              <a:t>dolorpor</a:t>
            </a:r>
            <a:r>
              <a:rPr lang="es-ES" dirty="0"/>
              <a:t> </a:t>
            </a:r>
            <a:r>
              <a:rPr lang="es-ES" dirty="0" err="1"/>
              <a:t>samus</a:t>
            </a:r>
            <a:r>
              <a:rPr lang="es-ES" dirty="0"/>
              <a:t> am, </a:t>
            </a:r>
            <a:r>
              <a:rPr lang="es-ES" dirty="0" err="1"/>
              <a:t>ullabore</a:t>
            </a:r>
            <a:r>
              <a:rPr lang="es-ES" dirty="0"/>
              <a:t> </a:t>
            </a:r>
            <a:r>
              <a:rPr lang="es-ES" dirty="0" err="1"/>
              <a:t>nihicipsusa</a:t>
            </a:r>
            <a:r>
              <a:rPr lang="es-ES" dirty="0"/>
              <a:t>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conet</a:t>
            </a:r>
            <a:r>
              <a:rPr lang="es-ES" dirty="0"/>
              <a:t> </a:t>
            </a:r>
            <a:r>
              <a:rPr lang="es-ES" dirty="0" err="1"/>
              <a:t>quuntin</a:t>
            </a:r>
            <a:r>
              <a:rPr lang="es-ES" dirty="0"/>
              <a:t> </a:t>
            </a:r>
            <a:r>
              <a:rPr lang="es-ES" dirty="0" err="1"/>
              <a:t>ullabor</a:t>
            </a:r>
            <a:r>
              <a:rPr lang="es-ES" dirty="0"/>
              <a:t> </a:t>
            </a:r>
            <a:r>
              <a:rPr lang="es-ES" dirty="0" err="1"/>
              <a:t>ionsequos</a:t>
            </a:r>
            <a:r>
              <a:rPr lang="es-ES" dirty="0"/>
              <a:t> 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moloreptur</a:t>
            </a:r>
            <a:r>
              <a:rPr lang="es-ES" dirty="0"/>
              <a:t> </a:t>
            </a:r>
            <a:r>
              <a:rPr lang="es-ES" dirty="0" err="1"/>
              <a:t>molorep</a:t>
            </a:r>
            <a:r>
              <a:rPr lang="es-ES" dirty="0"/>
              <a:t> </a:t>
            </a:r>
            <a:r>
              <a:rPr lang="es-ES" dirty="0" err="1"/>
              <a:t>erspica</a:t>
            </a:r>
            <a:r>
              <a:rPr lang="es-ES" dirty="0"/>
              <a:t> </a:t>
            </a:r>
            <a:r>
              <a:rPr lang="es-ES" dirty="0" err="1"/>
              <a:t>tiossin</a:t>
            </a:r>
            <a:r>
              <a:rPr lang="es-ES" dirty="0"/>
              <a:t> </a:t>
            </a:r>
            <a:r>
              <a:rPr lang="es-ES" dirty="0" err="1"/>
              <a:t>vendae</a:t>
            </a:r>
            <a:r>
              <a:rPr lang="es-ES" dirty="0"/>
              <a:t> dolor as dolo </a:t>
            </a:r>
            <a:r>
              <a:rPr lang="es-ES" dirty="0" err="1"/>
              <a:t>consendit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Ehenima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, </a:t>
            </a:r>
            <a:r>
              <a:rPr lang="es-ES" dirty="0" err="1"/>
              <a:t>cusdae</a:t>
            </a:r>
            <a:r>
              <a:rPr lang="es-ES" dirty="0"/>
              <a:t> </a:t>
            </a:r>
            <a:r>
              <a:rPr lang="es-ES" dirty="0" err="1"/>
              <a:t>etur</a:t>
            </a:r>
            <a:r>
              <a:rPr lang="es-ES" dirty="0"/>
              <a:t> </a:t>
            </a:r>
            <a:r>
              <a:rPr lang="es-ES" dirty="0" err="1"/>
              <a:t>apic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testi</a:t>
            </a:r>
            <a:r>
              <a:rPr lang="es-ES" dirty="0"/>
              <a:t> sed este </a:t>
            </a:r>
            <a:r>
              <a:rPr lang="es-ES" dirty="0" err="1"/>
              <a:t>eum</a:t>
            </a:r>
            <a:r>
              <a:rPr lang="es-ES" dirty="0"/>
              <a:t> fuga. </a:t>
            </a:r>
            <a:r>
              <a:rPr lang="es-ES" dirty="0" err="1"/>
              <a:t>Lenet</a:t>
            </a:r>
            <a:r>
              <a:rPr lang="es-ES" dirty="0"/>
              <a:t> et </a:t>
            </a:r>
            <a:r>
              <a:rPr lang="es-ES" dirty="0" err="1"/>
              <a:t>laborerum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quamus</a:t>
            </a:r>
            <a:r>
              <a:rPr lang="es-ES" dirty="0"/>
              <a:t> </a:t>
            </a:r>
            <a:r>
              <a:rPr lang="es-ES" dirty="0" err="1"/>
              <a:t>sinventio</a:t>
            </a:r>
            <a:r>
              <a:rPr lang="es-ES" dirty="0"/>
              <a:t> </a:t>
            </a:r>
            <a:r>
              <a:rPr lang="es-ES" dirty="0" err="1"/>
              <a:t>molentur</a:t>
            </a:r>
            <a:r>
              <a:rPr lang="es-ES" dirty="0"/>
              <a:t> </a:t>
            </a:r>
            <a:r>
              <a:rPr lang="es-ES" dirty="0" err="1"/>
              <a:t>maio</a:t>
            </a:r>
            <a:r>
              <a:rPr lang="es-ES" dirty="0"/>
              <a:t> </a:t>
            </a:r>
            <a:r>
              <a:rPr lang="es-ES" dirty="0" err="1"/>
              <a:t>bernam</a:t>
            </a:r>
            <a:r>
              <a:rPr lang="es-ES" dirty="0"/>
              <a:t> </a:t>
            </a:r>
            <a:r>
              <a:rPr lang="es-ES" dirty="0" err="1"/>
              <a:t>dollandel</a:t>
            </a:r>
            <a:r>
              <a:rPr lang="es-ES" dirty="0"/>
              <a:t> </a:t>
            </a:r>
            <a:r>
              <a:rPr lang="es-ES" dirty="0" err="1"/>
              <a:t>experovit</a:t>
            </a:r>
            <a:r>
              <a:rPr lang="es-ES" dirty="0"/>
              <a:t>, </a:t>
            </a:r>
            <a:r>
              <a:rPr lang="es-ES" dirty="0" err="1"/>
              <a:t>odictatum</a:t>
            </a:r>
            <a:r>
              <a:rPr lang="es-ES" dirty="0"/>
              <a:t> re </a:t>
            </a:r>
            <a:r>
              <a:rPr lang="es-ES" dirty="0" err="1"/>
              <a:t>accus</a:t>
            </a:r>
            <a:r>
              <a:rPr lang="es-ES" dirty="0"/>
              <a:t> </a:t>
            </a:r>
            <a:r>
              <a:rPr lang="es-ES" dirty="0" err="1"/>
              <a:t>dolorruptium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ma</a:t>
            </a:r>
            <a:r>
              <a:rPr lang="es-ES" dirty="0"/>
              <a:t> </a:t>
            </a:r>
            <a:r>
              <a:rPr lang="es-ES" dirty="0" err="1"/>
              <a:t>cus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Ommos</a:t>
            </a:r>
            <a:r>
              <a:rPr lang="es-ES" dirty="0"/>
              <a:t> </a:t>
            </a:r>
            <a:r>
              <a:rPr lang="es-ES" dirty="0" err="1"/>
              <a:t>num</a:t>
            </a:r>
            <a:r>
              <a:rPr lang="es-ES" dirty="0"/>
              <a:t> ad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ilitatur</a:t>
            </a:r>
            <a:r>
              <a:rPr lang="es-ES" dirty="0"/>
              <a:t> </a:t>
            </a:r>
            <a:r>
              <a:rPr lang="es-ES" dirty="0" err="1"/>
              <a:t>sitiam</a:t>
            </a:r>
            <a:r>
              <a:rPr lang="es-ES" dirty="0"/>
              <a:t> </a:t>
            </a:r>
            <a:r>
              <a:rPr lang="es-ES" dirty="0" err="1"/>
              <a:t>fugiamet</a:t>
            </a:r>
            <a:r>
              <a:rPr lang="es-ES" dirty="0"/>
              <a:t> </a:t>
            </a:r>
            <a:r>
              <a:rPr lang="es-ES" dirty="0" err="1"/>
              <a:t>dipsant</a:t>
            </a:r>
            <a:r>
              <a:rPr lang="es-ES" dirty="0"/>
              <a:t> </a:t>
            </a:r>
            <a:r>
              <a:rPr lang="es-ES" dirty="0" err="1"/>
              <a:t>incime</a:t>
            </a:r>
            <a:r>
              <a:rPr lang="es-ES" dirty="0"/>
              <a:t> </a:t>
            </a:r>
            <a:r>
              <a:rPr lang="es-ES" dirty="0" err="1"/>
              <a:t>voluptibus</a:t>
            </a:r>
            <a:r>
              <a:rPr lang="es-ES" dirty="0"/>
              <a:t> </a:t>
            </a:r>
            <a:r>
              <a:rPr lang="es-ES" dirty="0" err="1"/>
              <a:t>eumquo</a:t>
            </a:r>
            <a:r>
              <a:rPr lang="es-ES" dirty="0"/>
              <a:t> et </a:t>
            </a:r>
            <a:r>
              <a:rPr lang="es-ES" dirty="0" err="1"/>
              <a:t>elibusa</a:t>
            </a:r>
            <a:r>
              <a:rPr lang="es-ES" dirty="0"/>
              <a:t> </a:t>
            </a:r>
            <a:r>
              <a:rPr lang="es-ES" dirty="0" err="1"/>
              <a:t>consed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, </a:t>
            </a:r>
            <a:r>
              <a:rPr lang="es-ES" dirty="0" err="1"/>
              <a:t>tecesciis</a:t>
            </a:r>
            <a:r>
              <a:rPr lang="es-ES" dirty="0"/>
              <a:t> </a:t>
            </a:r>
            <a:r>
              <a:rPr lang="es-ES" dirty="0" err="1"/>
              <a:t>velignimus</a:t>
            </a:r>
            <a:r>
              <a:rPr lang="es-ES" dirty="0"/>
              <a:t>, </a:t>
            </a:r>
            <a:r>
              <a:rPr lang="es-ES" dirty="0" err="1"/>
              <a:t>exped</a:t>
            </a:r>
            <a:r>
              <a:rPr lang="es-ES" dirty="0"/>
              <a:t> </a:t>
            </a:r>
            <a:r>
              <a:rPr lang="es-ES" dirty="0" err="1"/>
              <a:t>ma</a:t>
            </a:r>
            <a:r>
              <a:rPr lang="es-ES" dirty="0"/>
              <a:t> con </a:t>
            </a:r>
            <a:r>
              <a:rPr lang="es-ES" dirty="0" err="1"/>
              <a:t>nis</a:t>
            </a:r>
            <a:r>
              <a:rPr lang="es-ES" dirty="0"/>
              <a:t> dolor sunt opta qui </a:t>
            </a:r>
            <a:r>
              <a:rPr lang="es-ES" dirty="0" err="1"/>
              <a:t>bero</a:t>
            </a:r>
            <a:r>
              <a:rPr lang="es-ES" dirty="0"/>
              <a:t> con </a:t>
            </a:r>
            <a:r>
              <a:rPr lang="es-ES" dirty="0" err="1"/>
              <a:t>porum</a:t>
            </a:r>
            <a:r>
              <a:rPr lang="es-ES" dirty="0"/>
              <a:t> </a:t>
            </a:r>
            <a:r>
              <a:rPr lang="es-ES" dirty="0" err="1"/>
              <a:t>delique</a:t>
            </a:r>
            <a:r>
              <a:rPr lang="es-ES" dirty="0"/>
              <a:t> </a:t>
            </a:r>
            <a:r>
              <a:rPr lang="es-ES" dirty="0" err="1"/>
              <a:t>cus</a:t>
            </a:r>
            <a:r>
              <a:rPr lang="es-ES" dirty="0"/>
              <a:t> et </a:t>
            </a:r>
            <a:r>
              <a:rPr lang="es-ES" dirty="0" err="1"/>
              <a:t>et</a:t>
            </a:r>
            <a:r>
              <a:rPr lang="es-ES" dirty="0"/>
              <a:t> </a:t>
            </a:r>
            <a:r>
              <a:rPr lang="es-ES" dirty="0" err="1"/>
              <a:t>voloribus</a:t>
            </a:r>
            <a:r>
              <a:rPr lang="es-ES" dirty="0"/>
              <a:t> </a:t>
            </a:r>
            <a:r>
              <a:rPr lang="es-ES" dirty="0" err="1"/>
              <a:t>expella</a:t>
            </a:r>
            <a:r>
              <a:rPr lang="es-ES" dirty="0"/>
              <a:t> </a:t>
            </a:r>
            <a:r>
              <a:rPr lang="es-ES" dirty="0" err="1"/>
              <a:t>borepe</a:t>
            </a:r>
            <a:r>
              <a:rPr lang="es-ES" dirty="0"/>
              <a:t> </a:t>
            </a:r>
            <a:r>
              <a:rPr lang="es-ES" dirty="0" err="1"/>
              <a:t>ped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endios</a:t>
            </a:r>
            <a:r>
              <a:rPr lang="es-ES" dirty="0"/>
              <a:t> </a:t>
            </a:r>
            <a:r>
              <a:rPr lang="es-ES" dirty="0" err="1"/>
              <a:t>exerat</a:t>
            </a:r>
            <a:r>
              <a:rPr lang="es-ES" dirty="0"/>
              <a:t> </a:t>
            </a:r>
            <a:r>
              <a:rPr lang="es-ES" dirty="0" err="1"/>
              <a:t>debiti</a:t>
            </a:r>
            <a:r>
              <a:rPr lang="es-ES" dirty="0"/>
              <a:t> </a:t>
            </a:r>
            <a:r>
              <a:rPr lang="es-ES" dirty="0" err="1"/>
              <a:t>doluptatur</a:t>
            </a:r>
            <a:r>
              <a:rPr lang="es-ES" dirty="0"/>
              <a:t>, que dicto </a:t>
            </a:r>
            <a:r>
              <a:rPr lang="es-ES" dirty="0" err="1"/>
              <a:t>consecume</a:t>
            </a:r>
            <a:r>
              <a:rPr lang="es-ES" dirty="0"/>
              <a:t> re, </a:t>
            </a:r>
            <a:r>
              <a:rPr lang="es-ES" dirty="0" err="1"/>
              <a:t>nusam</a:t>
            </a:r>
            <a:r>
              <a:rPr lang="es-ES" dirty="0"/>
              <a:t> et </a:t>
            </a:r>
            <a:r>
              <a:rPr lang="es-ES" dirty="0" err="1"/>
              <a:t>videllu</a:t>
            </a:r>
            <a:r>
              <a:rPr lang="es-ES" dirty="0"/>
              <a:t> </a:t>
            </a:r>
            <a:r>
              <a:rPr lang="es-ES" dirty="0" err="1"/>
              <a:t>picient</a:t>
            </a:r>
            <a:r>
              <a:rPr lang="es-ES" dirty="0"/>
              <a:t> </a:t>
            </a:r>
            <a:r>
              <a:rPr lang="es-ES" dirty="0" err="1"/>
              <a:t>iasperc</a:t>
            </a:r>
            <a:r>
              <a:rPr lang="es-ES" dirty="0"/>
              <a:t> </a:t>
            </a:r>
            <a:r>
              <a:rPr lang="es-ES" dirty="0" err="1"/>
              <a:t>hitatur</a:t>
            </a:r>
            <a:r>
              <a:rPr lang="es-ES" dirty="0"/>
              <a:t> </a:t>
            </a:r>
            <a:r>
              <a:rPr lang="es-ES" dirty="0" err="1"/>
              <a:t>ectibus</a:t>
            </a:r>
            <a:r>
              <a:rPr lang="es-ES" dirty="0"/>
              <a:t> </a:t>
            </a:r>
            <a:r>
              <a:rPr lang="es-ES" dirty="0" err="1"/>
              <a:t>eatenih</a:t>
            </a:r>
            <a:r>
              <a:rPr lang="es-ES" dirty="0"/>
              <a:t> </a:t>
            </a:r>
            <a:r>
              <a:rPr lang="es-ES" dirty="0" err="1"/>
              <a:t>iliquatibus</a:t>
            </a:r>
            <a:r>
              <a:rPr lang="es-ES" dirty="0"/>
              <a:t> </a:t>
            </a:r>
            <a:r>
              <a:rPr lang="es-ES" dirty="0" err="1"/>
              <a:t>volora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earions</a:t>
            </a:r>
            <a:r>
              <a:rPr lang="es-ES" dirty="0"/>
              <a:t> </a:t>
            </a:r>
            <a:r>
              <a:rPr lang="es-ES" dirty="0" err="1"/>
              <a:t>equi</a:t>
            </a:r>
            <a:r>
              <a:rPr lang="es-ES" dirty="0"/>
              <a:t>. </a:t>
            </a:r>
            <a:br>
              <a:rPr lang="es-ES" dirty="0"/>
            </a:br>
            <a:r>
              <a:rPr lang="es-ES" dirty="0" err="1"/>
              <a:t>volorumqui</a:t>
            </a:r>
            <a:r>
              <a:rPr lang="es-ES" dirty="0"/>
              <a:t> con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rerferibus</a:t>
            </a:r>
            <a:r>
              <a:rPr lang="es-ES" dirty="0"/>
              <a:t> </a:t>
            </a:r>
            <a:r>
              <a:rPr lang="es-ES" dirty="0" err="1"/>
              <a:t>alit</a:t>
            </a:r>
            <a:r>
              <a:rPr lang="es-ES" dirty="0"/>
              <a:t> </a:t>
            </a:r>
            <a:r>
              <a:rPr lang="es-ES" dirty="0" err="1"/>
              <a:t>accabor</a:t>
            </a:r>
            <a:r>
              <a:rPr lang="es-ES" dirty="0"/>
              <a:t> </a:t>
            </a:r>
            <a:r>
              <a:rPr lang="es-ES" dirty="0" err="1"/>
              <a:t>itatem</a:t>
            </a:r>
            <a:r>
              <a:rPr lang="es-ES" dirty="0"/>
              <a:t> </a:t>
            </a:r>
            <a:r>
              <a:rPr lang="es-ES" dirty="0" err="1"/>
              <a:t>simolorio</a:t>
            </a:r>
            <a:r>
              <a:rPr lang="es-ES" dirty="0"/>
              <a:t> es </a:t>
            </a:r>
            <a:r>
              <a:rPr lang="es-ES" dirty="0" err="1"/>
              <a:t>etus</a:t>
            </a:r>
            <a:r>
              <a:rPr lang="es-ES" dirty="0"/>
              <a:t> </a:t>
            </a:r>
            <a:r>
              <a:rPr lang="es-ES" dirty="0" err="1"/>
              <a:t>esseque</a:t>
            </a:r>
            <a:r>
              <a:rPr lang="es-ES" dirty="0"/>
              <a:t> veles es </a:t>
            </a:r>
            <a:r>
              <a:rPr lang="es-ES" dirty="0" err="1"/>
              <a:t>dunt</a:t>
            </a:r>
            <a:r>
              <a:rPr lang="es-ES" dirty="0"/>
              <a:t> </a:t>
            </a:r>
            <a:r>
              <a:rPr lang="es-ES" dirty="0" err="1"/>
              <a:t>officta</a:t>
            </a:r>
            <a:r>
              <a:rPr lang="es-ES" dirty="0"/>
              <a:t> </a:t>
            </a:r>
            <a:r>
              <a:rPr lang="es-ES" dirty="0" err="1"/>
              <a:t>erupta</a:t>
            </a:r>
            <a:r>
              <a:rPr lang="es-ES" dirty="0"/>
              <a:t> </a:t>
            </a:r>
            <a:r>
              <a:rPr lang="es-ES" dirty="0" err="1"/>
              <a:t>ant</a:t>
            </a:r>
            <a:r>
              <a:rPr lang="es-ES" dirty="0"/>
              <a:t> </a:t>
            </a:r>
            <a:r>
              <a:rPr lang="es-ES" dirty="0" err="1"/>
              <a:t>omniment</a:t>
            </a:r>
            <a:r>
              <a:rPr lang="es-ES" dirty="0"/>
              <a:t> </a:t>
            </a:r>
            <a:r>
              <a:rPr lang="es-ES" dirty="0" err="1"/>
              <a:t>odi</a:t>
            </a:r>
            <a:r>
              <a:rPr lang="es-ES" dirty="0"/>
              <a:t> </a:t>
            </a:r>
            <a:r>
              <a:rPr lang="es-ES" dirty="0" err="1"/>
              <a:t>deria</a:t>
            </a:r>
            <a:r>
              <a:rPr lang="es-ES" dirty="0"/>
              <a:t> </a:t>
            </a:r>
            <a:r>
              <a:rPr lang="es-ES" dirty="0" err="1"/>
              <a:t>evelibuscia</a:t>
            </a:r>
            <a:r>
              <a:rPr lang="es-ES" dirty="0"/>
              <a:t> non re </a:t>
            </a:r>
            <a:r>
              <a:rPr lang="es-ES" dirty="0" err="1"/>
              <a:t>voleste</a:t>
            </a:r>
            <a:r>
              <a:rPr lang="es-ES" dirty="0"/>
              <a:t>.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1CF0A05D-CCE4-49E6-ACB1-3513664E20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463" y="2172974"/>
            <a:ext cx="5672137" cy="594092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dirty="0" err="1"/>
              <a:t>Aximinct</a:t>
            </a:r>
            <a:r>
              <a:rPr lang="es-ES" sz="2400" dirty="0"/>
              <a:t> </a:t>
            </a:r>
            <a:r>
              <a:rPr lang="es-ES" sz="2400" dirty="0" err="1"/>
              <a:t>emquibus</a:t>
            </a:r>
            <a:r>
              <a:rPr lang="es-ES" sz="2400" dirty="0"/>
              <a:t> et </a:t>
            </a:r>
            <a:r>
              <a:rPr lang="es-ES" sz="2400" dirty="0" err="1"/>
              <a:t>facium</a:t>
            </a:r>
            <a:r>
              <a:rPr lang="es-ES" sz="2400" dirty="0"/>
              <a:t> </a:t>
            </a:r>
            <a:r>
              <a:rPr lang="es-ES" sz="2400" dirty="0" err="1"/>
              <a:t>natur</a:t>
            </a:r>
            <a:endParaRPr lang="en-US" sz="2400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9464CF2B-DCF7-41A5-9A25-6298114268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442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89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02 rojo">
    <p:bg>
      <p:bgPr>
        <a:solidFill>
          <a:srgbClr val="FF3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ECDC97-706A-4416-9EA1-C9FD7EDD0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B12B4E-C17A-41FB-86C3-4075B88FFB48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chemeClr val="bg1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3A0E82-FF4A-4767-8F46-4CEFBC357853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4E3007-1C19-4007-A5C1-DDD5ED3C6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182159"/>
            <a:ext cx="6561949" cy="703086"/>
          </a:xfrm>
        </p:spPr>
        <p:txBody>
          <a:bodyPr lIns="0" anchor="t">
            <a:noAutofit/>
          </a:bodyPr>
          <a:lstStyle>
            <a:lvl1pPr>
              <a:defRPr sz="4330">
                <a:solidFill>
                  <a:schemeClr val="bg1"/>
                </a:solidFill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endParaRPr lang="en-US" dirty="0"/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E2398BB4-9823-4D03-8F90-708D37193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463" y="2767066"/>
            <a:ext cx="8951912" cy="455130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 qui </a:t>
            </a:r>
            <a:r>
              <a:rPr lang="es-ES" dirty="0" err="1"/>
              <a:t>alitiis</a:t>
            </a:r>
            <a:r>
              <a:rPr lang="es-ES" dirty="0"/>
              <a:t> sitia quo </a:t>
            </a:r>
            <a:r>
              <a:rPr lang="es-ES" dirty="0" err="1"/>
              <a:t>totationsedi</a:t>
            </a:r>
            <a:r>
              <a:rPr lang="es-ES" dirty="0"/>
              <a:t> </a:t>
            </a:r>
            <a:r>
              <a:rPr lang="es-ES" dirty="0" err="1"/>
              <a:t>dolorpor</a:t>
            </a:r>
            <a:r>
              <a:rPr lang="es-ES" dirty="0"/>
              <a:t> </a:t>
            </a:r>
            <a:r>
              <a:rPr lang="es-ES" dirty="0" err="1"/>
              <a:t>samus</a:t>
            </a:r>
            <a:r>
              <a:rPr lang="es-ES" dirty="0"/>
              <a:t> am, </a:t>
            </a:r>
            <a:r>
              <a:rPr lang="es-ES" dirty="0" err="1"/>
              <a:t>ullabore</a:t>
            </a:r>
            <a:r>
              <a:rPr lang="es-ES" dirty="0"/>
              <a:t> </a:t>
            </a:r>
            <a:r>
              <a:rPr lang="es-ES" dirty="0" err="1"/>
              <a:t>nihicipsusa</a:t>
            </a:r>
            <a:r>
              <a:rPr lang="es-ES" dirty="0"/>
              <a:t>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conet</a:t>
            </a:r>
            <a:r>
              <a:rPr lang="es-ES" dirty="0"/>
              <a:t> </a:t>
            </a:r>
            <a:r>
              <a:rPr lang="es-ES" dirty="0" err="1"/>
              <a:t>quuntin</a:t>
            </a:r>
            <a:r>
              <a:rPr lang="es-ES" dirty="0"/>
              <a:t> </a:t>
            </a:r>
            <a:r>
              <a:rPr lang="es-ES" dirty="0" err="1"/>
              <a:t>ullabor</a:t>
            </a:r>
            <a:r>
              <a:rPr lang="es-ES" dirty="0"/>
              <a:t> </a:t>
            </a:r>
            <a:r>
              <a:rPr lang="es-ES" dirty="0" err="1"/>
              <a:t>ionsequos</a:t>
            </a:r>
            <a:r>
              <a:rPr lang="es-ES" dirty="0"/>
              <a:t> 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moloreptur</a:t>
            </a:r>
            <a:r>
              <a:rPr lang="es-ES" dirty="0"/>
              <a:t> </a:t>
            </a:r>
            <a:r>
              <a:rPr lang="es-ES" dirty="0" err="1"/>
              <a:t>molorep</a:t>
            </a:r>
            <a:r>
              <a:rPr lang="es-ES" dirty="0"/>
              <a:t> </a:t>
            </a:r>
            <a:r>
              <a:rPr lang="es-ES" dirty="0" err="1"/>
              <a:t>erspica</a:t>
            </a:r>
            <a:r>
              <a:rPr lang="es-ES" dirty="0"/>
              <a:t> </a:t>
            </a:r>
            <a:r>
              <a:rPr lang="es-ES" dirty="0" err="1"/>
              <a:t>tiossin</a:t>
            </a:r>
            <a:r>
              <a:rPr lang="es-ES" dirty="0"/>
              <a:t> </a:t>
            </a:r>
            <a:r>
              <a:rPr lang="es-ES" dirty="0" err="1"/>
              <a:t>vendae</a:t>
            </a:r>
            <a:r>
              <a:rPr lang="es-ES" dirty="0"/>
              <a:t> dolor as dolo </a:t>
            </a:r>
            <a:r>
              <a:rPr lang="es-ES" dirty="0" err="1"/>
              <a:t>consendit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Ehenima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, </a:t>
            </a:r>
            <a:r>
              <a:rPr lang="es-ES" dirty="0" err="1"/>
              <a:t>cusdae</a:t>
            </a:r>
            <a:r>
              <a:rPr lang="es-ES" dirty="0"/>
              <a:t> </a:t>
            </a:r>
            <a:r>
              <a:rPr lang="es-ES" dirty="0" err="1"/>
              <a:t>etur</a:t>
            </a:r>
            <a:r>
              <a:rPr lang="es-ES" dirty="0"/>
              <a:t> </a:t>
            </a:r>
            <a:r>
              <a:rPr lang="es-ES" dirty="0" err="1"/>
              <a:t>apic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testi</a:t>
            </a:r>
            <a:r>
              <a:rPr lang="es-ES" dirty="0"/>
              <a:t> sed este </a:t>
            </a:r>
            <a:r>
              <a:rPr lang="es-ES" dirty="0" err="1"/>
              <a:t>eum</a:t>
            </a:r>
            <a:r>
              <a:rPr lang="es-ES" dirty="0"/>
              <a:t> fuga. </a:t>
            </a:r>
            <a:r>
              <a:rPr lang="es-ES" dirty="0" err="1"/>
              <a:t>Lenet</a:t>
            </a:r>
            <a:r>
              <a:rPr lang="es-ES" dirty="0"/>
              <a:t> et </a:t>
            </a:r>
            <a:r>
              <a:rPr lang="es-ES" dirty="0" err="1"/>
              <a:t>laborerum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quamus</a:t>
            </a:r>
            <a:r>
              <a:rPr lang="es-ES" dirty="0"/>
              <a:t> </a:t>
            </a:r>
            <a:r>
              <a:rPr lang="es-ES" dirty="0" err="1"/>
              <a:t>sinventio</a:t>
            </a:r>
            <a:r>
              <a:rPr lang="es-ES" dirty="0"/>
              <a:t> </a:t>
            </a:r>
            <a:r>
              <a:rPr lang="es-ES" dirty="0" err="1"/>
              <a:t>molentur</a:t>
            </a:r>
            <a:r>
              <a:rPr lang="es-ES" dirty="0"/>
              <a:t> </a:t>
            </a:r>
            <a:r>
              <a:rPr lang="es-ES" dirty="0" err="1"/>
              <a:t>maio</a:t>
            </a:r>
            <a:r>
              <a:rPr lang="es-ES" dirty="0"/>
              <a:t> </a:t>
            </a:r>
            <a:r>
              <a:rPr lang="es-ES" dirty="0" err="1"/>
              <a:t>bernam</a:t>
            </a:r>
            <a:r>
              <a:rPr lang="es-ES" dirty="0"/>
              <a:t> </a:t>
            </a:r>
            <a:r>
              <a:rPr lang="es-ES" dirty="0" err="1"/>
              <a:t>dollandel</a:t>
            </a:r>
            <a:r>
              <a:rPr lang="es-ES" dirty="0"/>
              <a:t> </a:t>
            </a:r>
            <a:r>
              <a:rPr lang="es-ES" dirty="0" err="1"/>
              <a:t>experovit</a:t>
            </a:r>
            <a:r>
              <a:rPr lang="es-ES" dirty="0"/>
              <a:t>, </a:t>
            </a:r>
            <a:r>
              <a:rPr lang="es-ES" dirty="0" err="1"/>
              <a:t>odictatum</a:t>
            </a:r>
            <a:r>
              <a:rPr lang="es-ES" dirty="0"/>
              <a:t> re </a:t>
            </a:r>
            <a:r>
              <a:rPr lang="es-ES" dirty="0" err="1"/>
              <a:t>accus</a:t>
            </a:r>
            <a:r>
              <a:rPr lang="es-ES" dirty="0"/>
              <a:t> </a:t>
            </a:r>
            <a:r>
              <a:rPr lang="es-ES" dirty="0" err="1"/>
              <a:t>dolorruptium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ma</a:t>
            </a:r>
            <a:r>
              <a:rPr lang="es-ES" dirty="0"/>
              <a:t> </a:t>
            </a:r>
            <a:r>
              <a:rPr lang="es-ES" dirty="0" err="1"/>
              <a:t>cus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Ommos</a:t>
            </a:r>
            <a:r>
              <a:rPr lang="es-ES" dirty="0"/>
              <a:t> </a:t>
            </a:r>
            <a:r>
              <a:rPr lang="es-ES" dirty="0" err="1"/>
              <a:t>num</a:t>
            </a:r>
            <a:r>
              <a:rPr lang="es-ES" dirty="0"/>
              <a:t> ad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ilitatur</a:t>
            </a:r>
            <a:r>
              <a:rPr lang="es-ES" dirty="0"/>
              <a:t> </a:t>
            </a:r>
            <a:r>
              <a:rPr lang="es-ES" dirty="0" err="1"/>
              <a:t>sitiam</a:t>
            </a:r>
            <a:r>
              <a:rPr lang="es-ES" dirty="0"/>
              <a:t> </a:t>
            </a:r>
            <a:r>
              <a:rPr lang="es-ES" dirty="0" err="1"/>
              <a:t>fugiamet</a:t>
            </a:r>
            <a:r>
              <a:rPr lang="es-ES" dirty="0"/>
              <a:t> </a:t>
            </a:r>
            <a:r>
              <a:rPr lang="es-ES" dirty="0" err="1"/>
              <a:t>dipsant</a:t>
            </a:r>
            <a:r>
              <a:rPr lang="es-ES" dirty="0"/>
              <a:t> </a:t>
            </a:r>
            <a:r>
              <a:rPr lang="es-ES" dirty="0" err="1"/>
              <a:t>incime</a:t>
            </a:r>
            <a:r>
              <a:rPr lang="es-ES" dirty="0"/>
              <a:t> </a:t>
            </a:r>
            <a:r>
              <a:rPr lang="es-ES" dirty="0" err="1"/>
              <a:t>voluptibus</a:t>
            </a:r>
            <a:r>
              <a:rPr lang="es-ES" dirty="0"/>
              <a:t> </a:t>
            </a:r>
            <a:r>
              <a:rPr lang="es-ES" dirty="0" err="1"/>
              <a:t>eumquo</a:t>
            </a:r>
            <a:r>
              <a:rPr lang="es-ES" dirty="0"/>
              <a:t> et </a:t>
            </a:r>
            <a:r>
              <a:rPr lang="es-ES" dirty="0" err="1"/>
              <a:t>elibusa</a:t>
            </a:r>
            <a:r>
              <a:rPr lang="es-ES" dirty="0"/>
              <a:t> </a:t>
            </a:r>
            <a:r>
              <a:rPr lang="es-ES" dirty="0" err="1"/>
              <a:t>consed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, </a:t>
            </a:r>
            <a:r>
              <a:rPr lang="es-ES" dirty="0" err="1"/>
              <a:t>tecesciis</a:t>
            </a:r>
            <a:r>
              <a:rPr lang="es-ES" dirty="0"/>
              <a:t> </a:t>
            </a:r>
            <a:r>
              <a:rPr lang="es-ES" dirty="0" err="1"/>
              <a:t>velignimus</a:t>
            </a:r>
            <a:r>
              <a:rPr lang="es-ES" dirty="0"/>
              <a:t>, </a:t>
            </a:r>
            <a:r>
              <a:rPr lang="es-ES" dirty="0" err="1"/>
              <a:t>exped</a:t>
            </a:r>
            <a:r>
              <a:rPr lang="es-ES" dirty="0"/>
              <a:t> </a:t>
            </a:r>
            <a:r>
              <a:rPr lang="es-ES" dirty="0" err="1"/>
              <a:t>ma</a:t>
            </a:r>
            <a:r>
              <a:rPr lang="es-ES" dirty="0"/>
              <a:t> con </a:t>
            </a:r>
            <a:r>
              <a:rPr lang="es-ES" dirty="0" err="1"/>
              <a:t>nis</a:t>
            </a:r>
            <a:r>
              <a:rPr lang="es-ES" dirty="0"/>
              <a:t> dolor sunt opta qui </a:t>
            </a:r>
            <a:r>
              <a:rPr lang="es-ES" dirty="0" err="1"/>
              <a:t>bero</a:t>
            </a:r>
            <a:r>
              <a:rPr lang="es-ES" dirty="0"/>
              <a:t> con </a:t>
            </a:r>
            <a:r>
              <a:rPr lang="es-ES" dirty="0" err="1"/>
              <a:t>porum</a:t>
            </a:r>
            <a:r>
              <a:rPr lang="es-ES" dirty="0"/>
              <a:t> </a:t>
            </a:r>
            <a:r>
              <a:rPr lang="es-ES" dirty="0" err="1"/>
              <a:t>delique</a:t>
            </a:r>
            <a:r>
              <a:rPr lang="es-ES" dirty="0"/>
              <a:t> </a:t>
            </a:r>
            <a:r>
              <a:rPr lang="es-ES" dirty="0" err="1"/>
              <a:t>cus</a:t>
            </a:r>
            <a:r>
              <a:rPr lang="es-ES" dirty="0"/>
              <a:t> et </a:t>
            </a:r>
            <a:r>
              <a:rPr lang="es-ES" dirty="0" err="1"/>
              <a:t>et</a:t>
            </a:r>
            <a:r>
              <a:rPr lang="es-ES" dirty="0"/>
              <a:t> </a:t>
            </a:r>
            <a:r>
              <a:rPr lang="es-ES" dirty="0" err="1"/>
              <a:t>voloribus</a:t>
            </a:r>
            <a:r>
              <a:rPr lang="es-ES" dirty="0"/>
              <a:t> </a:t>
            </a:r>
            <a:r>
              <a:rPr lang="es-ES" dirty="0" err="1"/>
              <a:t>expella</a:t>
            </a:r>
            <a:r>
              <a:rPr lang="es-ES" dirty="0"/>
              <a:t> </a:t>
            </a:r>
            <a:r>
              <a:rPr lang="es-ES" dirty="0" err="1"/>
              <a:t>borepe</a:t>
            </a:r>
            <a:r>
              <a:rPr lang="es-ES" dirty="0"/>
              <a:t> </a:t>
            </a:r>
            <a:r>
              <a:rPr lang="es-ES" dirty="0" err="1"/>
              <a:t>ped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endios</a:t>
            </a:r>
            <a:r>
              <a:rPr lang="es-ES" dirty="0"/>
              <a:t> </a:t>
            </a:r>
            <a:r>
              <a:rPr lang="es-ES" dirty="0" err="1"/>
              <a:t>exerat</a:t>
            </a:r>
            <a:r>
              <a:rPr lang="es-ES" dirty="0"/>
              <a:t> </a:t>
            </a:r>
            <a:r>
              <a:rPr lang="es-ES" dirty="0" err="1"/>
              <a:t>debiti</a:t>
            </a:r>
            <a:r>
              <a:rPr lang="es-ES" dirty="0"/>
              <a:t> </a:t>
            </a:r>
            <a:r>
              <a:rPr lang="es-ES" dirty="0" err="1"/>
              <a:t>doluptatur</a:t>
            </a:r>
            <a:r>
              <a:rPr lang="es-ES" dirty="0"/>
              <a:t>, que dicto </a:t>
            </a:r>
            <a:r>
              <a:rPr lang="es-ES" dirty="0" err="1"/>
              <a:t>consecume</a:t>
            </a:r>
            <a:r>
              <a:rPr lang="es-ES" dirty="0"/>
              <a:t> re, </a:t>
            </a:r>
            <a:r>
              <a:rPr lang="es-ES" dirty="0" err="1"/>
              <a:t>nusam</a:t>
            </a:r>
            <a:r>
              <a:rPr lang="es-ES" dirty="0"/>
              <a:t> et </a:t>
            </a:r>
            <a:r>
              <a:rPr lang="es-ES" dirty="0" err="1"/>
              <a:t>videllu</a:t>
            </a:r>
            <a:r>
              <a:rPr lang="es-ES" dirty="0"/>
              <a:t> </a:t>
            </a:r>
            <a:r>
              <a:rPr lang="es-ES" dirty="0" err="1"/>
              <a:t>picient</a:t>
            </a:r>
            <a:r>
              <a:rPr lang="es-ES" dirty="0"/>
              <a:t> </a:t>
            </a:r>
            <a:r>
              <a:rPr lang="es-ES" dirty="0" err="1"/>
              <a:t>iasperc</a:t>
            </a:r>
            <a:r>
              <a:rPr lang="es-ES" dirty="0"/>
              <a:t> </a:t>
            </a:r>
            <a:r>
              <a:rPr lang="es-ES" dirty="0" err="1"/>
              <a:t>hitatur</a:t>
            </a:r>
            <a:r>
              <a:rPr lang="es-ES" dirty="0"/>
              <a:t> </a:t>
            </a:r>
            <a:r>
              <a:rPr lang="es-ES" dirty="0" err="1"/>
              <a:t>ectibus</a:t>
            </a:r>
            <a:r>
              <a:rPr lang="es-ES" dirty="0"/>
              <a:t> </a:t>
            </a:r>
            <a:r>
              <a:rPr lang="es-ES" dirty="0" err="1"/>
              <a:t>eatenih</a:t>
            </a:r>
            <a:r>
              <a:rPr lang="es-ES" dirty="0"/>
              <a:t> </a:t>
            </a:r>
            <a:r>
              <a:rPr lang="es-ES" dirty="0" err="1"/>
              <a:t>iliquatibus</a:t>
            </a:r>
            <a:r>
              <a:rPr lang="es-ES" dirty="0"/>
              <a:t> </a:t>
            </a:r>
            <a:r>
              <a:rPr lang="es-ES" dirty="0" err="1"/>
              <a:t>volora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earions</a:t>
            </a:r>
            <a:r>
              <a:rPr lang="es-ES" dirty="0"/>
              <a:t> </a:t>
            </a:r>
            <a:r>
              <a:rPr lang="es-ES" dirty="0" err="1"/>
              <a:t>equi</a:t>
            </a:r>
            <a:r>
              <a:rPr lang="es-ES" dirty="0"/>
              <a:t>. </a:t>
            </a:r>
            <a:br>
              <a:rPr lang="es-ES" dirty="0"/>
            </a:br>
            <a:r>
              <a:rPr lang="es-ES" dirty="0" err="1"/>
              <a:t>volorumqui</a:t>
            </a:r>
            <a:r>
              <a:rPr lang="es-ES" dirty="0"/>
              <a:t> con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rerferibus</a:t>
            </a:r>
            <a:r>
              <a:rPr lang="es-ES" dirty="0"/>
              <a:t> </a:t>
            </a:r>
            <a:r>
              <a:rPr lang="es-ES" dirty="0" err="1"/>
              <a:t>alit</a:t>
            </a:r>
            <a:r>
              <a:rPr lang="es-ES" dirty="0"/>
              <a:t> </a:t>
            </a:r>
            <a:r>
              <a:rPr lang="es-ES" dirty="0" err="1"/>
              <a:t>accabor</a:t>
            </a:r>
            <a:r>
              <a:rPr lang="es-ES" dirty="0"/>
              <a:t> </a:t>
            </a:r>
            <a:r>
              <a:rPr lang="es-ES" dirty="0" err="1"/>
              <a:t>itatem</a:t>
            </a:r>
            <a:r>
              <a:rPr lang="es-ES" dirty="0"/>
              <a:t> </a:t>
            </a:r>
            <a:r>
              <a:rPr lang="es-ES" dirty="0" err="1"/>
              <a:t>simolorio</a:t>
            </a:r>
            <a:r>
              <a:rPr lang="es-ES" dirty="0"/>
              <a:t> es </a:t>
            </a:r>
            <a:r>
              <a:rPr lang="es-ES" dirty="0" err="1"/>
              <a:t>etus</a:t>
            </a:r>
            <a:r>
              <a:rPr lang="es-ES" dirty="0"/>
              <a:t> </a:t>
            </a:r>
            <a:r>
              <a:rPr lang="es-ES" dirty="0" err="1"/>
              <a:t>esseque</a:t>
            </a:r>
            <a:r>
              <a:rPr lang="es-ES" dirty="0"/>
              <a:t> veles es </a:t>
            </a:r>
            <a:r>
              <a:rPr lang="es-ES" dirty="0" err="1"/>
              <a:t>dunt</a:t>
            </a:r>
            <a:r>
              <a:rPr lang="es-ES" dirty="0"/>
              <a:t> </a:t>
            </a:r>
            <a:r>
              <a:rPr lang="es-ES" dirty="0" err="1"/>
              <a:t>officta</a:t>
            </a:r>
            <a:r>
              <a:rPr lang="es-ES" dirty="0"/>
              <a:t> </a:t>
            </a:r>
            <a:r>
              <a:rPr lang="es-ES" dirty="0" err="1"/>
              <a:t>erupta</a:t>
            </a:r>
            <a:r>
              <a:rPr lang="es-ES" dirty="0"/>
              <a:t> </a:t>
            </a:r>
            <a:r>
              <a:rPr lang="es-ES" dirty="0" err="1"/>
              <a:t>ant</a:t>
            </a:r>
            <a:r>
              <a:rPr lang="es-ES" dirty="0"/>
              <a:t> </a:t>
            </a:r>
            <a:r>
              <a:rPr lang="es-ES" dirty="0" err="1"/>
              <a:t>omniment</a:t>
            </a:r>
            <a:r>
              <a:rPr lang="es-ES" dirty="0"/>
              <a:t> </a:t>
            </a:r>
            <a:r>
              <a:rPr lang="es-ES" dirty="0" err="1"/>
              <a:t>odi</a:t>
            </a:r>
            <a:r>
              <a:rPr lang="es-ES" dirty="0"/>
              <a:t> </a:t>
            </a:r>
            <a:r>
              <a:rPr lang="es-ES" dirty="0" err="1"/>
              <a:t>deria</a:t>
            </a:r>
            <a:r>
              <a:rPr lang="es-ES" dirty="0"/>
              <a:t> </a:t>
            </a:r>
            <a:r>
              <a:rPr lang="es-ES" dirty="0" err="1"/>
              <a:t>evelibuscia</a:t>
            </a:r>
            <a:r>
              <a:rPr lang="es-ES" dirty="0"/>
              <a:t> non re </a:t>
            </a:r>
            <a:r>
              <a:rPr lang="es-ES" dirty="0" err="1"/>
              <a:t>voleste</a:t>
            </a:r>
            <a:r>
              <a:rPr lang="es-ES" dirty="0"/>
              <a:t>.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0ECC3A71-70F1-4F9E-9CD7-1C3E338C9C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463" y="2172974"/>
            <a:ext cx="5672137" cy="594092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dirty="0" err="1"/>
              <a:t>Aximinct</a:t>
            </a:r>
            <a:r>
              <a:rPr lang="es-ES" sz="2400" dirty="0"/>
              <a:t> </a:t>
            </a:r>
            <a:r>
              <a:rPr lang="es-ES" sz="2400" dirty="0" err="1"/>
              <a:t>emquibus</a:t>
            </a:r>
            <a:r>
              <a:rPr lang="es-ES" sz="2400" dirty="0"/>
              <a:t> et </a:t>
            </a:r>
            <a:r>
              <a:rPr lang="es-ES" sz="2400" dirty="0" err="1"/>
              <a:t>facium</a:t>
            </a:r>
            <a:r>
              <a:rPr lang="es-ES" sz="2400" dirty="0"/>
              <a:t> </a:t>
            </a:r>
            <a:r>
              <a:rPr lang="es-ES" sz="2400" dirty="0" err="1"/>
              <a:t>natur</a:t>
            </a:r>
            <a:endParaRPr lang="en-US" sz="24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83DB3DAD-D72F-4850-A3E0-CE26DEBEAF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68972"/>
          <a:stretch/>
        </p:blipFill>
        <p:spPr>
          <a:xfrm>
            <a:off x="524442" y="332974"/>
            <a:ext cx="434408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96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03 rojo">
    <p:bg>
      <p:bgPr>
        <a:solidFill>
          <a:srgbClr val="FF3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ECDC97-706A-4416-9EA1-C9FD7EDD0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67852B2-2896-44F4-AF55-CEE871E748D2}"/>
              </a:ext>
            </a:extLst>
          </p:cNvPr>
          <p:cNvSpPr txBox="1"/>
          <p:nvPr userDrawn="1"/>
        </p:nvSpPr>
        <p:spPr>
          <a:xfrm>
            <a:off x="10179091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chemeClr val="bg1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B2DEAFB-F122-4779-B99A-FB582EAD7F9E}"/>
              </a:ext>
            </a:extLst>
          </p:cNvPr>
          <p:cNvSpPr/>
          <p:nvPr userDrawn="1"/>
        </p:nvSpPr>
        <p:spPr>
          <a:xfrm>
            <a:off x="521494" y="7570604"/>
            <a:ext cx="384969" cy="38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88B220-024C-4A6F-95ED-05B93BF6E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182159"/>
            <a:ext cx="6561949" cy="703086"/>
          </a:xfrm>
        </p:spPr>
        <p:txBody>
          <a:bodyPr lIns="0" anchor="t">
            <a:noAutofit/>
          </a:bodyPr>
          <a:lstStyle>
            <a:lvl1pPr>
              <a:defRPr sz="4330">
                <a:solidFill>
                  <a:schemeClr val="bg1"/>
                </a:solidFill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endParaRPr lang="en-US" dirty="0"/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525D2F5B-F353-422E-9605-F1AF80A816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463" y="2767066"/>
            <a:ext cx="8951912" cy="455130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 qui </a:t>
            </a:r>
            <a:r>
              <a:rPr lang="es-ES" dirty="0" err="1"/>
              <a:t>alitiis</a:t>
            </a:r>
            <a:r>
              <a:rPr lang="es-ES" dirty="0"/>
              <a:t> sitia quo </a:t>
            </a:r>
            <a:r>
              <a:rPr lang="es-ES" dirty="0" err="1"/>
              <a:t>totationsedi</a:t>
            </a:r>
            <a:r>
              <a:rPr lang="es-ES" dirty="0"/>
              <a:t> </a:t>
            </a:r>
            <a:r>
              <a:rPr lang="es-ES" dirty="0" err="1"/>
              <a:t>dolorpor</a:t>
            </a:r>
            <a:r>
              <a:rPr lang="es-ES" dirty="0"/>
              <a:t> </a:t>
            </a:r>
            <a:r>
              <a:rPr lang="es-ES" dirty="0" err="1"/>
              <a:t>samus</a:t>
            </a:r>
            <a:r>
              <a:rPr lang="es-ES" dirty="0"/>
              <a:t> am, </a:t>
            </a:r>
            <a:r>
              <a:rPr lang="es-ES" dirty="0" err="1"/>
              <a:t>ullabore</a:t>
            </a:r>
            <a:r>
              <a:rPr lang="es-ES" dirty="0"/>
              <a:t> </a:t>
            </a:r>
            <a:r>
              <a:rPr lang="es-ES" dirty="0" err="1"/>
              <a:t>nihicipsusa</a:t>
            </a:r>
            <a:r>
              <a:rPr lang="es-ES" dirty="0"/>
              <a:t>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conet</a:t>
            </a:r>
            <a:r>
              <a:rPr lang="es-ES" dirty="0"/>
              <a:t> </a:t>
            </a:r>
            <a:r>
              <a:rPr lang="es-ES" dirty="0" err="1"/>
              <a:t>quuntin</a:t>
            </a:r>
            <a:r>
              <a:rPr lang="es-ES" dirty="0"/>
              <a:t> </a:t>
            </a:r>
            <a:r>
              <a:rPr lang="es-ES" dirty="0" err="1"/>
              <a:t>ullabor</a:t>
            </a:r>
            <a:r>
              <a:rPr lang="es-ES" dirty="0"/>
              <a:t> </a:t>
            </a:r>
            <a:r>
              <a:rPr lang="es-ES" dirty="0" err="1"/>
              <a:t>ionsequos</a:t>
            </a:r>
            <a:r>
              <a:rPr lang="es-ES" dirty="0"/>
              <a:t> 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moloreptur</a:t>
            </a:r>
            <a:r>
              <a:rPr lang="es-ES" dirty="0"/>
              <a:t> </a:t>
            </a:r>
            <a:r>
              <a:rPr lang="es-ES" dirty="0" err="1"/>
              <a:t>molorep</a:t>
            </a:r>
            <a:r>
              <a:rPr lang="es-ES" dirty="0"/>
              <a:t> </a:t>
            </a:r>
            <a:r>
              <a:rPr lang="es-ES" dirty="0" err="1"/>
              <a:t>erspica</a:t>
            </a:r>
            <a:r>
              <a:rPr lang="es-ES" dirty="0"/>
              <a:t> </a:t>
            </a:r>
            <a:r>
              <a:rPr lang="es-ES" dirty="0" err="1"/>
              <a:t>tiossin</a:t>
            </a:r>
            <a:r>
              <a:rPr lang="es-ES" dirty="0"/>
              <a:t> </a:t>
            </a:r>
            <a:r>
              <a:rPr lang="es-ES" dirty="0" err="1"/>
              <a:t>vendae</a:t>
            </a:r>
            <a:r>
              <a:rPr lang="es-ES" dirty="0"/>
              <a:t> dolor as dolo </a:t>
            </a:r>
            <a:r>
              <a:rPr lang="es-ES" dirty="0" err="1"/>
              <a:t>consendit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Ehenima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, </a:t>
            </a:r>
            <a:r>
              <a:rPr lang="es-ES" dirty="0" err="1"/>
              <a:t>cusdae</a:t>
            </a:r>
            <a:r>
              <a:rPr lang="es-ES" dirty="0"/>
              <a:t> </a:t>
            </a:r>
            <a:r>
              <a:rPr lang="es-ES" dirty="0" err="1"/>
              <a:t>etur</a:t>
            </a:r>
            <a:r>
              <a:rPr lang="es-ES" dirty="0"/>
              <a:t> </a:t>
            </a:r>
            <a:r>
              <a:rPr lang="es-ES" dirty="0" err="1"/>
              <a:t>apic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testi</a:t>
            </a:r>
            <a:r>
              <a:rPr lang="es-ES" dirty="0"/>
              <a:t> sed este </a:t>
            </a:r>
            <a:r>
              <a:rPr lang="es-ES" dirty="0" err="1"/>
              <a:t>eum</a:t>
            </a:r>
            <a:r>
              <a:rPr lang="es-ES" dirty="0"/>
              <a:t> fuga. </a:t>
            </a:r>
            <a:r>
              <a:rPr lang="es-ES" dirty="0" err="1"/>
              <a:t>Lenet</a:t>
            </a:r>
            <a:r>
              <a:rPr lang="es-ES" dirty="0"/>
              <a:t> et </a:t>
            </a:r>
            <a:r>
              <a:rPr lang="es-ES" dirty="0" err="1"/>
              <a:t>laborerum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quamus</a:t>
            </a:r>
            <a:r>
              <a:rPr lang="es-ES" dirty="0"/>
              <a:t> </a:t>
            </a:r>
            <a:r>
              <a:rPr lang="es-ES" dirty="0" err="1"/>
              <a:t>sinventio</a:t>
            </a:r>
            <a:r>
              <a:rPr lang="es-ES" dirty="0"/>
              <a:t> </a:t>
            </a:r>
            <a:r>
              <a:rPr lang="es-ES" dirty="0" err="1"/>
              <a:t>molentur</a:t>
            </a:r>
            <a:r>
              <a:rPr lang="es-ES" dirty="0"/>
              <a:t> </a:t>
            </a:r>
            <a:r>
              <a:rPr lang="es-ES" dirty="0" err="1"/>
              <a:t>maio</a:t>
            </a:r>
            <a:r>
              <a:rPr lang="es-ES" dirty="0"/>
              <a:t> </a:t>
            </a:r>
            <a:r>
              <a:rPr lang="es-ES" dirty="0" err="1"/>
              <a:t>bernam</a:t>
            </a:r>
            <a:r>
              <a:rPr lang="es-ES" dirty="0"/>
              <a:t> </a:t>
            </a:r>
            <a:r>
              <a:rPr lang="es-ES" dirty="0" err="1"/>
              <a:t>dollandel</a:t>
            </a:r>
            <a:r>
              <a:rPr lang="es-ES" dirty="0"/>
              <a:t> </a:t>
            </a:r>
            <a:r>
              <a:rPr lang="es-ES" dirty="0" err="1"/>
              <a:t>experovit</a:t>
            </a:r>
            <a:r>
              <a:rPr lang="es-ES" dirty="0"/>
              <a:t>, </a:t>
            </a:r>
            <a:r>
              <a:rPr lang="es-ES" dirty="0" err="1"/>
              <a:t>odictatum</a:t>
            </a:r>
            <a:r>
              <a:rPr lang="es-ES" dirty="0"/>
              <a:t> re </a:t>
            </a:r>
            <a:r>
              <a:rPr lang="es-ES" dirty="0" err="1"/>
              <a:t>accus</a:t>
            </a:r>
            <a:r>
              <a:rPr lang="es-ES" dirty="0"/>
              <a:t> </a:t>
            </a:r>
            <a:r>
              <a:rPr lang="es-ES" dirty="0" err="1"/>
              <a:t>dolorruptium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ma</a:t>
            </a:r>
            <a:r>
              <a:rPr lang="es-ES" dirty="0"/>
              <a:t> </a:t>
            </a:r>
            <a:r>
              <a:rPr lang="es-ES" dirty="0" err="1"/>
              <a:t>cus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Ommos</a:t>
            </a:r>
            <a:r>
              <a:rPr lang="es-ES" dirty="0"/>
              <a:t> </a:t>
            </a:r>
            <a:r>
              <a:rPr lang="es-ES" dirty="0" err="1"/>
              <a:t>num</a:t>
            </a:r>
            <a:r>
              <a:rPr lang="es-ES" dirty="0"/>
              <a:t> ad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ilitatur</a:t>
            </a:r>
            <a:r>
              <a:rPr lang="es-ES" dirty="0"/>
              <a:t> </a:t>
            </a:r>
            <a:r>
              <a:rPr lang="es-ES" dirty="0" err="1"/>
              <a:t>sitiam</a:t>
            </a:r>
            <a:r>
              <a:rPr lang="es-ES" dirty="0"/>
              <a:t> </a:t>
            </a:r>
            <a:r>
              <a:rPr lang="es-ES" dirty="0" err="1"/>
              <a:t>fugiamet</a:t>
            </a:r>
            <a:r>
              <a:rPr lang="es-ES" dirty="0"/>
              <a:t> </a:t>
            </a:r>
            <a:r>
              <a:rPr lang="es-ES" dirty="0" err="1"/>
              <a:t>dipsant</a:t>
            </a:r>
            <a:r>
              <a:rPr lang="es-ES" dirty="0"/>
              <a:t> </a:t>
            </a:r>
            <a:r>
              <a:rPr lang="es-ES" dirty="0" err="1"/>
              <a:t>incime</a:t>
            </a:r>
            <a:r>
              <a:rPr lang="es-ES" dirty="0"/>
              <a:t> </a:t>
            </a:r>
            <a:r>
              <a:rPr lang="es-ES" dirty="0" err="1"/>
              <a:t>voluptibus</a:t>
            </a:r>
            <a:r>
              <a:rPr lang="es-ES" dirty="0"/>
              <a:t> </a:t>
            </a:r>
            <a:r>
              <a:rPr lang="es-ES" dirty="0" err="1"/>
              <a:t>eumquo</a:t>
            </a:r>
            <a:r>
              <a:rPr lang="es-ES" dirty="0"/>
              <a:t> et </a:t>
            </a:r>
            <a:r>
              <a:rPr lang="es-ES" dirty="0" err="1"/>
              <a:t>elibusa</a:t>
            </a:r>
            <a:r>
              <a:rPr lang="es-ES" dirty="0"/>
              <a:t> </a:t>
            </a:r>
            <a:r>
              <a:rPr lang="es-ES" dirty="0" err="1"/>
              <a:t>consed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, </a:t>
            </a:r>
            <a:r>
              <a:rPr lang="es-ES" dirty="0" err="1"/>
              <a:t>tecesciis</a:t>
            </a:r>
            <a:r>
              <a:rPr lang="es-ES" dirty="0"/>
              <a:t> </a:t>
            </a:r>
            <a:r>
              <a:rPr lang="es-ES" dirty="0" err="1"/>
              <a:t>velignimus</a:t>
            </a:r>
            <a:r>
              <a:rPr lang="es-ES" dirty="0"/>
              <a:t>, </a:t>
            </a:r>
            <a:r>
              <a:rPr lang="es-ES" dirty="0" err="1"/>
              <a:t>exped</a:t>
            </a:r>
            <a:r>
              <a:rPr lang="es-ES" dirty="0"/>
              <a:t> </a:t>
            </a:r>
            <a:r>
              <a:rPr lang="es-ES" dirty="0" err="1"/>
              <a:t>ma</a:t>
            </a:r>
            <a:r>
              <a:rPr lang="es-ES" dirty="0"/>
              <a:t> con </a:t>
            </a:r>
            <a:r>
              <a:rPr lang="es-ES" dirty="0" err="1"/>
              <a:t>nis</a:t>
            </a:r>
            <a:r>
              <a:rPr lang="es-ES" dirty="0"/>
              <a:t> dolor sunt opta qui </a:t>
            </a:r>
            <a:r>
              <a:rPr lang="es-ES" dirty="0" err="1"/>
              <a:t>bero</a:t>
            </a:r>
            <a:r>
              <a:rPr lang="es-ES" dirty="0"/>
              <a:t> con </a:t>
            </a:r>
            <a:r>
              <a:rPr lang="es-ES" dirty="0" err="1"/>
              <a:t>porum</a:t>
            </a:r>
            <a:r>
              <a:rPr lang="es-ES" dirty="0"/>
              <a:t> </a:t>
            </a:r>
            <a:r>
              <a:rPr lang="es-ES" dirty="0" err="1"/>
              <a:t>delique</a:t>
            </a:r>
            <a:r>
              <a:rPr lang="es-ES" dirty="0"/>
              <a:t> </a:t>
            </a:r>
            <a:r>
              <a:rPr lang="es-ES" dirty="0" err="1"/>
              <a:t>cus</a:t>
            </a:r>
            <a:r>
              <a:rPr lang="es-ES" dirty="0"/>
              <a:t> et </a:t>
            </a:r>
            <a:r>
              <a:rPr lang="es-ES" dirty="0" err="1"/>
              <a:t>et</a:t>
            </a:r>
            <a:r>
              <a:rPr lang="es-ES" dirty="0"/>
              <a:t> </a:t>
            </a:r>
            <a:r>
              <a:rPr lang="es-ES" dirty="0" err="1"/>
              <a:t>voloribus</a:t>
            </a:r>
            <a:r>
              <a:rPr lang="es-ES" dirty="0"/>
              <a:t> </a:t>
            </a:r>
            <a:r>
              <a:rPr lang="es-ES" dirty="0" err="1"/>
              <a:t>expella</a:t>
            </a:r>
            <a:r>
              <a:rPr lang="es-ES" dirty="0"/>
              <a:t> </a:t>
            </a:r>
            <a:r>
              <a:rPr lang="es-ES" dirty="0" err="1"/>
              <a:t>borepe</a:t>
            </a:r>
            <a:r>
              <a:rPr lang="es-ES" dirty="0"/>
              <a:t> </a:t>
            </a:r>
            <a:r>
              <a:rPr lang="es-ES" dirty="0" err="1"/>
              <a:t>ped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endios</a:t>
            </a:r>
            <a:r>
              <a:rPr lang="es-ES" dirty="0"/>
              <a:t> </a:t>
            </a:r>
            <a:r>
              <a:rPr lang="es-ES" dirty="0" err="1"/>
              <a:t>exerat</a:t>
            </a:r>
            <a:r>
              <a:rPr lang="es-ES" dirty="0"/>
              <a:t> </a:t>
            </a:r>
            <a:r>
              <a:rPr lang="es-ES" dirty="0" err="1"/>
              <a:t>debiti</a:t>
            </a:r>
            <a:r>
              <a:rPr lang="es-ES" dirty="0"/>
              <a:t> </a:t>
            </a:r>
            <a:r>
              <a:rPr lang="es-ES" dirty="0" err="1"/>
              <a:t>doluptatur</a:t>
            </a:r>
            <a:r>
              <a:rPr lang="es-ES" dirty="0"/>
              <a:t>, que dicto </a:t>
            </a:r>
            <a:r>
              <a:rPr lang="es-ES" dirty="0" err="1"/>
              <a:t>consecume</a:t>
            </a:r>
            <a:r>
              <a:rPr lang="es-ES" dirty="0"/>
              <a:t> re, </a:t>
            </a:r>
            <a:r>
              <a:rPr lang="es-ES" dirty="0" err="1"/>
              <a:t>nusam</a:t>
            </a:r>
            <a:r>
              <a:rPr lang="es-ES" dirty="0"/>
              <a:t> et </a:t>
            </a:r>
            <a:r>
              <a:rPr lang="es-ES" dirty="0" err="1"/>
              <a:t>videllu</a:t>
            </a:r>
            <a:r>
              <a:rPr lang="es-ES" dirty="0"/>
              <a:t> </a:t>
            </a:r>
            <a:r>
              <a:rPr lang="es-ES" dirty="0" err="1"/>
              <a:t>picient</a:t>
            </a:r>
            <a:r>
              <a:rPr lang="es-ES" dirty="0"/>
              <a:t> </a:t>
            </a:r>
            <a:r>
              <a:rPr lang="es-ES" dirty="0" err="1"/>
              <a:t>iasperc</a:t>
            </a:r>
            <a:r>
              <a:rPr lang="es-ES" dirty="0"/>
              <a:t> </a:t>
            </a:r>
            <a:r>
              <a:rPr lang="es-ES" dirty="0" err="1"/>
              <a:t>hitatur</a:t>
            </a:r>
            <a:r>
              <a:rPr lang="es-ES" dirty="0"/>
              <a:t> </a:t>
            </a:r>
            <a:r>
              <a:rPr lang="es-ES" dirty="0" err="1"/>
              <a:t>ectibus</a:t>
            </a:r>
            <a:r>
              <a:rPr lang="es-ES" dirty="0"/>
              <a:t> </a:t>
            </a:r>
            <a:r>
              <a:rPr lang="es-ES" dirty="0" err="1"/>
              <a:t>eatenih</a:t>
            </a:r>
            <a:r>
              <a:rPr lang="es-ES" dirty="0"/>
              <a:t> </a:t>
            </a:r>
            <a:r>
              <a:rPr lang="es-ES" dirty="0" err="1"/>
              <a:t>iliquatibus</a:t>
            </a:r>
            <a:r>
              <a:rPr lang="es-ES" dirty="0"/>
              <a:t> </a:t>
            </a:r>
            <a:r>
              <a:rPr lang="es-ES" dirty="0" err="1"/>
              <a:t>volora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earions</a:t>
            </a:r>
            <a:r>
              <a:rPr lang="es-ES" dirty="0"/>
              <a:t> </a:t>
            </a:r>
            <a:r>
              <a:rPr lang="es-ES" dirty="0" err="1"/>
              <a:t>equi</a:t>
            </a:r>
            <a:r>
              <a:rPr lang="es-ES" dirty="0"/>
              <a:t>. </a:t>
            </a:r>
            <a:br>
              <a:rPr lang="es-ES" dirty="0"/>
            </a:br>
            <a:r>
              <a:rPr lang="es-ES" dirty="0" err="1"/>
              <a:t>volorumqui</a:t>
            </a:r>
            <a:r>
              <a:rPr lang="es-ES" dirty="0"/>
              <a:t> con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rerferibus</a:t>
            </a:r>
            <a:r>
              <a:rPr lang="es-ES" dirty="0"/>
              <a:t> </a:t>
            </a:r>
            <a:r>
              <a:rPr lang="es-ES" dirty="0" err="1"/>
              <a:t>alit</a:t>
            </a:r>
            <a:r>
              <a:rPr lang="es-ES" dirty="0"/>
              <a:t> </a:t>
            </a:r>
            <a:r>
              <a:rPr lang="es-ES" dirty="0" err="1"/>
              <a:t>accabor</a:t>
            </a:r>
            <a:r>
              <a:rPr lang="es-ES" dirty="0"/>
              <a:t> </a:t>
            </a:r>
            <a:r>
              <a:rPr lang="es-ES" dirty="0" err="1"/>
              <a:t>itatem</a:t>
            </a:r>
            <a:r>
              <a:rPr lang="es-ES" dirty="0"/>
              <a:t> </a:t>
            </a:r>
            <a:r>
              <a:rPr lang="es-ES" dirty="0" err="1"/>
              <a:t>simolorio</a:t>
            </a:r>
            <a:r>
              <a:rPr lang="es-ES" dirty="0"/>
              <a:t> es </a:t>
            </a:r>
            <a:r>
              <a:rPr lang="es-ES" dirty="0" err="1"/>
              <a:t>etus</a:t>
            </a:r>
            <a:r>
              <a:rPr lang="es-ES" dirty="0"/>
              <a:t> </a:t>
            </a:r>
            <a:r>
              <a:rPr lang="es-ES" dirty="0" err="1"/>
              <a:t>esseque</a:t>
            </a:r>
            <a:r>
              <a:rPr lang="es-ES" dirty="0"/>
              <a:t> veles es </a:t>
            </a:r>
            <a:r>
              <a:rPr lang="es-ES" dirty="0" err="1"/>
              <a:t>dunt</a:t>
            </a:r>
            <a:r>
              <a:rPr lang="es-ES" dirty="0"/>
              <a:t> </a:t>
            </a:r>
            <a:r>
              <a:rPr lang="es-ES" dirty="0" err="1"/>
              <a:t>officta</a:t>
            </a:r>
            <a:r>
              <a:rPr lang="es-ES" dirty="0"/>
              <a:t> </a:t>
            </a:r>
            <a:r>
              <a:rPr lang="es-ES" dirty="0" err="1"/>
              <a:t>erupta</a:t>
            </a:r>
            <a:r>
              <a:rPr lang="es-ES" dirty="0"/>
              <a:t> </a:t>
            </a:r>
            <a:r>
              <a:rPr lang="es-ES" dirty="0" err="1"/>
              <a:t>ant</a:t>
            </a:r>
            <a:r>
              <a:rPr lang="es-ES" dirty="0"/>
              <a:t> </a:t>
            </a:r>
            <a:r>
              <a:rPr lang="es-ES" dirty="0" err="1"/>
              <a:t>omniment</a:t>
            </a:r>
            <a:r>
              <a:rPr lang="es-ES" dirty="0"/>
              <a:t> </a:t>
            </a:r>
            <a:r>
              <a:rPr lang="es-ES" dirty="0" err="1"/>
              <a:t>odi</a:t>
            </a:r>
            <a:r>
              <a:rPr lang="es-ES" dirty="0"/>
              <a:t> </a:t>
            </a:r>
            <a:r>
              <a:rPr lang="es-ES" dirty="0" err="1"/>
              <a:t>deria</a:t>
            </a:r>
            <a:r>
              <a:rPr lang="es-ES" dirty="0"/>
              <a:t> </a:t>
            </a:r>
            <a:r>
              <a:rPr lang="es-ES" dirty="0" err="1"/>
              <a:t>evelibuscia</a:t>
            </a:r>
            <a:r>
              <a:rPr lang="es-ES" dirty="0"/>
              <a:t> non re </a:t>
            </a:r>
            <a:r>
              <a:rPr lang="es-ES" dirty="0" err="1"/>
              <a:t>voleste</a:t>
            </a:r>
            <a:r>
              <a:rPr lang="es-ES" dirty="0"/>
              <a:t>.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11EAA480-88BC-4B4B-8411-1C08B9FF5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463" y="2172974"/>
            <a:ext cx="5672137" cy="594092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dirty="0" err="1"/>
              <a:t>Aximinct</a:t>
            </a:r>
            <a:r>
              <a:rPr lang="es-ES" sz="2400" dirty="0"/>
              <a:t> </a:t>
            </a:r>
            <a:r>
              <a:rPr lang="es-ES" sz="2400" dirty="0" err="1"/>
              <a:t>emquibus</a:t>
            </a:r>
            <a:r>
              <a:rPr lang="es-ES" sz="2400" dirty="0"/>
              <a:t> et </a:t>
            </a:r>
            <a:r>
              <a:rPr lang="es-ES" sz="2400" dirty="0" err="1"/>
              <a:t>facium</a:t>
            </a:r>
            <a:r>
              <a:rPr lang="es-ES" sz="2400" dirty="0"/>
              <a:t> </a:t>
            </a:r>
            <a:r>
              <a:rPr lang="es-ES" sz="2400" dirty="0" err="1"/>
              <a:t>natur</a:t>
            </a:r>
            <a:endParaRPr lang="en-US" sz="24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1026A369-AC20-47D4-97D5-01CC5505B2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68972"/>
          <a:stretch/>
        </p:blipFill>
        <p:spPr>
          <a:xfrm>
            <a:off x="13723938" y="332974"/>
            <a:ext cx="434408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11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04 rojo">
    <p:bg>
      <p:bgPr>
        <a:solidFill>
          <a:srgbClr val="FF3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ECDC97-706A-4416-9EA1-C9FD7EDD0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B12B4E-C17A-41FB-86C3-4075B88FFB48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chemeClr val="bg1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706FCFF-9E6C-4962-9DA8-44A85288D7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182159"/>
            <a:ext cx="6561949" cy="703086"/>
          </a:xfrm>
        </p:spPr>
        <p:txBody>
          <a:bodyPr lIns="0" anchor="t">
            <a:noAutofit/>
          </a:bodyPr>
          <a:lstStyle>
            <a:lvl1pPr>
              <a:defRPr sz="4330">
                <a:solidFill>
                  <a:schemeClr val="bg1"/>
                </a:solidFill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endParaRPr lang="en-US" dirty="0"/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DF1CF610-0197-46DC-ACAA-C9E24DA42B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463" y="2767066"/>
            <a:ext cx="8951912" cy="455130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 qui </a:t>
            </a:r>
            <a:r>
              <a:rPr lang="es-ES" dirty="0" err="1"/>
              <a:t>alitiis</a:t>
            </a:r>
            <a:r>
              <a:rPr lang="es-ES" dirty="0"/>
              <a:t> sitia quo </a:t>
            </a:r>
            <a:r>
              <a:rPr lang="es-ES" dirty="0" err="1"/>
              <a:t>totationsedi</a:t>
            </a:r>
            <a:r>
              <a:rPr lang="es-ES" dirty="0"/>
              <a:t> </a:t>
            </a:r>
            <a:r>
              <a:rPr lang="es-ES" dirty="0" err="1"/>
              <a:t>dolorpor</a:t>
            </a:r>
            <a:r>
              <a:rPr lang="es-ES" dirty="0"/>
              <a:t> </a:t>
            </a:r>
            <a:r>
              <a:rPr lang="es-ES" dirty="0" err="1"/>
              <a:t>samus</a:t>
            </a:r>
            <a:r>
              <a:rPr lang="es-ES" dirty="0"/>
              <a:t> am, </a:t>
            </a:r>
            <a:r>
              <a:rPr lang="es-ES" dirty="0" err="1"/>
              <a:t>ullabore</a:t>
            </a:r>
            <a:r>
              <a:rPr lang="es-ES" dirty="0"/>
              <a:t> </a:t>
            </a:r>
            <a:r>
              <a:rPr lang="es-ES" dirty="0" err="1"/>
              <a:t>nihicipsusa</a:t>
            </a:r>
            <a:r>
              <a:rPr lang="es-ES" dirty="0"/>
              <a:t>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conet</a:t>
            </a:r>
            <a:r>
              <a:rPr lang="es-ES" dirty="0"/>
              <a:t> </a:t>
            </a:r>
            <a:r>
              <a:rPr lang="es-ES" dirty="0" err="1"/>
              <a:t>quuntin</a:t>
            </a:r>
            <a:r>
              <a:rPr lang="es-ES" dirty="0"/>
              <a:t> </a:t>
            </a:r>
            <a:r>
              <a:rPr lang="es-ES" dirty="0" err="1"/>
              <a:t>ullabor</a:t>
            </a:r>
            <a:r>
              <a:rPr lang="es-ES" dirty="0"/>
              <a:t> </a:t>
            </a:r>
            <a:r>
              <a:rPr lang="es-ES" dirty="0" err="1"/>
              <a:t>ionsequos</a:t>
            </a:r>
            <a:r>
              <a:rPr lang="es-ES" dirty="0"/>
              <a:t> 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moloreptur</a:t>
            </a:r>
            <a:r>
              <a:rPr lang="es-ES" dirty="0"/>
              <a:t> </a:t>
            </a:r>
            <a:r>
              <a:rPr lang="es-ES" dirty="0" err="1"/>
              <a:t>molorep</a:t>
            </a:r>
            <a:r>
              <a:rPr lang="es-ES" dirty="0"/>
              <a:t> </a:t>
            </a:r>
            <a:r>
              <a:rPr lang="es-ES" dirty="0" err="1"/>
              <a:t>erspica</a:t>
            </a:r>
            <a:r>
              <a:rPr lang="es-ES" dirty="0"/>
              <a:t> </a:t>
            </a:r>
            <a:r>
              <a:rPr lang="es-ES" dirty="0" err="1"/>
              <a:t>tiossin</a:t>
            </a:r>
            <a:r>
              <a:rPr lang="es-ES" dirty="0"/>
              <a:t> </a:t>
            </a:r>
            <a:r>
              <a:rPr lang="es-ES" dirty="0" err="1"/>
              <a:t>vendae</a:t>
            </a:r>
            <a:r>
              <a:rPr lang="es-ES" dirty="0"/>
              <a:t> dolor as dolo </a:t>
            </a:r>
            <a:r>
              <a:rPr lang="es-ES" dirty="0" err="1"/>
              <a:t>consendit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Ehenima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, </a:t>
            </a:r>
            <a:r>
              <a:rPr lang="es-ES" dirty="0" err="1"/>
              <a:t>cusdae</a:t>
            </a:r>
            <a:r>
              <a:rPr lang="es-ES" dirty="0"/>
              <a:t> </a:t>
            </a:r>
            <a:r>
              <a:rPr lang="es-ES" dirty="0" err="1"/>
              <a:t>etur</a:t>
            </a:r>
            <a:r>
              <a:rPr lang="es-ES" dirty="0"/>
              <a:t> </a:t>
            </a:r>
            <a:r>
              <a:rPr lang="es-ES" dirty="0" err="1"/>
              <a:t>apic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testi</a:t>
            </a:r>
            <a:r>
              <a:rPr lang="es-ES" dirty="0"/>
              <a:t> sed este </a:t>
            </a:r>
            <a:r>
              <a:rPr lang="es-ES" dirty="0" err="1"/>
              <a:t>eum</a:t>
            </a:r>
            <a:r>
              <a:rPr lang="es-ES" dirty="0"/>
              <a:t> fuga. </a:t>
            </a:r>
            <a:r>
              <a:rPr lang="es-ES" dirty="0" err="1"/>
              <a:t>Lenet</a:t>
            </a:r>
            <a:r>
              <a:rPr lang="es-ES" dirty="0"/>
              <a:t> et </a:t>
            </a:r>
            <a:r>
              <a:rPr lang="es-ES" dirty="0" err="1"/>
              <a:t>laborerum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quamus</a:t>
            </a:r>
            <a:r>
              <a:rPr lang="es-ES" dirty="0"/>
              <a:t> </a:t>
            </a:r>
            <a:r>
              <a:rPr lang="es-ES" dirty="0" err="1"/>
              <a:t>sinventio</a:t>
            </a:r>
            <a:r>
              <a:rPr lang="es-ES" dirty="0"/>
              <a:t> </a:t>
            </a:r>
            <a:r>
              <a:rPr lang="es-ES" dirty="0" err="1"/>
              <a:t>molentur</a:t>
            </a:r>
            <a:r>
              <a:rPr lang="es-ES" dirty="0"/>
              <a:t> </a:t>
            </a:r>
            <a:r>
              <a:rPr lang="es-ES" dirty="0" err="1"/>
              <a:t>maio</a:t>
            </a:r>
            <a:r>
              <a:rPr lang="es-ES" dirty="0"/>
              <a:t> </a:t>
            </a:r>
            <a:r>
              <a:rPr lang="es-ES" dirty="0" err="1"/>
              <a:t>bernam</a:t>
            </a:r>
            <a:r>
              <a:rPr lang="es-ES" dirty="0"/>
              <a:t> </a:t>
            </a:r>
            <a:r>
              <a:rPr lang="es-ES" dirty="0" err="1"/>
              <a:t>dollandel</a:t>
            </a:r>
            <a:r>
              <a:rPr lang="es-ES" dirty="0"/>
              <a:t> </a:t>
            </a:r>
            <a:r>
              <a:rPr lang="es-ES" dirty="0" err="1"/>
              <a:t>experovit</a:t>
            </a:r>
            <a:r>
              <a:rPr lang="es-ES" dirty="0"/>
              <a:t>, </a:t>
            </a:r>
            <a:r>
              <a:rPr lang="es-ES" dirty="0" err="1"/>
              <a:t>odictatum</a:t>
            </a:r>
            <a:r>
              <a:rPr lang="es-ES" dirty="0"/>
              <a:t> re </a:t>
            </a:r>
            <a:r>
              <a:rPr lang="es-ES" dirty="0" err="1"/>
              <a:t>accus</a:t>
            </a:r>
            <a:r>
              <a:rPr lang="es-ES" dirty="0"/>
              <a:t> </a:t>
            </a:r>
            <a:r>
              <a:rPr lang="es-ES" dirty="0" err="1"/>
              <a:t>dolorruptium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ma</a:t>
            </a:r>
            <a:r>
              <a:rPr lang="es-ES" dirty="0"/>
              <a:t> </a:t>
            </a:r>
            <a:r>
              <a:rPr lang="es-ES" dirty="0" err="1"/>
              <a:t>cus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Ommos</a:t>
            </a:r>
            <a:r>
              <a:rPr lang="es-ES" dirty="0"/>
              <a:t> </a:t>
            </a:r>
            <a:r>
              <a:rPr lang="es-ES" dirty="0" err="1"/>
              <a:t>num</a:t>
            </a:r>
            <a:r>
              <a:rPr lang="es-ES" dirty="0"/>
              <a:t> ad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ilitatur</a:t>
            </a:r>
            <a:r>
              <a:rPr lang="es-ES" dirty="0"/>
              <a:t> </a:t>
            </a:r>
            <a:r>
              <a:rPr lang="es-ES" dirty="0" err="1"/>
              <a:t>sitiam</a:t>
            </a:r>
            <a:r>
              <a:rPr lang="es-ES" dirty="0"/>
              <a:t> </a:t>
            </a:r>
            <a:r>
              <a:rPr lang="es-ES" dirty="0" err="1"/>
              <a:t>fugiamet</a:t>
            </a:r>
            <a:r>
              <a:rPr lang="es-ES" dirty="0"/>
              <a:t> </a:t>
            </a:r>
            <a:r>
              <a:rPr lang="es-ES" dirty="0" err="1"/>
              <a:t>dipsant</a:t>
            </a:r>
            <a:r>
              <a:rPr lang="es-ES" dirty="0"/>
              <a:t> </a:t>
            </a:r>
            <a:r>
              <a:rPr lang="es-ES" dirty="0" err="1"/>
              <a:t>incime</a:t>
            </a:r>
            <a:r>
              <a:rPr lang="es-ES" dirty="0"/>
              <a:t> </a:t>
            </a:r>
            <a:r>
              <a:rPr lang="es-ES" dirty="0" err="1"/>
              <a:t>voluptibus</a:t>
            </a:r>
            <a:r>
              <a:rPr lang="es-ES" dirty="0"/>
              <a:t> </a:t>
            </a:r>
            <a:r>
              <a:rPr lang="es-ES" dirty="0" err="1"/>
              <a:t>eumquo</a:t>
            </a:r>
            <a:r>
              <a:rPr lang="es-ES" dirty="0"/>
              <a:t> et </a:t>
            </a:r>
            <a:r>
              <a:rPr lang="es-ES" dirty="0" err="1"/>
              <a:t>elibusa</a:t>
            </a:r>
            <a:r>
              <a:rPr lang="es-ES" dirty="0"/>
              <a:t> </a:t>
            </a:r>
            <a:r>
              <a:rPr lang="es-ES" dirty="0" err="1"/>
              <a:t>consed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, </a:t>
            </a:r>
            <a:r>
              <a:rPr lang="es-ES" dirty="0" err="1"/>
              <a:t>tecesciis</a:t>
            </a:r>
            <a:r>
              <a:rPr lang="es-ES" dirty="0"/>
              <a:t> </a:t>
            </a:r>
            <a:r>
              <a:rPr lang="es-ES" dirty="0" err="1"/>
              <a:t>velignimus</a:t>
            </a:r>
            <a:r>
              <a:rPr lang="es-ES" dirty="0"/>
              <a:t>, </a:t>
            </a:r>
            <a:r>
              <a:rPr lang="es-ES" dirty="0" err="1"/>
              <a:t>exped</a:t>
            </a:r>
            <a:r>
              <a:rPr lang="es-ES" dirty="0"/>
              <a:t> </a:t>
            </a:r>
            <a:r>
              <a:rPr lang="es-ES" dirty="0" err="1"/>
              <a:t>ma</a:t>
            </a:r>
            <a:r>
              <a:rPr lang="es-ES" dirty="0"/>
              <a:t> con </a:t>
            </a:r>
            <a:r>
              <a:rPr lang="es-ES" dirty="0" err="1"/>
              <a:t>nis</a:t>
            </a:r>
            <a:r>
              <a:rPr lang="es-ES" dirty="0"/>
              <a:t> dolor sunt opta qui </a:t>
            </a:r>
            <a:r>
              <a:rPr lang="es-ES" dirty="0" err="1"/>
              <a:t>bero</a:t>
            </a:r>
            <a:r>
              <a:rPr lang="es-ES" dirty="0"/>
              <a:t> con </a:t>
            </a:r>
            <a:r>
              <a:rPr lang="es-ES" dirty="0" err="1"/>
              <a:t>porum</a:t>
            </a:r>
            <a:r>
              <a:rPr lang="es-ES" dirty="0"/>
              <a:t> </a:t>
            </a:r>
            <a:r>
              <a:rPr lang="es-ES" dirty="0" err="1"/>
              <a:t>delique</a:t>
            </a:r>
            <a:r>
              <a:rPr lang="es-ES" dirty="0"/>
              <a:t> </a:t>
            </a:r>
            <a:r>
              <a:rPr lang="es-ES" dirty="0" err="1"/>
              <a:t>cus</a:t>
            </a:r>
            <a:r>
              <a:rPr lang="es-ES" dirty="0"/>
              <a:t> et </a:t>
            </a:r>
            <a:r>
              <a:rPr lang="es-ES" dirty="0" err="1"/>
              <a:t>et</a:t>
            </a:r>
            <a:r>
              <a:rPr lang="es-ES" dirty="0"/>
              <a:t> </a:t>
            </a:r>
            <a:r>
              <a:rPr lang="es-ES" dirty="0" err="1"/>
              <a:t>voloribus</a:t>
            </a:r>
            <a:r>
              <a:rPr lang="es-ES" dirty="0"/>
              <a:t> </a:t>
            </a:r>
            <a:r>
              <a:rPr lang="es-ES" dirty="0" err="1"/>
              <a:t>expella</a:t>
            </a:r>
            <a:r>
              <a:rPr lang="es-ES" dirty="0"/>
              <a:t> </a:t>
            </a:r>
            <a:r>
              <a:rPr lang="es-ES" dirty="0" err="1"/>
              <a:t>borepe</a:t>
            </a:r>
            <a:r>
              <a:rPr lang="es-ES" dirty="0"/>
              <a:t> </a:t>
            </a:r>
            <a:r>
              <a:rPr lang="es-ES" dirty="0" err="1"/>
              <a:t>ped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endios</a:t>
            </a:r>
            <a:r>
              <a:rPr lang="es-ES" dirty="0"/>
              <a:t> </a:t>
            </a:r>
            <a:r>
              <a:rPr lang="es-ES" dirty="0" err="1"/>
              <a:t>exerat</a:t>
            </a:r>
            <a:r>
              <a:rPr lang="es-ES" dirty="0"/>
              <a:t> </a:t>
            </a:r>
            <a:r>
              <a:rPr lang="es-ES" dirty="0" err="1"/>
              <a:t>debiti</a:t>
            </a:r>
            <a:r>
              <a:rPr lang="es-ES" dirty="0"/>
              <a:t> </a:t>
            </a:r>
            <a:r>
              <a:rPr lang="es-ES" dirty="0" err="1"/>
              <a:t>doluptatur</a:t>
            </a:r>
            <a:r>
              <a:rPr lang="es-ES" dirty="0"/>
              <a:t>, que dicto </a:t>
            </a:r>
            <a:r>
              <a:rPr lang="es-ES" dirty="0" err="1"/>
              <a:t>consecume</a:t>
            </a:r>
            <a:r>
              <a:rPr lang="es-ES" dirty="0"/>
              <a:t> re, </a:t>
            </a:r>
            <a:r>
              <a:rPr lang="es-ES" dirty="0" err="1"/>
              <a:t>nusam</a:t>
            </a:r>
            <a:r>
              <a:rPr lang="es-ES" dirty="0"/>
              <a:t> et </a:t>
            </a:r>
            <a:r>
              <a:rPr lang="es-ES" dirty="0" err="1"/>
              <a:t>videllu</a:t>
            </a:r>
            <a:r>
              <a:rPr lang="es-ES" dirty="0"/>
              <a:t> </a:t>
            </a:r>
            <a:r>
              <a:rPr lang="es-ES" dirty="0" err="1"/>
              <a:t>picient</a:t>
            </a:r>
            <a:r>
              <a:rPr lang="es-ES" dirty="0"/>
              <a:t> </a:t>
            </a:r>
            <a:r>
              <a:rPr lang="es-ES" dirty="0" err="1"/>
              <a:t>iasperc</a:t>
            </a:r>
            <a:r>
              <a:rPr lang="es-ES" dirty="0"/>
              <a:t> </a:t>
            </a:r>
            <a:r>
              <a:rPr lang="es-ES" dirty="0" err="1"/>
              <a:t>hitatur</a:t>
            </a:r>
            <a:r>
              <a:rPr lang="es-ES" dirty="0"/>
              <a:t> </a:t>
            </a:r>
            <a:r>
              <a:rPr lang="es-ES" dirty="0" err="1"/>
              <a:t>ectibus</a:t>
            </a:r>
            <a:r>
              <a:rPr lang="es-ES" dirty="0"/>
              <a:t> </a:t>
            </a:r>
            <a:r>
              <a:rPr lang="es-ES" dirty="0" err="1"/>
              <a:t>eatenih</a:t>
            </a:r>
            <a:r>
              <a:rPr lang="es-ES" dirty="0"/>
              <a:t> </a:t>
            </a:r>
            <a:r>
              <a:rPr lang="es-ES" dirty="0" err="1"/>
              <a:t>iliquatibus</a:t>
            </a:r>
            <a:r>
              <a:rPr lang="es-ES" dirty="0"/>
              <a:t> </a:t>
            </a:r>
            <a:r>
              <a:rPr lang="es-ES" dirty="0" err="1"/>
              <a:t>volora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earions</a:t>
            </a:r>
            <a:r>
              <a:rPr lang="es-ES" dirty="0"/>
              <a:t> </a:t>
            </a:r>
            <a:r>
              <a:rPr lang="es-ES" dirty="0" err="1"/>
              <a:t>equi</a:t>
            </a:r>
            <a:r>
              <a:rPr lang="es-ES" dirty="0"/>
              <a:t>. </a:t>
            </a:r>
            <a:br>
              <a:rPr lang="es-ES" dirty="0"/>
            </a:br>
            <a:r>
              <a:rPr lang="es-ES" dirty="0" err="1"/>
              <a:t>volorumqui</a:t>
            </a:r>
            <a:r>
              <a:rPr lang="es-ES" dirty="0"/>
              <a:t> con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rerferibus</a:t>
            </a:r>
            <a:r>
              <a:rPr lang="es-ES" dirty="0"/>
              <a:t> </a:t>
            </a:r>
            <a:r>
              <a:rPr lang="es-ES" dirty="0" err="1"/>
              <a:t>alit</a:t>
            </a:r>
            <a:r>
              <a:rPr lang="es-ES" dirty="0"/>
              <a:t> </a:t>
            </a:r>
            <a:r>
              <a:rPr lang="es-ES" dirty="0" err="1"/>
              <a:t>accabor</a:t>
            </a:r>
            <a:r>
              <a:rPr lang="es-ES" dirty="0"/>
              <a:t> </a:t>
            </a:r>
            <a:r>
              <a:rPr lang="es-ES" dirty="0" err="1"/>
              <a:t>itatem</a:t>
            </a:r>
            <a:r>
              <a:rPr lang="es-ES" dirty="0"/>
              <a:t> </a:t>
            </a:r>
            <a:r>
              <a:rPr lang="es-ES" dirty="0" err="1"/>
              <a:t>simolorio</a:t>
            </a:r>
            <a:r>
              <a:rPr lang="es-ES" dirty="0"/>
              <a:t> es </a:t>
            </a:r>
            <a:r>
              <a:rPr lang="es-ES" dirty="0" err="1"/>
              <a:t>etus</a:t>
            </a:r>
            <a:r>
              <a:rPr lang="es-ES" dirty="0"/>
              <a:t> </a:t>
            </a:r>
            <a:r>
              <a:rPr lang="es-ES" dirty="0" err="1"/>
              <a:t>esseque</a:t>
            </a:r>
            <a:r>
              <a:rPr lang="es-ES" dirty="0"/>
              <a:t> veles es </a:t>
            </a:r>
            <a:r>
              <a:rPr lang="es-ES" dirty="0" err="1"/>
              <a:t>dunt</a:t>
            </a:r>
            <a:r>
              <a:rPr lang="es-ES" dirty="0"/>
              <a:t> </a:t>
            </a:r>
            <a:r>
              <a:rPr lang="es-ES" dirty="0" err="1"/>
              <a:t>officta</a:t>
            </a:r>
            <a:r>
              <a:rPr lang="es-ES" dirty="0"/>
              <a:t> </a:t>
            </a:r>
            <a:r>
              <a:rPr lang="es-ES" dirty="0" err="1"/>
              <a:t>erupta</a:t>
            </a:r>
            <a:r>
              <a:rPr lang="es-ES" dirty="0"/>
              <a:t> </a:t>
            </a:r>
            <a:r>
              <a:rPr lang="es-ES" dirty="0" err="1"/>
              <a:t>ant</a:t>
            </a:r>
            <a:r>
              <a:rPr lang="es-ES" dirty="0"/>
              <a:t> </a:t>
            </a:r>
            <a:r>
              <a:rPr lang="es-ES" dirty="0" err="1"/>
              <a:t>omniment</a:t>
            </a:r>
            <a:r>
              <a:rPr lang="es-ES" dirty="0"/>
              <a:t> </a:t>
            </a:r>
            <a:r>
              <a:rPr lang="es-ES" dirty="0" err="1"/>
              <a:t>odi</a:t>
            </a:r>
            <a:r>
              <a:rPr lang="es-ES" dirty="0"/>
              <a:t> </a:t>
            </a:r>
            <a:r>
              <a:rPr lang="es-ES" dirty="0" err="1"/>
              <a:t>deria</a:t>
            </a:r>
            <a:r>
              <a:rPr lang="es-ES" dirty="0"/>
              <a:t> </a:t>
            </a:r>
            <a:r>
              <a:rPr lang="es-ES" dirty="0" err="1"/>
              <a:t>evelibuscia</a:t>
            </a:r>
            <a:r>
              <a:rPr lang="es-ES" dirty="0"/>
              <a:t> non re </a:t>
            </a:r>
            <a:r>
              <a:rPr lang="es-ES" dirty="0" err="1"/>
              <a:t>voleste</a:t>
            </a:r>
            <a:r>
              <a:rPr lang="es-ES" dirty="0"/>
              <a:t>.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1753BB2D-AECF-4736-AA6B-9AF7C261A1F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463" y="2172974"/>
            <a:ext cx="5672137" cy="594092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dirty="0" err="1"/>
              <a:t>Aximinct</a:t>
            </a:r>
            <a:r>
              <a:rPr lang="es-ES" sz="2400" dirty="0"/>
              <a:t> </a:t>
            </a:r>
            <a:r>
              <a:rPr lang="es-ES" sz="2400" dirty="0" err="1"/>
              <a:t>emquibus</a:t>
            </a:r>
            <a:r>
              <a:rPr lang="es-ES" sz="2400" dirty="0"/>
              <a:t> et </a:t>
            </a:r>
            <a:r>
              <a:rPr lang="es-ES" sz="2400" dirty="0" err="1"/>
              <a:t>facium</a:t>
            </a:r>
            <a:r>
              <a:rPr lang="es-ES" sz="2400" dirty="0"/>
              <a:t> </a:t>
            </a:r>
            <a:r>
              <a:rPr lang="es-ES" sz="2400" dirty="0" err="1"/>
              <a:t>natur</a:t>
            </a:r>
            <a:endParaRPr lang="en-US" sz="24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42A10F5B-11C6-48F8-9EAA-370554DFF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23884" y="7585901"/>
            <a:ext cx="1400054" cy="3852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C4989A0-1D0E-4D93-8B1B-B431C090B65A}"/>
              </a:ext>
            </a:extLst>
          </p:cNvPr>
          <p:cNvSpPr/>
          <p:nvPr userDrawn="1"/>
        </p:nvSpPr>
        <p:spPr>
          <a:xfrm>
            <a:off x="524442" y="332974"/>
            <a:ext cx="384969" cy="38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37226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66B11CE-7366-4F19-900A-BF1BD3EF2B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6463" y="1182159"/>
            <a:ext cx="6561949" cy="703086"/>
          </a:xfrm>
        </p:spPr>
        <p:txBody>
          <a:bodyPr lIns="0" anchor="t">
            <a:noAutofit/>
          </a:bodyPr>
          <a:lstStyle>
            <a:lvl1pPr>
              <a:defRPr sz="4330"/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endParaRPr lang="en-U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98F2FCB-7E2F-400B-81B1-18B456AE6C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ED651845-DE33-4174-8EA2-DF23E49F4C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463" y="2767066"/>
            <a:ext cx="8951912" cy="455130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 qui </a:t>
            </a:r>
            <a:r>
              <a:rPr lang="es-ES" dirty="0" err="1"/>
              <a:t>alitiis</a:t>
            </a:r>
            <a:r>
              <a:rPr lang="es-ES" dirty="0"/>
              <a:t> sitia quo </a:t>
            </a:r>
            <a:r>
              <a:rPr lang="es-ES" dirty="0" err="1"/>
              <a:t>totationsedi</a:t>
            </a:r>
            <a:r>
              <a:rPr lang="es-ES" dirty="0"/>
              <a:t> </a:t>
            </a:r>
            <a:r>
              <a:rPr lang="es-ES" dirty="0" err="1"/>
              <a:t>dolorpor</a:t>
            </a:r>
            <a:r>
              <a:rPr lang="es-ES" dirty="0"/>
              <a:t> </a:t>
            </a:r>
            <a:r>
              <a:rPr lang="es-ES" dirty="0" err="1"/>
              <a:t>samus</a:t>
            </a:r>
            <a:r>
              <a:rPr lang="es-ES" dirty="0"/>
              <a:t> am, </a:t>
            </a:r>
            <a:r>
              <a:rPr lang="es-ES" dirty="0" err="1"/>
              <a:t>ullabore</a:t>
            </a:r>
            <a:r>
              <a:rPr lang="es-ES" dirty="0"/>
              <a:t> </a:t>
            </a:r>
            <a:r>
              <a:rPr lang="es-ES" dirty="0" err="1"/>
              <a:t>nihicipsusa</a:t>
            </a:r>
            <a:r>
              <a:rPr lang="es-ES" dirty="0"/>
              <a:t>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conet</a:t>
            </a:r>
            <a:r>
              <a:rPr lang="es-ES" dirty="0"/>
              <a:t> </a:t>
            </a:r>
            <a:r>
              <a:rPr lang="es-ES" dirty="0" err="1"/>
              <a:t>quuntin</a:t>
            </a:r>
            <a:r>
              <a:rPr lang="es-ES" dirty="0"/>
              <a:t> </a:t>
            </a:r>
            <a:r>
              <a:rPr lang="es-ES" dirty="0" err="1"/>
              <a:t>ullabor</a:t>
            </a:r>
            <a:r>
              <a:rPr lang="es-ES" dirty="0"/>
              <a:t> </a:t>
            </a:r>
            <a:r>
              <a:rPr lang="es-ES" dirty="0" err="1"/>
              <a:t>ionsequos</a:t>
            </a:r>
            <a:r>
              <a:rPr lang="es-ES" dirty="0"/>
              <a:t> 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moloreptur</a:t>
            </a:r>
            <a:r>
              <a:rPr lang="es-ES" dirty="0"/>
              <a:t> </a:t>
            </a:r>
            <a:r>
              <a:rPr lang="es-ES" dirty="0" err="1"/>
              <a:t>molorep</a:t>
            </a:r>
            <a:r>
              <a:rPr lang="es-ES" dirty="0"/>
              <a:t> </a:t>
            </a:r>
            <a:r>
              <a:rPr lang="es-ES" dirty="0" err="1"/>
              <a:t>erspica</a:t>
            </a:r>
            <a:r>
              <a:rPr lang="es-ES" dirty="0"/>
              <a:t> </a:t>
            </a:r>
            <a:r>
              <a:rPr lang="es-ES" dirty="0" err="1"/>
              <a:t>tiossin</a:t>
            </a:r>
            <a:r>
              <a:rPr lang="es-ES" dirty="0"/>
              <a:t> </a:t>
            </a:r>
            <a:r>
              <a:rPr lang="es-ES" dirty="0" err="1"/>
              <a:t>vendae</a:t>
            </a:r>
            <a:r>
              <a:rPr lang="es-ES" dirty="0"/>
              <a:t> dolor as dolo </a:t>
            </a:r>
            <a:r>
              <a:rPr lang="es-ES" dirty="0" err="1"/>
              <a:t>consendit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Ehenima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, </a:t>
            </a:r>
            <a:r>
              <a:rPr lang="es-ES" dirty="0" err="1"/>
              <a:t>cusdae</a:t>
            </a:r>
            <a:r>
              <a:rPr lang="es-ES" dirty="0"/>
              <a:t> </a:t>
            </a:r>
            <a:r>
              <a:rPr lang="es-ES" dirty="0" err="1"/>
              <a:t>etur</a:t>
            </a:r>
            <a:r>
              <a:rPr lang="es-ES" dirty="0"/>
              <a:t> </a:t>
            </a:r>
            <a:r>
              <a:rPr lang="es-ES" dirty="0" err="1"/>
              <a:t>apic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testi</a:t>
            </a:r>
            <a:r>
              <a:rPr lang="es-ES" dirty="0"/>
              <a:t> sed este </a:t>
            </a:r>
            <a:r>
              <a:rPr lang="es-ES" dirty="0" err="1"/>
              <a:t>eum</a:t>
            </a:r>
            <a:r>
              <a:rPr lang="es-ES" dirty="0"/>
              <a:t> fuga. </a:t>
            </a:r>
            <a:r>
              <a:rPr lang="es-ES" dirty="0" err="1"/>
              <a:t>Lenet</a:t>
            </a:r>
            <a:r>
              <a:rPr lang="es-ES" dirty="0"/>
              <a:t> et </a:t>
            </a:r>
            <a:r>
              <a:rPr lang="es-ES" dirty="0" err="1"/>
              <a:t>laborerum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quamus</a:t>
            </a:r>
            <a:r>
              <a:rPr lang="es-ES" dirty="0"/>
              <a:t> </a:t>
            </a:r>
            <a:r>
              <a:rPr lang="es-ES" dirty="0" err="1"/>
              <a:t>sinventio</a:t>
            </a:r>
            <a:r>
              <a:rPr lang="es-ES" dirty="0"/>
              <a:t> </a:t>
            </a:r>
            <a:r>
              <a:rPr lang="es-ES" dirty="0" err="1"/>
              <a:t>molentur</a:t>
            </a:r>
            <a:r>
              <a:rPr lang="es-ES" dirty="0"/>
              <a:t> </a:t>
            </a:r>
            <a:r>
              <a:rPr lang="es-ES" dirty="0" err="1"/>
              <a:t>maio</a:t>
            </a:r>
            <a:r>
              <a:rPr lang="es-ES" dirty="0"/>
              <a:t> </a:t>
            </a:r>
            <a:r>
              <a:rPr lang="es-ES" dirty="0" err="1"/>
              <a:t>bernam</a:t>
            </a:r>
            <a:r>
              <a:rPr lang="es-ES" dirty="0"/>
              <a:t> </a:t>
            </a:r>
            <a:r>
              <a:rPr lang="es-ES" dirty="0" err="1"/>
              <a:t>dollandel</a:t>
            </a:r>
            <a:r>
              <a:rPr lang="es-ES" dirty="0"/>
              <a:t> </a:t>
            </a:r>
            <a:r>
              <a:rPr lang="es-ES" dirty="0" err="1"/>
              <a:t>experovit</a:t>
            </a:r>
            <a:r>
              <a:rPr lang="es-ES" dirty="0"/>
              <a:t>, </a:t>
            </a:r>
            <a:r>
              <a:rPr lang="es-ES" dirty="0" err="1"/>
              <a:t>odictatum</a:t>
            </a:r>
            <a:r>
              <a:rPr lang="es-ES" dirty="0"/>
              <a:t> re </a:t>
            </a:r>
            <a:r>
              <a:rPr lang="es-ES" dirty="0" err="1"/>
              <a:t>accus</a:t>
            </a:r>
            <a:r>
              <a:rPr lang="es-ES" dirty="0"/>
              <a:t> </a:t>
            </a:r>
            <a:r>
              <a:rPr lang="es-ES" dirty="0" err="1"/>
              <a:t>dolorruptium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ma</a:t>
            </a:r>
            <a:r>
              <a:rPr lang="es-ES" dirty="0"/>
              <a:t> </a:t>
            </a:r>
            <a:r>
              <a:rPr lang="es-ES" dirty="0" err="1"/>
              <a:t>cus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Ommos</a:t>
            </a:r>
            <a:r>
              <a:rPr lang="es-ES" dirty="0"/>
              <a:t> </a:t>
            </a:r>
            <a:r>
              <a:rPr lang="es-ES" dirty="0" err="1"/>
              <a:t>num</a:t>
            </a:r>
            <a:r>
              <a:rPr lang="es-ES" dirty="0"/>
              <a:t> ad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ilitatur</a:t>
            </a:r>
            <a:r>
              <a:rPr lang="es-ES" dirty="0"/>
              <a:t> </a:t>
            </a:r>
            <a:r>
              <a:rPr lang="es-ES" dirty="0" err="1"/>
              <a:t>sitiam</a:t>
            </a:r>
            <a:r>
              <a:rPr lang="es-ES" dirty="0"/>
              <a:t> </a:t>
            </a:r>
            <a:r>
              <a:rPr lang="es-ES" dirty="0" err="1"/>
              <a:t>fugiamet</a:t>
            </a:r>
            <a:r>
              <a:rPr lang="es-ES" dirty="0"/>
              <a:t> </a:t>
            </a:r>
            <a:r>
              <a:rPr lang="es-ES" dirty="0" err="1"/>
              <a:t>dipsant</a:t>
            </a:r>
            <a:r>
              <a:rPr lang="es-ES" dirty="0"/>
              <a:t> </a:t>
            </a:r>
            <a:r>
              <a:rPr lang="es-ES" dirty="0" err="1"/>
              <a:t>incime</a:t>
            </a:r>
            <a:r>
              <a:rPr lang="es-ES" dirty="0"/>
              <a:t> </a:t>
            </a:r>
            <a:r>
              <a:rPr lang="es-ES" dirty="0" err="1"/>
              <a:t>voluptibus</a:t>
            </a:r>
            <a:r>
              <a:rPr lang="es-ES" dirty="0"/>
              <a:t> </a:t>
            </a:r>
            <a:r>
              <a:rPr lang="es-ES" dirty="0" err="1"/>
              <a:t>eumquo</a:t>
            </a:r>
            <a:r>
              <a:rPr lang="es-ES" dirty="0"/>
              <a:t> et </a:t>
            </a:r>
            <a:r>
              <a:rPr lang="es-ES" dirty="0" err="1"/>
              <a:t>elibusa</a:t>
            </a:r>
            <a:r>
              <a:rPr lang="es-ES" dirty="0"/>
              <a:t> </a:t>
            </a:r>
            <a:r>
              <a:rPr lang="es-ES" dirty="0" err="1"/>
              <a:t>consed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, </a:t>
            </a:r>
            <a:r>
              <a:rPr lang="es-ES" dirty="0" err="1"/>
              <a:t>tecesciis</a:t>
            </a:r>
            <a:r>
              <a:rPr lang="es-ES" dirty="0"/>
              <a:t> </a:t>
            </a:r>
            <a:r>
              <a:rPr lang="es-ES" dirty="0" err="1"/>
              <a:t>velignimus</a:t>
            </a:r>
            <a:r>
              <a:rPr lang="es-ES" dirty="0"/>
              <a:t>, </a:t>
            </a:r>
            <a:r>
              <a:rPr lang="es-ES" dirty="0" err="1"/>
              <a:t>exped</a:t>
            </a:r>
            <a:r>
              <a:rPr lang="es-ES" dirty="0"/>
              <a:t> </a:t>
            </a:r>
            <a:r>
              <a:rPr lang="es-ES" dirty="0" err="1"/>
              <a:t>ma</a:t>
            </a:r>
            <a:r>
              <a:rPr lang="es-ES" dirty="0"/>
              <a:t> con </a:t>
            </a:r>
            <a:r>
              <a:rPr lang="es-ES" dirty="0" err="1"/>
              <a:t>nis</a:t>
            </a:r>
            <a:r>
              <a:rPr lang="es-ES" dirty="0"/>
              <a:t> dolor sunt opta qui </a:t>
            </a:r>
            <a:r>
              <a:rPr lang="es-ES" dirty="0" err="1"/>
              <a:t>bero</a:t>
            </a:r>
            <a:r>
              <a:rPr lang="es-ES" dirty="0"/>
              <a:t> con </a:t>
            </a:r>
            <a:r>
              <a:rPr lang="es-ES" dirty="0" err="1"/>
              <a:t>porum</a:t>
            </a:r>
            <a:r>
              <a:rPr lang="es-ES" dirty="0"/>
              <a:t> </a:t>
            </a:r>
            <a:r>
              <a:rPr lang="es-ES" dirty="0" err="1"/>
              <a:t>delique</a:t>
            </a:r>
            <a:r>
              <a:rPr lang="es-ES" dirty="0"/>
              <a:t> </a:t>
            </a:r>
            <a:r>
              <a:rPr lang="es-ES" dirty="0" err="1"/>
              <a:t>cus</a:t>
            </a:r>
            <a:r>
              <a:rPr lang="es-ES" dirty="0"/>
              <a:t> et </a:t>
            </a:r>
            <a:r>
              <a:rPr lang="es-ES" dirty="0" err="1"/>
              <a:t>et</a:t>
            </a:r>
            <a:r>
              <a:rPr lang="es-ES" dirty="0"/>
              <a:t> </a:t>
            </a:r>
            <a:r>
              <a:rPr lang="es-ES" dirty="0" err="1"/>
              <a:t>voloribus</a:t>
            </a:r>
            <a:r>
              <a:rPr lang="es-ES" dirty="0"/>
              <a:t> </a:t>
            </a:r>
            <a:r>
              <a:rPr lang="es-ES" dirty="0" err="1"/>
              <a:t>expella</a:t>
            </a:r>
            <a:r>
              <a:rPr lang="es-ES" dirty="0"/>
              <a:t> </a:t>
            </a:r>
            <a:r>
              <a:rPr lang="es-ES" dirty="0" err="1"/>
              <a:t>borepe</a:t>
            </a:r>
            <a:r>
              <a:rPr lang="es-ES" dirty="0"/>
              <a:t> </a:t>
            </a:r>
            <a:r>
              <a:rPr lang="es-ES" dirty="0" err="1"/>
              <a:t>ped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endios</a:t>
            </a:r>
            <a:r>
              <a:rPr lang="es-ES" dirty="0"/>
              <a:t> </a:t>
            </a:r>
            <a:r>
              <a:rPr lang="es-ES" dirty="0" err="1"/>
              <a:t>exerat</a:t>
            </a:r>
            <a:r>
              <a:rPr lang="es-ES" dirty="0"/>
              <a:t> </a:t>
            </a:r>
            <a:r>
              <a:rPr lang="es-ES" dirty="0" err="1"/>
              <a:t>debiti</a:t>
            </a:r>
            <a:r>
              <a:rPr lang="es-ES" dirty="0"/>
              <a:t> </a:t>
            </a:r>
            <a:r>
              <a:rPr lang="es-ES" dirty="0" err="1"/>
              <a:t>doluptatur</a:t>
            </a:r>
            <a:r>
              <a:rPr lang="es-ES" dirty="0"/>
              <a:t>, que dicto </a:t>
            </a:r>
            <a:r>
              <a:rPr lang="es-ES" dirty="0" err="1"/>
              <a:t>consecume</a:t>
            </a:r>
            <a:r>
              <a:rPr lang="es-ES" dirty="0"/>
              <a:t> re, </a:t>
            </a:r>
            <a:r>
              <a:rPr lang="es-ES" dirty="0" err="1"/>
              <a:t>nusam</a:t>
            </a:r>
            <a:r>
              <a:rPr lang="es-ES" dirty="0"/>
              <a:t> et </a:t>
            </a:r>
            <a:r>
              <a:rPr lang="es-ES" dirty="0" err="1"/>
              <a:t>videllu</a:t>
            </a:r>
            <a:r>
              <a:rPr lang="es-ES" dirty="0"/>
              <a:t> </a:t>
            </a:r>
            <a:r>
              <a:rPr lang="es-ES" dirty="0" err="1"/>
              <a:t>picient</a:t>
            </a:r>
            <a:r>
              <a:rPr lang="es-ES" dirty="0"/>
              <a:t> </a:t>
            </a:r>
            <a:r>
              <a:rPr lang="es-ES" dirty="0" err="1"/>
              <a:t>iasperc</a:t>
            </a:r>
            <a:r>
              <a:rPr lang="es-ES" dirty="0"/>
              <a:t> </a:t>
            </a:r>
            <a:r>
              <a:rPr lang="es-ES" dirty="0" err="1"/>
              <a:t>hitatur</a:t>
            </a:r>
            <a:r>
              <a:rPr lang="es-ES" dirty="0"/>
              <a:t> </a:t>
            </a:r>
            <a:r>
              <a:rPr lang="es-ES" dirty="0" err="1"/>
              <a:t>ectibus</a:t>
            </a:r>
            <a:r>
              <a:rPr lang="es-ES" dirty="0"/>
              <a:t> </a:t>
            </a:r>
            <a:r>
              <a:rPr lang="es-ES" dirty="0" err="1"/>
              <a:t>eatenih</a:t>
            </a:r>
            <a:r>
              <a:rPr lang="es-ES" dirty="0"/>
              <a:t> </a:t>
            </a:r>
            <a:r>
              <a:rPr lang="es-ES" dirty="0" err="1"/>
              <a:t>iliquatibus</a:t>
            </a:r>
            <a:r>
              <a:rPr lang="es-ES" dirty="0"/>
              <a:t> </a:t>
            </a:r>
            <a:r>
              <a:rPr lang="es-ES" dirty="0" err="1"/>
              <a:t>volora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earions</a:t>
            </a:r>
            <a:r>
              <a:rPr lang="es-ES" dirty="0"/>
              <a:t> </a:t>
            </a:r>
            <a:r>
              <a:rPr lang="es-ES" dirty="0" err="1"/>
              <a:t>equi</a:t>
            </a:r>
            <a:r>
              <a:rPr lang="es-ES" dirty="0"/>
              <a:t>. </a:t>
            </a:r>
            <a:br>
              <a:rPr lang="es-ES" dirty="0"/>
            </a:br>
            <a:r>
              <a:rPr lang="es-ES" dirty="0" err="1"/>
              <a:t>volorumqui</a:t>
            </a:r>
            <a:r>
              <a:rPr lang="es-ES" dirty="0"/>
              <a:t> con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rerferibus</a:t>
            </a:r>
            <a:r>
              <a:rPr lang="es-ES" dirty="0"/>
              <a:t> </a:t>
            </a:r>
            <a:r>
              <a:rPr lang="es-ES" dirty="0" err="1"/>
              <a:t>alit</a:t>
            </a:r>
            <a:r>
              <a:rPr lang="es-ES" dirty="0"/>
              <a:t> </a:t>
            </a:r>
            <a:r>
              <a:rPr lang="es-ES" dirty="0" err="1"/>
              <a:t>accabor</a:t>
            </a:r>
            <a:r>
              <a:rPr lang="es-ES" dirty="0"/>
              <a:t> </a:t>
            </a:r>
            <a:r>
              <a:rPr lang="es-ES" dirty="0" err="1"/>
              <a:t>itatem</a:t>
            </a:r>
            <a:r>
              <a:rPr lang="es-ES" dirty="0"/>
              <a:t> </a:t>
            </a:r>
            <a:r>
              <a:rPr lang="es-ES" dirty="0" err="1"/>
              <a:t>simolorio</a:t>
            </a:r>
            <a:r>
              <a:rPr lang="es-ES" dirty="0"/>
              <a:t> es </a:t>
            </a:r>
            <a:r>
              <a:rPr lang="es-ES" dirty="0" err="1"/>
              <a:t>etus</a:t>
            </a:r>
            <a:r>
              <a:rPr lang="es-ES" dirty="0"/>
              <a:t> </a:t>
            </a:r>
            <a:r>
              <a:rPr lang="es-ES" dirty="0" err="1"/>
              <a:t>esseque</a:t>
            </a:r>
            <a:r>
              <a:rPr lang="es-ES" dirty="0"/>
              <a:t> veles es </a:t>
            </a:r>
            <a:r>
              <a:rPr lang="es-ES" dirty="0" err="1"/>
              <a:t>dunt</a:t>
            </a:r>
            <a:r>
              <a:rPr lang="es-ES" dirty="0"/>
              <a:t> </a:t>
            </a:r>
            <a:r>
              <a:rPr lang="es-ES" dirty="0" err="1"/>
              <a:t>officta</a:t>
            </a:r>
            <a:r>
              <a:rPr lang="es-ES" dirty="0"/>
              <a:t> </a:t>
            </a:r>
            <a:r>
              <a:rPr lang="es-ES" dirty="0" err="1"/>
              <a:t>erupta</a:t>
            </a:r>
            <a:r>
              <a:rPr lang="es-ES" dirty="0"/>
              <a:t> </a:t>
            </a:r>
            <a:r>
              <a:rPr lang="es-ES" dirty="0" err="1"/>
              <a:t>ant</a:t>
            </a:r>
            <a:r>
              <a:rPr lang="es-ES" dirty="0"/>
              <a:t> </a:t>
            </a:r>
            <a:r>
              <a:rPr lang="es-ES" dirty="0" err="1"/>
              <a:t>omniment</a:t>
            </a:r>
            <a:r>
              <a:rPr lang="es-ES" dirty="0"/>
              <a:t> </a:t>
            </a:r>
            <a:r>
              <a:rPr lang="es-ES" dirty="0" err="1"/>
              <a:t>odi</a:t>
            </a:r>
            <a:r>
              <a:rPr lang="es-ES" dirty="0"/>
              <a:t> </a:t>
            </a:r>
            <a:r>
              <a:rPr lang="es-ES" dirty="0" err="1"/>
              <a:t>deria</a:t>
            </a:r>
            <a:r>
              <a:rPr lang="es-ES" dirty="0"/>
              <a:t> </a:t>
            </a:r>
            <a:r>
              <a:rPr lang="es-ES" dirty="0" err="1"/>
              <a:t>evelibuscia</a:t>
            </a:r>
            <a:r>
              <a:rPr lang="es-ES" dirty="0"/>
              <a:t> non re </a:t>
            </a:r>
            <a:r>
              <a:rPr lang="es-ES" dirty="0" err="1"/>
              <a:t>voleste</a:t>
            </a:r>
            <a:r>
              <a:rPr lang="es-ES" dirty="0"/>
              <a:t>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2CA20B9-F60F-45EA-A71A-63C33406C8E7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1E1E1E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>
              <a:solidFill>
                <a:srgbClr val="1E1E1E"/>
              </a:solidFill>
            </a:endParaRP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5F7258E8-5EEE-41BC-A766-C5459F5AE7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463" y="2172974"/>
            <a:ext cx="5672137" cy="594092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dirty="0" err="1"/>
              <a:t>Aximinct</a:t>
            </a:r>
            <a:r>
              <a:rPr lang="es-ES" sz="2400" dirty="0"/>
              <a:t> </a:t>
            </a:r>
            <a:r>
              <a:rPr lang="es-ES" sz="2400" dirty="0" err="1"/>
              <a:t>emquibus</a:t>
            </a:r>
            <a:r>
              <a:rPr lang="es-ES" sz="2400" dirty="0"/>
              <a:t> et </a:t>
            </a:r>
            <a:r>
              <a:rPr lang="es-ES" sz="2400" dirty="0" err="1"/>
              <a:t>facium</a:t>
            </a:r>
            <a:r>
              <a:rPr lang="es-ES" sz="2400" dirty="0"/>
              <a:t> </a:t>
            </a:r>
            <a:r>
              <a:rPr lang="es-ES" sz="2400" dirty="0" err="1"/>
              <a:t>natur</a:t>
            </a:r>
            <a:endParaRPr lang="en-US" sz="2400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CB975C40-683D-4BF3-A2D4-C7AC360FC5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3884" y="7585901"/>
            <a:ext cx="1400054" cy="3852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9304000E-70C0-40A1-AA99-159C4A36121B}"/>
              </a:ext>
            </a:extLst>
          </p:cNvPr>
          <p:cNvSpPr/>
          <p:nvPr userDrawn="1"/>
        </p:nvSpPr>
        <p:spPr>
          <a:xfrm>
            <a:off x="524442" y="332974"/>
            <a:ext cx="384969" cy="3849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848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rojo">
    <p:bg>
      <p:bgPr>
        <a:solidFill>
          <a:srgbClr val="FF3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46C5DE1-03AD-457A-98FC-D90BEC62DC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ECDC97-706A-4416-9EA1-C9FD7EDD0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B12B4E-C17A-41FB-86C3-4075B88FFB48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chemeClr val="bg1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3A0E82-FF4A-4767-8F46-4CEFBC357853}"/>
              </a:ext>
            </a:extLst>
          </p:cNvPr>
          <p:cNvSpPr/>
          <p:nvPr userDrawn="1"/>
        </p:nvSpPr>
        <p:spPr>
          <a:xfrm>
            <a:off x="524442" y="332974"/>
            <a:ext cx="384969" cy="38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F6031E-C802-4044-BF57-B5270148E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182159"/>
            <a:ext cx="6561949" cy="703086"/>
          </a:xfrm>
        </p:spPr>
        <p:txBody>
          <a:bodyPr lIns="0" anchor="t">
            <a:noAutofit/>
          </a:bodyPr>
          <a:lstStyle>
            <a:lvl1pPr>
              <a:defRPr sz="4330">
                <a:solidFill>
                  <a:schemeClr val="bg1"/>
                </a:solidFill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endParaRPr lang="en-US" dirty="0"/>
          </a:p>
        </p:txBody>
      </p:sp>
      <p:sp>
        <p:nvSpPr>
          <p:cNvPr id="11" name="Marcador de texto 17">
            <a:extLst>
              <a:ext uri="{FF2B5EF4-FFF2-40B4-BE49-F238E27FC236}">
                <a16:creationId xmlns:a16="http://schemas.microsoft.com/office/drawing/2014/main" id="{8541B8B5-4A34-4941-9A02-3D8AEA86CD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463" y="2767066"/>
            <a:ext cx="8951912" cy="455130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 qui </a:t>
            </a:r>
            <a:r>
              <a:rPr lang="es-ES" dirty="0" err="1"/>
              <a:t>alitiis</a:t>
            </a:r>
            <a:r>
              <a:rPr lang="es-ES" dirty="0"/>
              <a:t> sitia quo </a:t>
            </a:r>
            <a:r>
              <a:rPr lang="es-ES" dirty="0" err="1"/>
              <a:t>totationsedi</a:t>
            </a:r>
            <a:r>
              <a:rPr lang="es-ES" dirty="0"/>
              <a:t> </a:t>
            </a:r>
            <a:r>
              <a:rPr lang="es-ES" dirty="0" err="1"/>
              <a:t>dolorpor</a:t>
            </a:r>
            <a:r>
              <a:rPr lang="es-ES" dirty="0"/>
              <a:t> </a:t>
            </a:r>
            <a:r>
              <a:rPr lang="es-ES" dirty="0" err="1"/>
              <a:t>samus</a:t>
            </a:r>
            <a:r>
              <a:rPr lang="es-ES" dirty="0"/>
              <a:t> am, </a:t>
            </a:r>
            <a:r>
              <a:rPr lang="es-ES" dirty="0" err="1"/>
              <a:t>ullabore</a:t>
            </a:r>
            <a:r>
              <a:rPr lang="es-ES" dirty="0"/>
              <a:t> </a:t>
            </a:r>
            <a:r>
              <a:rPr lang="es-ES" dirty="0" err="1"/>
              <a:t>nihicipsusa</a:t>
            </a:r>
            <a:r>
              <a:rPr lang="es-ES" dirty="0"/>
              <a:t>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conet</a:t>
            </a:r>
            <a:r>
              <a:rPr lang="es-ES" dirty="0"/>
              <a:t> </a:t>
            </a:r>
            <a:r>
              <a:rPr lang="es-ES" dirty="0" err="1"/>
              <a:t>quuntin</a:t>
            </a:r>
            <a:r>
              <a:rPr lang="es-ES" dirty="0"/>
              <a:t> </a:t>
            </a:r>
            <a:r>
              <a:rPr lang="es-ES" dirty="0" err="1"/>
              <a:t>ullabor</a:t>
            </a:r>
            <a:r>
              <a:rPr lang="es-ES" dirty="0"/>
              <a:t> </a:t>
            </a:r>
            <a:r>
              <a:rPr lang="es-ES" dirty="0" err="1"/>
              <a:t>ionsequos</a:t>
            </a:r>
            <a:r>
              <a:rPr lang="es-ES" dirty="0"/>
              <a:t> 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moloreptur</a:t>
            </a:r>
            <a:r>
              <a:rPr lang="es-ES" dirty="0"/>
              <a:t> </a:t>
            </a:r>
            <a:r>
              <a:rPr lang="es-ES" dirty="0" err="1"/>
              <a:t>molorep</a:t>
            </a:r>
            <a:r>
              <a:rPr lang="es-ES" dirty="0"/>
              <a:t> </a:t>
            </a:r>
            <a:r>
              <a:rPr lang="es-ES" dirty="0" err="1"/>
              <a:t>erspica</a:t>
            </a:r>
            <a:r>
              <a:rPr lang="es-ES" dirty="0"/>
              <a:t> </a:t>
            </a:r>
            <a:r>
              <a:rPr lang="es-ES" dirty="0" err="1"/>
              <a:t>tiossin</a:t>
            </a:r>
            <a:r>
              <a:rPr lang="es-ES" dirty="0"/>
              <a:t> </a:t>
            </a:r>
            <a:r>
              <a:rPr lang="es-ES" dirty="0" err="1"/>
              <a:t>vendae</a:t>
            </a:r>
            <a:r>
              <a:rPr lang="es-ES" dirty="0"/>
              <a:t> dolor as dolo </a:t>
            </a:r>
            <a:r>
              <a:rPr lang="es-ES" dirty="0" err="1"/>
              <a:t>consendit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Ehenima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, </a:t>
            </a:r>
            <a:r>
              <a:rPr lang="es-ES" dirty="0" err="1"/>
              <a:t>cusdae</a:t>
            </a:r>
            <a:r>
              <a:rPr lang="es-ES" dirty="0"/>
              <a:t> </a:t>
            </a:r>
            <a:r>
              <a:rPr lang="es-ES" dirty="0" err="1"/>
              <a:t>etur</a:t>
            </a:r>
            <a:r>
              <a:rPr lang="es-ES" dirty="0"/>
              <a:t> </a:t>
            </a:r>
            <a:r>
              <a:rPr lang="es-ES" dirty="0" err="1"/>
              <a:t>apic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testi</a:t>
            </a:r>
            <a:r>
              <a:rPr lang="es-ES" dirty="0"/>
              <a:t> sed este </a:t>
            </a:r>
            <a:r>
              <a:rPr lang="es-ES" dirty="0" err="1"/>
              <a:t>eum</a:t>
            </a:r>
            <a:r>
              <a:rPr lang="es-ES" dirty="0"/>
              <a:t> fuga. </a:t>
            </a:r>
            <a:r>
              <a:rPr lang="es-ES" dirty="0" err="1"/>
              <a:t>Lenet</a:t>
            </a:r>
            <a:r>
              <a:rPr lang="es-ES" dirty="0"/>
              <a:t> et </a:t>
            </a:r>
            <a:r>
              <a:rPr lang="es-ES" dirty="0" err="1"/>
              <a:t>laborerum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quamus</a:t>
            </a:r>
            <a:r>
              <a:rPr lang="es-ES" dirty="0"/>
              <a:t> </a:t>
            </a:r>
            <a:r>
              <a:rPr lang="es-ES" dirty="0" err="1"/>
              <a:t>sinventio</a:t>
            </a:r>
            <a:r>
              <a:rPr lang="es-ES" dirty="0"/>
              <a:t> </a:t>
            </a:r>
            <a:r>
              <a:rPr lang="es-ES" dirty="0" err="1"/>
              <a:t>molentur</a:t>
            </a:r>
            <a:r>
              <a:rPr lang="es-ES" dirty="0"/>
              <a:t> </a:t>
            </a:r>
            <a:r>
              <a:rPr lang="es-ES" dirty="0" err="1"/>
              <a:t>maio</a:t>
            </a:r>
            <a:r>
              <a:rPr lang="es-ES" dirty="0"/>
              <a:t> </a:t>
            </a:r>
            <a:r>
              <a:rPr lang="es-ES" dirty="0" err="1"/>
              <a:t>bernam</a:t>
            </a:r>
            <a:r>
              <a:rPr lang="es-ES" dirty="0"/>
              <a:t> </a:t>
            </a:r>
            <a:r>
              <a:rPr lang="es-ES" dirty="0" err="1"/>
              <a:t>dollandel</a:t>
            </a:r>
            <a:r>
              <a:rPr lang="es-ES" dirty="0"/>
              <a:t> </a:t>
            </a:r>
            <a:r>
              <a:rPr lang="es-ES" dirty="0" err="1"/>
              <a:t>experovit</a:t>
            </a:r>
            <a:r>
              <a:rPr lang="es-ES" dirty="0"/>
              <a:t>, </a:t>
            </a:r>
            <a:r>
              <a:rPr lang="es-ES" dirty="0" err="1"/>
              <a:t>odictatum</a:t>
            </a:r>
            <a:r>
              <a:rPr lang="es-ES" dirty="0"/>
              <a:t> re </a:t>
            </a:r>
            <a:r>
              <a:rPr lang="es-ES" dirty="0" err="1"/>
              <a:t>accus</a:t>
            </a:r>
            <a:r>
              <a:rPr lang="es-ES" dirty="0"/>
              <a:t> </a:t>
            </a:r>
            <a:r>
              <a:rPr lang="es-ES" dirty="0" err="1"/>
              <a:t>dolorruptium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ma</a:t>
            </a:r>
            <a:r>
              <a:rPr lang="es-ES" dirty="0"/>
              <a:t> </a:t>
            </a:r>
            <a:r>
              <a:rPr lang="es-ES" dirty="0" err="1"/>
              <a:t>cus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Ommos</a:t>
            </a:r>
            <a:r>
              <a:rPr lang="es-ES" dirty="0"/>
              <a:t> </a:t>
            </a:r>
            <a:r>
              <a:rPr lang="es-ES" dirty="0" err="1"/>
              <a:t>num</a:t>
            </a:r>
            <a:r>
              <a:rPr lang="es-ES" dirty="0"/>
              <a:t> ad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ilitatur</a:t>
            </a:r>
            <a:r>
              <a:rPr lang="es-ES" dirty="0"/>
              <a:t> </a:t>
            </a:r>
            <a:r>
              <a:rPr lang="es-ES" dirty="0" err="1"/>
              <a:t>sitiam</a:t>
            </a:r>
            <a:r>
              <a:rPr lang="es-ES" dirty="0"/>
              <a:t> </a:t>
            </a:r>
            <a:r>
              <a:rPr lang="es-ES" dirty="0" err="1"/>
              <a:t>fugiamet</a:t>
            </a:r>
            <a:r>
              <a:rPr lang="es-ES" dirty="0"/>
              <a:t> </a:t>
            </a:r>
            <a:r>
              <a:rPr lang="es-ES" dirty="0" err="1"/>
              <a:t>dipsant</a:t>
            </a:r>
            <a:r>
              <a:rPr lang="es-ES" dirty="0"/>
              <a:t> </a:t>
            </a:r>
            <a:r>
              <a:rPr lang="es-ES" dirty="0" err="1"/>
              <a:t>incime</a:t>
            </a:r>
            <a:r>
              <a:rPr lang="es-ES" dirty="0"/>
              <a:t> </a:t>
            </a:r>
            <a:r>
              <a:rPr lang="es-ES" dirty="0" err="1"/>
              <a:t>voluptibus</a:t>
            </a:r>
            <a:r>
              <a:rPr lang="es-ES" dirty="0"/>
              <a:t> </a:t>
            </a:r>
            <a:r>
              <a:rPr lang="es-ES" dirty="0" err="1"/>
              <a:t>eumquo</a:t>
            </a:r>
            <a:r>
              <a:rPr lang="es-ES" dirty="0"/>
              <a:t> et </a:t>
            </a:r>
            <a:r>
              <a:rPr lang="es-ES" dirty="0" err="1"/>
              <a:t>elibusa</a:t>
            </a:r>
            <a:r>
              <a:rPr lang="es-ES" dirty="0"/>
              <a:t> </a:t>
            </a:r>
            <a:r>
              <a:rPr lang="es-ES" dirty="0" err="1"/>
              <a:t>consed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, </a:t>
            </a:r>
            <a:r>
              <a:rPr lang="es-ES" dirty="0" err="1"/>
              <a:t>tecesciis</a:t>
            </a:r>
            <a:r>
              <a:rPr lang="es-ES" dirty="0"/>
              <a:t> </a:t>
            </a:r>
            <a:r>
              <a:rPr lang="es-ES" dirty="0" err="1"/>
              <a:t>velignimus</a:t>
            </a:r>
            <a:r>
              <a:rPr lang="es-ES" dirty="0"/>
              <a:t>, </a:t>
            </a:r>
            <a:r>
              <a:rPr lang="es-ES" dirty="0" err="1"/>
              <a:t>exped</a:t>
            </a:r>
            <a:r>
              <a:rPr lang="es-ES" dirty="0"/>
              <a:t> </a:t>
            </a:r>
            <a:r>
              <a:rPr lang="es-ES" dirty="0" err="1"/>
              <a:t>ma</a:t>
            </a:r>
            <a:r>
              <a:rPr lang="es-ES" dirty="0"/>
              <a:t> con </a:t>
            </a:r>
            <a:r>
              <a:rPr lang="es-ES" dirty="0" err="1"/>
              <a:t>nis</a:t>
            </a:r>
            <a:r>
              <a:rPr lang="es-ES" dirty="0"/>
              <a:t> dolor sunt opta qui </a:t>
            </a:r>
            <a:r>
              <a:rPr lang="es-ES" dirty="0" err="1"/>
              <a:t>bero</a:t>
            </a:r>
            <a:r>
              <a:rPr lang="es-ES" dirty="0"/>
              <a:t> con </a:t>
            </a:r>
            <a:r>
              <a:rPr lang="es-ES" dirty="0" err="1"/>
              <a:t>porum</a:t>
            </a:r>
            <a:r>
              <a:rPr lang="es-ES" dirty="0"/>
              <a:t> </a:t>
            </a:r>
            <a:r>
              <a:rPr lang="es-ES" dirty="0" err="1"/>
              <a:t>delique</a:t>
            </a:r>
            <a:r>
              <a:rPr lang="es-ES" dirty="0"/>
              <a:t> </a:t>
            </a:r>
            <a:r>
              <a:rPr lang="es-ES" dirty="0" err="1"/>
              <a:t>cus</a:t>
            </a:r>
            <a:r>
              <a:rPr lang="es-ES" dirty="0"/>
              <a:t> et </a:t>
            </a:r>
            <a:r>
              <a:rPr lang="es-ES" dirty="0" err="1"/>
              <a:t>et</a:t>
            </a:r>
            <a:r>
              <a:rPr lang="es-ES" dirty="0"/>
              <a:t> </a:t>
            </a:r>
            <a:r>
              <a:rPr lang="es-ES" dirty="0" err="1"/>
              <a:t>voloribus</a:t>
            </a:r>
            <a:r>
              <a:rPr lang="es-ES" dirty="0"/>
              <a:t> </a:t>
            </a:r>
            <a:r>
              <a:rPr lang="es-ES" dirty="0" err="1"/>
              <a:t>expella</a:t>
            </a:r>
            <a:r>
              <a:rPr lang="es-ES" dirty="0"/>
              <a:t> </a:t>
            </a:r>
            <a:r>
              <a:rPr lang="es-ES" dirty="0" err="1"/>
              <a:t>borepe</a:t>
            </a:r>
            <a:r>
              <a:rPr lang="es-ES" dirty="0"/>
              <a:t> </a:t>
            </a:r>
            <a:r>
              <a:rPr lang="es-ES" dirty="0" err="1"/>
              <a:t>ped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endios</a:t>
            </a:r>
            <a:r>
              <a:rPr lang="es-ES" dirty="0"/>
              <a:t> </a:t>
            </a:r>
            <a:r>
              <a:rPr lang="es-ES" dirty="0" err="1"/>
              <a:t>exerat</a:t>
            </a:r>
            <a:r>
              <a:rPr lang="es-ES" dirty="0"/>
              <a:t> </a:t>
            </a:r>
            <a:r>
              <a:rPr lang="es-ES" dirty="0" err="1"/>
              <a:t>debiti</a:t>
            </a:r>
            <a:r>
              <a:rPr lang="es-ES" dirty="0"/>
              <a:t> </a:t>
            </a:r>
            <a:r>
              <a:rPr lang="es-ES" dirty="0" err="1"/>
              <a:t>doluptatur</a:t>
            </a:r>
            <a:r>
              <a:rPr lang="es-ES" dirty="0"/>
              <a:t>, que dicto </a:t>
            </a:r>
            <a:r>
              <a:rPr lang="es-ES" dirty="0" err="1"/>
              <a:t>consecume</a:t>
            </a:r>
            <a:r>
              <a:rPr lang="es-ES" dirty="0"/>
              <a:t> re, </a:t>
            </a:r>
            <a:r>
              <a:rPr lang="es-ES" dirty="0" err="1"/>
              <a:t>nusam</a:t>
            </a:r>
            <a:r>
              <a:rPr lang="es-ES" dirty="0"/>
              <a:t> et </a:t>
            </a:r>
            <a:r>
              <a:rPr lang="es-ES" dirty="0" err="1"/>
              <a:t>videllu</a:t>
            </a:r>
            <a:r>
              <a:rPr lang="es-ES" dirty="0"/>
              <a:t> </a:t>
            </a:r>
            <a:r>
              <a:rPr lang="es-ES" dirty="0" err="1"/>
              <a:t>picient</a:t>
            </a:r>
            <a:r>
              <a:rPr lang="es-ES" dirty="0"/>
              <a:t> </a:t>
            </a:r>
            <a:r>
              <a:rPr lang="es-ES" dirty="0" err="1"/>
              <a:t>iasperc</a:t>
            </a:r>
            <a:r>
              <a:rPr lang="es-ES" dirty="0"/>
              <a:t> </a:t>
            </a:r>
            <a:r>
              <a:rPr lang="es-ES" dirty="0" err="1"/>
              <a:t>hitatur</a:t>
            </a:r>
            <a:r>
              <a:rPr lang="es-ES" dirty="0"/>
              <a:t> </a:t>
            </a:r>
            <a:r>
              <a:rPr lang="es-ES" dirty="0" err="1"/>
              <a:t>ectibus</a:t>
            </a:r>
            <a:r>
              <a:rPr lang="es-ES" dirty="0"/>
              <a:t> </a:t>
            </a:r>
            <a:r>
              <a:rPr lang="es-ES" dirty="0" err="1"/>
              <a:t>eatenih</a:t>
            </a:r>
            <a:r>
              <a:rPr lang="es-ES" dirty="0"/>
              <a:t> </a:t>
            </a:r>
            <a:r>
              <a:rPr lang="es-ES" dirty="0" err="1"/>
              <a:t>iliquatibus</a:t>
            </a:r>
            <a:r>
              <a:rPr lang="es-ES" dirty="0"/>
              <a:t> </a:t>
            </a:r>
            <a:r>
              <a:rPr lang="es-ES" dirty="0" err="1"/>
              <a:t>volora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earions</a:t>
            </a:r>
            <a:r>
              <a:rPr lang="es-ES" dirty="0"/>
              <a:t> </a:t>
            </a:r>
            <a:r>
              <a:rPr lang="es-ES" dirty="0" err="1"/>
              <a:t>equi</a:t>
            </a:r>
            <a:r>
              <a:rPr lang="es-ES" dirty="0"/>
              <a:t>. </a:t>
            </a:r>
            <a:br>
              <a:rPr lang="es-ES" dirty="0"/>
            </a:br>
            <a:r>
              <a:rPr lang="es-ES" dirty="0" err="1"/>
              <a:t>volorumqui</a:t>
            </a:r>
            <a:r>
              <a:rPr lang="es-ES" dirty="0"/>
              <a:t> con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rerferibus</a:t>
            </a:r>
            <a:r>
              <a:rPr lang="es-ES" dirty="0"/>
              <a:t> </a:t>
            </a:r>
            <a:r>
              <a:rPr lang="es-ES" dirty="0" err="1"/>
              <a:t>alit</a:t>
            </a:r>
            <a:r>
              <a:rPr lang="es-ES" dirty="0"/>
              <a:t> </a:t>
            </a:r>
            <a:r>
              <a:rPr lang="es-ES" dirty="0" err="1"/>
              <a:t>accabor</a:t>
            </a:r>
            <a:r>
              <a:rPr lang="es-ES" dirty="0"/>
              <a:t> </a:t>
            </a:r>
            <a:r>
              <a:rPr lang="es-ES" dirty="0" err="1"/>
              <a:t>itatem</a:t>
            </a:r>
            <a:r>
              <a:rPr lang="es-ES" dirty="0"/>
              <a:t> </a:t>
            </a:r>
            <a:r>
              <a:rPr lang="es-ES" dirty="0" err="1"/>
              <a:t>simolorio</a:t>
            </a:r>
            <a:r>
              <a:rPr lang="es-ES" dirty="0"/>
              <a:t> es </a:t>
            </a:r>
            <a:r>
              <a:rPr lang="es-ES" dirty="0" err="1"/>
              <a:t>etus</a:t>
            </a:r>
            <a:r>
              <a:rPr lang="es-ES" dirty="0"/>
              <a:t> </a:t>
            </a:r>
            <a:r>
              <a:rPr lang="es-ES" dirty="0" err="1"/>
              <a:t>esseque</a:t>
            </a:r>
            <a:r>
              <a:rPr lang="es-ES" dirty="0"/>
              <a:t> veles es </a:t>
            </a:r>
            <a:r>
              <a:rPr lang="es-ES" dirty="0" err="1"/>
              <a:t>dunt</a:t>
            </a:r>
            <a:r>
              <a:rPr lang="es-ES" dirty="0"/>
              <a:t> </a:t>
            </a:r>
            <a:r>
              <a:rPr lang="es-ES" dirty="0" err="1"/>
              <a:t>officta</a:t>
            </a:r>
            <a:r>
              <a:rPr lang="es-ES" dirty="0"/>
              <a:t> </a:t>
            </a:r>
            <a:r>
              <a:rPr lang="es-ES" dirty="0" err="1"/>
              <a:t>erupta</a:t>
            </a:r>
            <a:r>
              <a:rPr lang="es-ES" dirty="0"/>
              <a:t> </a:t>
            </a:r>
            <a:r>
              <a:rPr lang="es-ES" dirty="0" err="1"/>
              <a:t>ant</a:t>
            </a:r>
            <a:r>
              <a:rPr lang="es-ES" dirty="0"/>
              <a:t> </a:t>
            </a:r>
            <a:r>
              <a:rPr lang="es-ES" dirty="0" err="1"/>
              <a:t>omniment</a:t>
            </a:r>
            <a:r>
              <a:rPr lang="es-ES" dirty="0"/>
              <a:t> </a:t>
            </a:r>
            <a:r>
              <a:rPr lang="es-ES" dirty="0" err="1"/>
              <a:t>odi</a:t>
            </a:r>
            <a:r>
              <a:rPr lang="es-ES" dirty="0"/>
              <a:t> </a:t>
            </a:r>
            <a:r>
              <a:rPr lang="es-ES" dirty="0" err="1"/>
              <a:t>deria</a:t>
            </a:r>
            <a:r>
              <a:rPr lang="es-ES" dirty="0"/>
              <a:t> </a:t>
            </a:r>
            <a:r>
              <a:rPr lang="es-ES" dirty="0" err="1"/>
              <a:t>evelibuscia</a:t>
            </a:r>
            <a:r>
              <a:rPr lang="es-ES" dirty="0"/>
              <a:t> non re </a:t>
            </a:r>
            <a:r>
              <a:rPr lang="es-ES" dirty="0" err="1"/>
              <a:t>voleste</a:t>
            </a:r>
            <a:r>
              <a:rPr lang="es-ES" dirty="0"/>
              <a:t>.</a:t>
            </a:r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570181F8-E3DA-40CA-993C-3FA1859900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463" y="2172974"/>
            <a:ext cx="5672137" cy="594092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dirty="0" err="1"/>
              <a:t>Aximinct</a:t>
            </a:r>
            <a:r>
              <a:rPr lang="es-ES" sz="2400" dirty="0"/>
              <a:t> </a:t>
            </a:r>
            <a:r>
              <a:rPr lang="es-ES" sz="2400" dirty="0" err="1"/>
              <a:t>emquibus</a:t>
            </a:r>
            <a:r>
              <a:rPr lang="es-ES" sz="2400" dirty="0"/>
              <a:t> et </a:t>
            </a:r>
            <a:r>
              <a:rPr lang="es-ES" sz="2400" dirty="0" err="1"/>
              <a:t>facium</a:t>
            </a:r>
            <a:r>
              <a:rPr lang="es-ES" sz="2400" dirty="0"/>
              <a:t> </a:t>
            </a:r>
            <a:r>
              <a:rPr lang="es-ES" sz="2400" dirty="0" err="1"/>
              <a:t>natur</a:t>
            </a:r>
            <a:endParaRPr lang="en-US" sz="2400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094E685F-C14D-482F-9A0A-9F0AB3CA73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3884" y="7585901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805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1EB0F94-859D-44E4-A1AF-507F3F6D3C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6463" y="1182159"/>
            <a:ext cx="6561949" cy="703086"/>
          </a:xfrm>
        </p:spPr>
        <p:txBody>
          <a:bodyPr lIns="0" anchor="t">
            <a:noAutofit/>
          </a:bodyPr>
          <a:lstStyle>
            <a:lvl1pPr>
              <a:defRPr sz="4330"/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endParaRPr lang="en-U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98F2FCB-7E2F-400B-81B1-18B456AE6C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ED651845-DE33-4174-8EA2-DF23E49F4C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463" y="3115112"/>
            <a:ext cx="4872037" cy="1660088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 qui </a:t>
            </a:r>
            <a:r>
              <a:rPr lang="es-ES" dirty="0" err="1"/>
              <a:t>alitiis</a:t>
            </a:r>
            <a:r>
              <a:rPr lang="es-ES" dirty="0"/>
              <a:t> sitia quo </a:t>
            </a:r>
            <a:r>
              <a:rPr lang="es-ES" dirty="0" err="1"/>
              <a:t>totationsedi</a:t>
            </a:r>
            <a:r>
              <a:rPr lang="es-ES" dirty="0"/>
              <a:t> </a:t>
            </a:r>
            <a:r>
              <a:rPr lang="es-ES" dirty="0" err="1"/>
              <a:t>dolorpor</a:t>
            </a:r>
            <a:r>
              <a:rPr lang="es-ES" dirty="0"/>
              <a:t> </a:t>
            </a:r>
            <a:r>
              <a:rPr lang="es-ES" dirty="0" err="1"/>
              <a:t>samus</a:t>
            </a:r>
            <a:r>
              <a:rPr lang="es-ES" dirty="0"/>
              <a:t> am, </a:t>
            </a:r>
            <a:r>
              <a:rPr lang="es-ES" dirty="0" err="1"/>
              <a:t>ullabore</a:t>
            </a:r>
            <a:r>
              <a:rPr lang="es-ES" dirty="0"/>
              <a:t> </a:t>
            </a:r>
            <a:r>
              <a:rPr lang="es-ES" dirty="0" err="1"/>
              <a:t>nihicipsusa</a:t>
            </a:r>
            <a:r>
              <a:rPr lang="es-ES" dirty="0"/>
              <a:t>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conet</a:t>
            </a:r>
            <a:r>
              <a:rPr lang="es-ES" dirty="0"/>
              <a:t> </a:t>
            </a:r>
            <a:r>
              <a:rPr lang="es-ES" dirty="0" err="1"/>
              <a:t>quuntin</a:t>
            </a:r>
            <a:r>
              <a:rPr lang="es-ES" dirty="0"/>
              <a:t> </a:t>
            </a:r>
            <a:r>
              <a:rPr lang="es-ES" dirty="0" err="1"/>
              <a:t>ullabor</a:t>
            </a:r>
            <a:r>
              <a:rPr lang="es-ES" dirty="0"/>
              <a:t> </a:t>
            </a:r>
            <a:r>
              <a:rPr lang="es-ES" dirty="0" err="1"/>
              <a:t>ionsequos</a:t>
            </a:r>
            <a:r>
              <a:rPr lang="es-ES" dirty="0"/>
              <a:t> 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moloreptur</a:t>
            </a:r>
            <a:r>
              <a:rPr lang="es-ES" dirty="0"/>
              <a:t> </a:t>
            </a:r>
            <a:r>
              <a:rPr lang="es-ES" dirty="0" err="1"/>
              <a:t>molorep</a:t>
            </a:r>
            <a:r>
              <a:rPr lang="es-ES" dirty="0"/>
              <a:t> </a:t>
            </a:r>
            <a:r>
              <a:rPr lang="es-ES" dirty="0" err="1"/>
              <a:t>erspica</a:t>
            </a:r>
            <a:r>
              <a:rPr lang="es-ES" dirty="0"/>
              <a:t> </a:t>
            </a:r>
            <a:r>
              <a:rPr lang="es-ES" dirty="0" err="1"/>
              <a:t>tiossin</a:t>
            </a:r>
            <a:r>
              <a:rPr lang="es-ES" dirty="0"/>
              <a:t> </a:t>
            </a:r>
            <a:r>
              <a:rPr lang="es-ES" dirty="0" err="1"/>
              <a:t>vendae</a:t>
            </a:r>
            <a:r>
              <a:rPr lang="es-ES" dirty="0"/>
              <a:t> dolor as dolo </a:t>
            </a:r>
            <a:r>
              <a:rPr lang="es-ES" dirty="0" err="1"/>
              <a:t>consendit</a:t>
            </a:r>
            <a:r>
              <a:rPr lang="es-ES" dirty="0"/>
              <a:t>.		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2CA20B9-F60F-45EA-A71A-63C33406C8E7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1E1E1E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>
              <a:solidFill>
                <a:srgbClr val="1E1E1E"/>
              </a:solidFill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65DF388-3408-4AF2-9B3A-3FEA357FE2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6463" y="5209791"/>
            <a:ext cx="4872038" cy="1324359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SzPct val="120000"/>
              <a:defRPr sz="1440"/>
            </a:lvl1pPr>
          </a:lstStyle>
          <a:p>
            <a:pPr lvl="0"/>
            <a:r>
              <a:rPr lang="es-ES" dirty="0" err="1"/>
              <a:t>Ehenima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Ehenima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Ehenima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Ehenima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.</a:t>
            </a:r>
          </a:p>
          <a:p>
            <a:pPr lvl="0"/>
            <a:endParaRPr lang="es-ES" dirty="0"/>
          </a:p>
        </p:txBody>
      </p:sp>
      <p:sp>
        <p:nvSpPr>
          <p:cNvPr id="24" name="Marcador de texto 17">
            <a:extLst>
              <a:ext uri="{FF2B5EF4-FFF2-40B4-BE49-F238E27FC236}">
                <a16:creationId xmlns:a16="http://schemas.microsoft.com/office/drawing/2014/main" id="{1B566430-C516-4659-9CF0-413B388847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17040" y="3115112"/>
            <a:ext cx="4872037" cy="1660088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 qui </a:t>
            </a:r>
            <a:r>
              <a:rPr lang="es-ES" dirty="0" err="1"/>
              <a:t>alitiis</a:t>
            </a:r>
            <a:r>
              <a:rPr lang="es-ES" dirty="0"/>
              <a:t> sitia quo </a:t>
            </a:r>
            <a:r>
              <a:rPr lang="es-ES" dirty="0" err="1"/>
              <a:t>totationsedi</a:t>
            </a:r>
            <a:r>
              <a:rPr lang="es-ES" dirty="0"/>
              <a:t> </a:t>
            </a:r>
            <a:r>
              <a:rPr lang="es-ES" dirty="0" err="1"/>
              <a:t>dolorpor</a:t>
            </a:r>
            <a:r>
              <a:rPr lang="es-ES" dirty="0"/>
              <a:t> </a:t>
            </a:r>
            <a:r>
              <a:rPr lang="es-ES" dirty="0" err="1"/>
              <a:t>samus</a:t>
            </a:r>
            <a:r>
              <a:rPr lang="es-ES" dirty="0"/>
              <a:t> am, </a:t>
            </a:r>
            <a:r>
              <a:rPr lang="es-ES" dirty="0" err="1"/>
              <a:t>ullabore</a:t>
            </a:r>
            <a:r>
              <a:rPr lang="es-ES" dirty="0"/>
              <a:t> </a:t>
            </a:r>
            <a:r>
              <a:rPr lang="es-ES" dirty="0" err="1"/>
              <a:t>nihicipsusa</a:t>
            </a:r>
            <a:r>
              <a:rPr lang="es-ES" dirty="0"/>
              <a:t>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conet</a:t>
            </a:r>
            <a:r>
              <a:rPr lang="es-ES" dirty="0"/>
              <a:t> </a:t>
            </a:r>
            <a:r>
              <a:rPr lang="es-ES" dirty="0" err="1"/>
              <a:t>quuntin</a:t>
            </a:r>
            <a:r>
              <a:rPr lang="es-ES" dirty="0"/>
              <a:t> </a:t>
            </a:r>
            <a:r>
              <a:rPr lang="es-ES" dirty="0" err="1"/>
              <a:t>ullabor</a:t>
            </a:r>
            <a:r>
              <a:rPr lang="es-ES" dirty="0"/>
              <a:t> </a:t>
            </a:r>
            <a:r>
              <a:rPr lang="es-ES" dirty="0" err="1"/>
              <a:t>ionsequos</a:t>
            </a:r>
            <a:r>
              <a:rPr lang="es-ES" dirty="0"/>
              <a:t> 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moloreptur</a:t>
            </a:r>
            <a:r>
              <a:rPr lang="es-ES" dirty="0"/>
              <a:t> </a:t>
            </a:r>
            <a:r>
              <a:rPr lang="es-ES" dirty="0" err="1"/>
              <a:t>molorep</a:t>
            </a:r>
            <a:r>
              <a:rPr lang="es-ES" dirty="0"/>
              <a:t> </a:t>
            </a:r>
            <a:r>
              <a:rPr lang="es-ES" dirty="0" err="1"/>
              <a:t>erspica</a:t>
            </a:r>
            <a:r>
              <a:rPr lang="es-ES" dirty="0"/>
              <a:t> </a:t>
            </a:r>
            <a:r>
              <a:rPr lang="es-ES" dirty="0" err="1"/>
              <a:t>tiossin</a:t>
            </a:r>
            <a:r>
              <a:rPr lang="es-ES" dirty="0"/>
              <a:t> </a:t>
            </a:r>
            <a:r>
              <a:rPr lang="es-ES" dirty="0" err="1"/>
              <a:t>vendae</a:t>
            </a:r>
            <a:r>
              <a:rPr lang="es-ES" dirty="0"/>
              <a:t> dolor as dolo </a:t>
            </a:r>
            <a:r>
              <a:rPr lang="es-ES" dirty="0" err="1"/>
              <a:t>consendit</a:t>
            </a:r>
            <a:r>
              <a:rPr lang="es-ES" dirty="0"/>
              <a:t>.		</a:t>
            </a:r>
          </a:p>
        </p:txBody>
      </p:sp>
      <p:sp>
        <p:nvSpPr>
          <p:cNvPr id="26" name="Marcador de texto 8">
            <a:extLst>
              <a:ext uri="{FF2B5EF4-FFF2-40B4-BE49-F238E27FC236}">
                <a16:creationId xmlns:a16="http://schemas.microsoft.com/office/drawing/2014/main" id="{573ECFD9-1700-48BC-9A10-1EEB57FE21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17040" y="5209791"/>
            <a:ext cx="4872038" cy="1324359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SzPct val="120000"/>
              <a:defRPr sz="1440"/>
            </a:lvl1pPr>
          </a:lstStyle>
          <a:p>
            <a:pPr lvl="0"/>
            <a:r>
              <a:rPr lang="es-ES" dirty="0" err="1"/>
              <a:t>Ehenima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Ehenima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Ehenima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Ehenima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.</a:t>
            </a:r>
          </a:p>
          <a:p>
            <a:pPr lvl="0"/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05E4FB7B-722D-4BE7-8CC0-B75626895D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464" y="2172974"/>
            <a:ext cx="3089804" cy="894430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dirty="0" err="1"/>
              <a:t>Aximinct</a:t>
            </a:r>
            <a:r>
              <a:rPr lang="es-ES" sz="2400" dirty="0"/>
              <a:t> </a:t>
            </a:r>
            <a:r>
              <a:rPr lang="es-ES" sz="2400" dirty="0" err="1"/>
              <a:t>emquibus</a:t>
            </a:r>
            <a:r>
              <a:rPr lang="es-ES" sz="2400" dirty="0"/>
              <a:t> et </a:t>
            </a:r>
            <a:r>
              <a:rPr lang="es-ES" sz="2400" dirty="0" err="1"/>
              <a:t>facium</a:t>
            </a:r>
            <a:r>
              <a:rPr lang="es-ES" sz="2400" dirty="0"/>
              <a:t> </a:t>
            </a:r>
            <a:r>
              <a:rPr lang="es-ES" sz="2400" dirty="0" err="1"/>
              <a:t>natur</a:t>
            </a:r>
            <a:endParaRPr lang="en-US" sz="2400" dirty="0"/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F9FC69D8-9723-4F59-88B1-B8A228E30E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17040" y="2172974"/>
            <a:ext cx="3089804" cy="894430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dirty="0" err="1"/>
              <a:t>Aximinct</a:t>
            </a:r>
            <a:r>
              <a:rPr lang="es-ES" sz="2400" dirty="0"/>
              <a:t> </a:t>
            </a:r>
            <a:r>
              <a:rPr lang="es-ES" sz="2400" dirty="0" err="1"/>
              <a:t>emquibus</a:t>
            </a:r>
            <a:r>
              <a:rPr lang="es-ES" sz="2400" dirty="0"/>
              <a:t> et </a:t>
            </a:r>
            <a:r>
              <a:rPr lang="es-ES" sz="2400" dirty="0" err="1"/>
              <a:t>facium</a:t>
            </a:r>
            <a:r>
              <a:rPr lang="es-ES" sz="2400" dirty="0"/>
              <a:t> </a:t>
            </a:r>
            <a:r>
              <a:rPr lang="es-ES" sz="2400" dirty="0" err="1"/>
              <a:t>natur</a:t>
            </a:r>
            <a:endParaRPr lang="en-US" sz="2400" dirty="0"/>
          </a:p>
        </p:txBody>
      </p:sp>
      <p:sp>
        <p:nvSpPr>
          <p:cNvPr id="29" name="Marcador de texto 6">
            <a:extLst>
              <a:ext uri="{FF2B5EF4-FFF2-40B4-BE49-F238E27FC236}">
                <a16:creationId xmlns:a16="http://schemas.microsoft.com/office/drawing/2014/main" id="{9B86122E-9AF2-4C6E-92FF-49FE1347FD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6463" y="4854777"/>
            <a:ext cx="4760912" cy="336157"/>
          </a:xfrm>
        </p:spPr>
        <p:txBody>
          <a:bodyPr lIns="0">
            <a:noAutofit/>
          </a:bodyPr>
          <a:lstStyle>
            <a:lvl1pPr marL="0" indent="0">
              <a:buNone/>
              <a:defRPr sz="1440" b="1"/>
            </a:lvl1pPr>
          </a:lstStyle>
          <a:p>
            <a:pPr lvl="0"/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</a:p>
        </p:txBody>
      </p:sp>
      <p:sp>
        <p:nvSpPr>
          <p:cNvPr id="30" name="Marcador de texto 6">
            <a:extLst>
              <a:ext uri="{FF2B5EF4-FFF2-40B4-BE49-F238E27FC236}">
                <a16:creationId xmlns:a16="http://schemas.microsoft.com/office/drawing/2014/main" id="{8EE8A48C-F391-4811-929B-692EE60D985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17040" y="4854777"/>
            <a:ext cx="4760912" cy="336157"/>
          </a:xfrm>
        </p:spPr>
        <p:txBody>
          <a:bodyPr lIns="0">
            <a:noAutofit/>
          </a:bodyPr>
          <a:lstStyle>
            <a:lvl1pPr marL="0" indent="0">
              <a:buNone/>
              <a:defRPr sz="1440" b="1"/>
            </a:lvl1pPr>
          </a:lstStyle>
          <a:p>
            <a:pPr lvl="0"/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1AE249E4-2467-4F87-965C-E68F3597A0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3884" y="7585901"/>
            <a:ext cx="1400054" cy="38520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48D373E-19C2-4CC6-B1E7-2270E696A4BE}"/>
              </a:ext>
            </a:extLst>
          </p:cNvPr>
          <p:cNvSpPr/>
          <p:nvPr userDrawn="1"/>
        </p:nvSpPr>
        <p:spPr>
          <a:xfrm>
            <a:off x="524442" y="332974"/>
            <a:ext cx="384969" cy="3849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7776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2FB2A9B4-7A25-4B33-B17C-A256109A75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6463" y="1182159"/>
            <a:ext cx="6561949" cy="703086"/>
          </a:xfrm>
        </p:spPr>
        <p:txBody>
          <a:bodyPr lIns="0" anchor="t">
            <a:noAutofit/>
          </a:bodyPr>
          <a:lstStyle>
            <a:lvl1pPr>
              <a:defRPr sz="4330"/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endParaRPr lang="en-U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98F2FCB-7E2F-400B-81B1-18B456AE6C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ED651845-DE33-4174-8EA2-DF23E49F4C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464" y="3339367"/>
            <a:ext cx="3259136" cy="2992177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 qui </a:t>
            </a:r>
            <a:r>
              <a:rPr lang="es-ES" dirty="0" err="1"/>
              <a:t>alitiis</a:t>
            </a:r>
            <a:r>
              <a:rPr lang="es-ES" dirty="0"/>
              <a:t> sitia quo </a:t>
            </a:r>
            <a:r>
              <a:rPr lang="es-ES" dirty="0" err="1"/>
              <a:t>totationsedi</a:t>
            </a:r>
            <a:r>
              <a:rPr lang="es-ES" dirty="0"/>
              <a:t> </a:t>
            </a:r>
            <a:r>
              <a:rPr lang="es-ES" dirty="0" err="1"/>
              <a:t>dolorpor</a:t>
            </a:r>
            <a:r>
              <a:rPr lang="es-ES" dirty="0"/>
              <a:t> </a:t>
            </a:r>
            <a:r>
              <a:rPr lang="es-ES" dirty="0" err="1"/>
              <a:t>samus</a:t>
            </a:r>
            <a:r>
              <a:rPr lang="es-ES" dirty="0"/>
              <a:t> am, </a:t>
            </a:r>
            <a:r>
              <a:rPr lang="es-ES" dirty="0" err="1"/>
              <a:t>ullabore</a:t>
            </a:r>
            <a:r>
              <a:rPr lang="es-ES" dirty="0"/>
              <a:t> </a:t>
            </a:r>
            <a:r>
              <a:rPr lang="es-ES" dirty="0" err="1"/>
              <a:t>nihicipsusa</a:t>
            </a:r>
            <a:r>
              <a:rPr lang="es-ES" dirty="0"/>
              <a:t>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conet</a:t>
            </a:r>
            <a:r>
              <a:rPr lang="es-ES" dirty="0"/>
              <a:t> </a:t>
            </a:r>
            <a:r>
              <a:rPr lang="es-ES" dirty="0" err="1"/>
              <a:t>quuntin</a:t>
            </a:r>
            <a:r>
              <a:rPr lang="es-ES" dirty="0"/>
              <a:t> </a:t>
            </a:r>
            <a:r>
              <a:rPr lang="es-ES" dirty="0" err="1"/>
              <a:t>ullabor</a:t>
            </a:r>
            <a:r>
              <a:rPr lang="es-ES" dirty="0"/>
              <a:t> </a:t>
            </a:r>
            <a:r>
              <a:rPr lang="es-ES" dirty="0" err="1"/>
              <a:t>ionsequos</a:t>
            </a:r>
            <a:r>
              <a:rPr lang="es-ES" dirty="0"/>
              <a:t> 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moloreptur</a:t>
            </a:r>
            <a:r>
              <a:rPr lang="es-ES" dirty="0"/>
              <a:t> </a:t>
            </a:r>
            <a:r>
              <a:rPr lang="es-ES" dirty="0" err="1"/>
              <a:t>molorep</a:t>
            </a:r>
            <a:r>
              <a:rPr lang="es-ES" dirty="0"/>
              <a:t> </a:t>
            </a:r>
            <a:r>
              <a:rPr lang="es-ES" dirty="0" err="1"/>
              <a:t>erspica</a:t>
            </a:r>
            <a:r>
              <a:rPr lang="es-ES" dirty="0"/>
              <a:t> </a:t>
            </a:r>
            <a:r>
              <a:rPr lang="es-ES" dirty="0" err="1"/>
              <a:t>tiossin</a:t>
            </a:r>
            <a:r>
              <a:rPr lang="es-ES" dirty="0"/>
              <a:t> </a:t>
            </a:r>
            <a:r>
              <a:rPr lang="es-ES" dirty="0" err="1"/>
              <a:t>vendae</a:t>
            </a:r>
            <a:r>
              <a:rPr lang="es-ES" dirty="0"/>
              <a:t> dolor as dolo </a:t>
            </a:r>
            <a:r>
              <a:rPr lang="es-ES" dirty="0" err="1"/>
              <a:t>consendit</a:t>
            </a:r>
            <a:r>
              <a:rPr lang="es-ES" dirty="0"/>
              <a:t>.		</a:t>
            </a:r>
          </a:p>
        </p:txBody>
      </p:sp>
      <p:sp>
        <p:nvSpPr>
          <p:cNvPr id="22" name="Marcador de texto 17">
            <a:extLst>
              <a:ext uri="{FF2B5EF4-FFF2-40B4-BE49-F238E27FC236}">
                <a16:creationId xmlns:a16="http://schemas.microsoft.com/office/drawing/2014/main" id="{36D8D383-D93A-4BEA-81C5-5D99296574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14020" y="3339367"/>
            <a:ext cx="3259136" cy="2992177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 qui </a:t>
            </a:r>
            <a:r>
              <a:rPr lang="es-ES" dirty="0" err="1"/>
              <a:t>alitiis</a:t>
            </a:r>
            <a:r>
              <a:rPr lang="es-ES" dirty="0"/>
              <a:t> sitia quo </a:t>
            </a:r>
            <a:r>
              <a:rPr lang="es-ES" dirty="0" err="1"/>
              <a:t>totationsedi</a:t>
            </a:r>
            <a:r>
              <a:rPr lang="es-ES" dirty="0"/>
              <a:t> </a:t>
            </a:r>
            <a:r>
              <a:rPr lang="es-ES" dirty="0" err="1"/>
              <a:t>dolorpor</a:t>
            </a:r>
            <a:r>
              <a:rPr lang="es-ES" dirty="0"/>
              <a:t> </a:t>
            </a:r>
            <a:r>
              <a:rPr lang="es-ES" dirty="0" err="1"/>
              <a:t>samus</a:t>
            </a:r>
            <a:r>
              <a:rPr lang="es-ES" dirty="0"/>
              <a:t> am, </a:t>
            </a:r>
            <a:r>
              <a:rPr lang="es-ES" dirty="0" err="1"/>
              <a:t>ullabore</a:t>
            </a:r>
            <a:r>
              <a:rPr lang="es-ES" dirty="0"/>
              <a:t> </a:t>
            </a:r>
            <a:r>
              <a:rPr lang="es-ES" dirty="0" err="1"/>
              <a:t>nihicipsusa</a:t>
            </a:r>
            <a:r>
              <a:rPr lang="es-ES" dirty="0"/>
              <a:t>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conet</a:t>
            </a:r>
            <a:r>
              <a:rPr lang="es-ES" dirty="0"/>
              <a:t> </a:t>
            </a:r>
            <a:r>
              <a:rPr lang="es-ES" dirty="0" err="1"/>
              <a:t>quuntin</a:t>
            </a:r>
            <a:r>
              <a:rPr lang="es-ES" dirty="0"/>
              <a:t> </a:t>
            </a:r>
            <a:r>
              <a:rPr lang="es-ES" dirty="0" err="1"/>
              <a:t>ullabor</a:t>
            </a:r>
            <a:r>
              <a:rPr lang="es-ES" dirty="0"/>
              <a:t> </a:t>
            </a:r>
            <a:r>
              <a:rPr lang="es-ES" dirty="0" err="1"/>
              <a:t>ionsequos</a:t>
            </a:r>
            <a:r>
              <a:rPr lang="es-ES" dirty="0"/>
              <a:t> 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moloreptur</a:t>
            </a:r>
            <a:r>
              <a:rPr lang="es-ES" dirty="0"/>
              <a:t> </a:t>
            </a:r>
            <a:r>
              <a:rPr lang="es-ES" dirty="0" err="1"/>
              <a:t>molorep</a:t>
            </a:r>
            <a:r>
              <a:rPr lang="es-ES" dirty="0"/>
              <a:t> </a:t>
            </a:r>
            <a:r>
              <a:rPr lang="es-ES" dirty="0" err="1"/>
              <a:t>erspica</a:t>
            </a:r>
            <a:r>
              <a:rPr lang="es-ES" dirty="0"/>
              <a:t> </a:t>
            </a:r>
            <a:r>
              <a:rPr lang="es-ES" dirty="0" err="1"/>
              <a:t>tiossin</a:t>
            </a:r>
            <a:r>
              <a:rPr lang="es-ES" dirty="0"/>
              <a:t> </a:t>
            </a:r>
            <a:r>
              <a:rPr lang="es-ES" dirty="0" err="1"/>
              <a:t>vendae</a:t>
            </a:r>
            <a:r>
              <a:rPr lang="es-ES" dirty="0"/>
              <a:t> dolor as dolo </a:t>
            </a:r>
            <a:r>
              <a:rPr lang="es-ES" dirty="0" err="1"/>
              <a:t>consendit</a:t>
            </a:r>
            <a:r>
              <a:rPr lang="es-ES" dirty="0"/>
              <a:t>.		</a:t>
            </a:r>
          </a:p>
        </p:txBody>
      </p:sp>
      <p:sp>
        <p:nvSpPr>
          <p:cNvPr id="28" name="Marcador de texto 17">
            <a:extLst>
              <a:ext uri="{FF2B5EF4-FFF2-40B4-BE49-F238E27FC236}">
                <a16:creationId xmlns:a16="http://schemas.microsoft.com/office/drawing/2014/main" id="{9DEF0FCB-D24A-41C6-B6B1-2A1A3EA97F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2051" y="3339367"/>
            <a:ext cx="3259136" cy="2992177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 qui </a:t>
            </a:r>
            <a:r>
              <a:rPr lang="es-ES" dirty="0" err="1"/>
              <a:t>alitiis</a:t>
            </a:r>
            <a:r>
              <a:rPr lang="es-ES" dirty="0"/>
              <a:t> sitia quo </a:t>
            </a:r>
            <a:r>
              <a:rPr lang="es-ES" dirty="0" err="1"/>
              <a:t>totationsedi</a:t>
            </a:r>
            <a:r>
              <a:rPr lang="es-ES" dirty="0"/>
              <a:t> </a:t>
            </a:r>
            <a:r>
              <a:rPr lang="es-ES" dirty="0" err="1"/>
              <a:t>dolorpor</a:t>
            </a:r>
            <a:r>
              <a:rPr lang="es-ES" dirty="0"/>
              <a:t> </a:t>
            </a:r>
            <a:r>
              <a:rPr lang="es-ES" dirty="0" err="1"/>
              <a:t>samus</a:t>
            </a:r>
            <a:r>
              <a:rPr lang="es-ES" dirty="0"/>
              <a:t> am, </a:t>
            </a:r>
            <a:r>
              <a:rPr lang="es-ES" dirty="0" err="1"/>
              <a:t>ullabore</a:t>
            </a:r>
            <a:r>
              <a:rPr lang="es-ES" dirty="0"/>
              <a:t> </a:t>
            </a:r>
            <a:r>
              <a:rPr lang="es-ES" dirty="0" err="1"/>
              <a:t>nihicipsusa</a:t>
            </a:r>
            <a:r>
              <a:rPr lang="es-ES" dirty="0"/>
              <a:t>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conet</a:t>
            </a:r>
            <a:r>
              <a:rPr lang="es-ES" dirty="0"/>
              <a:t> </a:t>
            </a:r>
            <a:r>
              <a:rPr lang="es-ES" dirty="0" err="1"/>
              <a:t>quuntin</a:t>
            </a:r>
            <a:r>
              <a:rPr lang="es-ES" dirty="0"/>
              <a:t> </a:t>
            </a:r>
            <a:r>
              <a:rPr lang="es-ES" dirty="0" err="1"/>
              <a:t>ullabor</a:t>
            </a:r>
            <a:r>
              <a:rPr lang="es-ES" dirty="0"/>
              <a:t> </a:t>
            </a:r>
            <a:r>
              <a:rPr lang="es-ES" dirty="0" err="1"/>
              <a:t>ionsequos</a:t>
            </a:r>
            <a:r>
              <a:rPr lang="es-ES" dirty="0"/>
              <a:t> 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moloreptur</a:t>
            </a:r>
            <a:r>
              <a:rPr lang="es-ES" dirty="0"/>
              <a:t> </a:t>
            </a:r>
            <a:r>
              <a:rPr lang="es-ES" dirty="0" err="1"/>
              <a:t>molorep</a:t>
            </a:r>
            <a:r>
              <a:rPr lang="es-ES" dirty="0"/>
              <a:t> </a:t>
            </a:r>
            <a:r>
              <a:rPr lang="es-ES" dirty="0" err="1"/>
              <a:t>erspica</a:t>
            </a:r>
            <a:r>
              <a:rPr lang="es-ES" dirty="0"/>
              <a:t> </a:t>
            </a:r>
            <a:r>
              <a:rPr lang="es-ES" dirty="0" err="1"/>
              <a:t>tiossin</a:t>
            </a:r>
            <a:r>
              <a:rPr lang="es-ES" dirty="0"/>
              <a:t> </a:t>
            </a:r>
            <a:r>
              <a:rPr lang="es-ES" dirty="0" err="1"/>
              <a:t>vendae</a:t>
            </a:r>
            <a:r>
              <a:rPr lang="es-ES" dirty="0"/>
              <a:t> dolor as dolo </a:t>
            </a:r>
            <a:r>
              <a:rPr lang="es-ES" dirty="0" err="1"/>
              <a:t>consendit</a:t>
            </a:r>
            <a:r>
              <a:rPr lang="es-ES" dirty="0"/>
              <a:t>.		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C51ABAD-344B-4945-9333-5C20ED89FE3B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10E6A35-FD8D-424A-963C-27B2367EF978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A6690533-EFD2-44B8-9B43-A66D920F5C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6464" y="2392356"/>
            <a:ext cx="3089804" cy="894430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dirty="0" err="1"/>
              <a:t>Aximinct</a:t>
            </a:r>
            <a:r>
              <a:rPr lang="es-ES" sz="2400" dirty="0"/>
              <a:t> </a:t>
            </a:r>
            <a:r>
              <a:rPr lang="es-ES" sz="2400" dirty="0" err="1"/>
              <a:t>emquibus</a:t>
            </a:r>
            <a:r>
              <a:rPr lang="es-ES" sz="2400" dirty="0"/>
              <a:t> et </a:t>
            </a:r>
            <a:r>
              <a:rPr lang="es-ES" sz="2400" dirty="0" err="1"/>
              <a:t>facium</a:t>
            </a:r>
            <a:r>
              <a:rPr lang="es-ES" sz="2400" dirty="0"/>
              <a:t> </a:t>
            </a:r>
            <a:r>
              <a:rPr lang="es-ES" sz="2400" dirty="0" err="1"/>
              <a:t>natur</a:t>
            </a:r>
            <a:endParaRPr lang="en-US" sz="2400" dirty="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6F4B1AF0-3B4D-48F1-B8BA-5E80B030E5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14020" y="2392356"/>
            <a:ext cx="3089804" cy="894430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dirty="0" err="1"/>
              <a:t>Aximinct</a:t>
            </a:r>
            <a:r>
              <a:rPr lang="es-ES" sz="2400" dirty="0"/>
              <a:t> </a:t>
            </a:r>
            <a:r>
              <a:rPr lang="es-ES" sz="2400" dirty="0" err="1"/>
              <a:t>emquibus</a:t>
            </a:r>
            <a:r>
              <a:rPr lang="es-ES" sz="2400" dirty="0"/>
              <a:t> et </a:t>
            </a:r>
            <a:r>
              <a:rPr lang="es-ES" sz="2400" dirty="0" err="1"/>
              <a:t>facium</a:t>
            </a:r>
            <a:r>
              <a:rPr lang="es-ES" sz="2400" dirty="0"/>
              <a:t> </a:t>
            </a:r>
            <a:r>
              <a:rPr lang="es-ES" sz="2400" dirty="0" err="1"/>
              <a:t>natur</a:t>
            </a:r>
            <a:endParaRPr lang="en-US" sz="2400" dirty="0"/>
          </a:p>
        </p:txBody>
      </p:sp>
      <p:sp>
        <p:nvSpPr>
          <p:cNvPr id="19" name="Marcador de texto 4">
            <a:extLst>
              <a:ext uri="{FF2B5EF4-FFF2-40B4-BE49-F238E27FC236}">
                <a16:creationId xmlns:a16="http://schemas.microsoft.com/office/drawing/2014/main" id="{8684ACDC-92BA-4BD5-ACC0-23F86F94CE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12051" y="2392356"/>
            <a:ext cx="3089804" cy="894430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dirty="0" err="1"/>
              <a:t>Aximinct</a:t>
            </a:r>
            <a:r>
              <a:rPr lang="es-ES" sz="2400" dirty="0"/>
              <a:t> </a:t>
            </a:r>
            <a:r>
              <a:rPr lang="es-ES" sz="2400" dirty="0" err="1"/>
              <a:t>emquibus</a:t>
            </a:r>
            <a:r>
              <a:rPr lang="es-ES" sz="2400" dirty="0"/>
              <a:t> et </a:t>
            </a:r>
            <a:r>
              <a:rPr lang="es-ES" sz="2400" dirty="0" err="1"/>
              <a:t>facium</a:t>
            </a:r>
            <a:r>
              <a:rPr lang="es-ES" sz="2400" dirty="0"/>
              <a:t> </a:t>
            </a:r>
            <a:r>
              <a:rPr lang="es-ES" sz="2400" dirty="0" err="1"/>
              <a:t>natur</a:t>
            </a:r>
            <a:endParaRPr lang="en-US" sz="2400" dirty="0"/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0F89C5E3-7842-4B5D-9A6A-5CF3A0E318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442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3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02 blanc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>
            <a:extLst>
              <a:ext uri="{FF2B5EF4-FFF2-40B4-BE49-F238E27FC236}">
                <a16:creationId xmlns:a16="http://schemas.microsoft.com/office/drawing/2014/main" id="{3AA131F7-FE48-4A37-99A2-4382148F7C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0871" y="2730479"/>
            <a:ext cx="4902086" cy="1442094"/>
          </a:xfrm>
        </p:spPr>
        <p:txBody>
          <a:bodyPr anchor="t">
            <a:normAutofit/>
          </a:bodyPr>
          <a:lstStyle>
            <a:lvl1pPr>
              <a:defRPr sz="43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dirty="0" err="1"/>
              <a:t>Opienscre</a:t>
            </a:r>
            <a:r>
              <a:rPr lang="es-ES" dirty="0"/>
              <a:t> in </a:t>
            </a:r>
            <a:r>
              <a:rPr lang="es-ES" dirty="0" err="1"/>
              <a:t>restiam</a:t>
            </a:r>
            <a:r>
              <a:rPr lang="es-ES" dirty="0"/>
              <a:t> </a:t>
            </a:r>
            <a:r>
              <a:rPr lang="es-ES" dirty="0" err="1"/>
              <a:t>publis</a:t>
            </a:r>
            <a:r>
              <a:rPr lang="es-ES" dirty="0"/>
              <a:t> </a:t>
            </a:r>
            <a:r>
              <a:rPr lang="es-ES" dirty="0" err="1"/>
              <a:t>hor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90871" y="4237320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 err="1"/>
              <a:t>Restiam</a:t>
            </a:r>
            <a:r>
              <a:rPr lang="es-ES" dirty="0"/>
              <a:t> </a:t>
            </a:r>
            <a:r>
              <a:rPr lang="es-ES" dirty="0" err="1"/>
              <a:t>publis</a:t>
            </a:r>
            <a:r>
              <a:rPr lang="es-ES" dirty="0"/>
              <a:t> </a:t>
            </a:r>
            <a:r>
              <a:rPr lang="es-ES" dirty="0" err="1"/>
              <a:t>hore</a:t>
            </a:r>
            <a:r>
              <a:rPr lang="es-ES" dirty="0"/>
              <a:t> </a:t>
            </a:r>
            <a:r>
              <a:rPr lang="es-ES" dirty="0" err="1"/>
              <a:t>estiam</a:t>
            </a:r>
            <a:endParaRPr lang="es-ES" dirty="0"/>
          </a:p>
          <a:p>
            <a:pPr lvl="0"/>
            <a:r>
              <a:rPr lang="es-ES" dirty="0" err="1"/>
              <a:t>Publis</a:t>
            </a:r>
            <a:r>
              <a:rPr lang="es-ES" dirty="0"/>
              <a:t> </a:t>
            </a:r>
            <a:r>
              <a:rPr lang="es-ES" dirty="0" err="1"/>
              <a:t>hore</a:t>
            </a:r>
            <a:r>
              <a:rPr lang="es-ES" dirty="0"/>
              <a:t> </a:t>
            </a:r>
            <a:r>
              <a:rPr lang="es-ES" dirty="0" err="1"/>
              <a:t>hore</a:t>
            </a:r>
            <a:endParaRPr lang="es-ES" dirty="0"/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0A95CA33-F0F0-4110-8F61-E718D61611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90871" y="4979647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/>
              <a:t>09 de febrero de 2021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D999AF-4FA8-4A34-BC9D-244C3E9A73D6}"/>
              </a:ext>
            </a:extLst>
          </p:cNvPr>
          <p:cNvSpPr txBox="1"/>
          <p:nvPr userDrawn="1"/>
        </p:nvSpPr>
        <p:spPr>
          <a:xfrm>
            <a:off x="6689024" y="5867012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>
                <a:solidFill>
                  <a:schemeClr val="bg1"/>
                </a:solidFill>
              </a:rPr>
              <a:t>Ve más allá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EDA1D87-413B-4A5E-A34F-3C9CA2BA7C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038" y="908844"/>
            <a:ext cx="291084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35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2B6BA599-5F15-4877-AA2D-F2A9867085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15" name="Marcador de texto 17">
            <a:extLst>
              <a:ext uri="{FF2B5EF4-FFF2-40B4-BE49-F238E27FC236}">
                <a16:creationId xmlns:a16="http://schemas.microsoft.com/office/drawing/2014/main" id="{FD03CA6B-5CA5-4C89-B920-7021E2BD3D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81552" y="3506644"/>
            <a:ext cx="2967851" cy="85987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lang="es-ES" sz="275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chemeClr val="bg1"/>
                </a:solidFill>
              </a:rPr>
              <a:t>Lorem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ipsum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Imus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deru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llam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B66AA8DE-E799-4ECE-B015-6D7A4D7F44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9266" y="3791413"/>
            <a:ext cx="7334672" cy="575103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buNone/>
              <a:defRPr sz="2400" b="1"/>
            </a:lvl1pPr>
          </a:lstStyle>
          <a:p>
            <a:pPr lvl="0"/>
            <a:r>
              <a:rPr lang="es-ES" dirty="0" err="1"/>
              <a:t>Aximinct</a:t>
            </a:r>
            <a:r>
              <a:rPr lang="es-ES" dirty="0"/>
              <a:t> </a:t>
            </a:r>
            <a:r>
              <a:rPr lang="es-ES" dirty="0" err="1"/>
              <a:t>emquibus</a:t>
            </a:r>
            <a:r>
              <a:rPr lang="es-ES" dirty="0"/>
              <a:t> et </a:t>
            </a:r>
            <a:r>
              <a:rPr lang="es-ES" dirty="0" err="1"/>
              <a:t>facium</a:t>
            </a:r>
            <a:r>
              <a:rPr lang="es-ES" dirty="0"/>
              <a:t> </a:t>
            </a:r>
            <a:r>
              <a:rPr lang="es-ES" dirty="0" err="1"/>
              <a:t>natur</a:t>
            </a:r>
            <a:endParaRPr lang="es-ES" dirty="0"/>
          </a:p>
        </p:txBody>
      </p:sp>
      <p:sp>
        <p:nvSpPr>
          <p:cNvPr id="19" name="Marcador de texto 17">
            <a:extLst>
              <a:ext uri="{FF2B5EF4-FFF2-40B4-BE49-F238E27FC236}">
                <a16:creationId xmlns:a16="http://schemas.microsoft.com/office/drawing/2014/main" id="{AD3EB5F9-F938-40BF-A1F5-C2F0B3B896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6091" y="4376791"/>
            <a:ext cx="7334672" cy="2941584"/>
          </a:xfrm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quia.</a:t>
            </a:r>
          </a:p>
        </p:txBody>
      </p:sp>
      <p:sp>
        <p:nvSpPr>
          <p:cNvPr id="20" name="Marcador de texto 17">
            <a:extLst>
              <a:ext uri="{FF2B5EF4-FFF2-40B4-BE49-F238E27FC236}">
                <a16:creationId xmlns:a16="http://schemas.microsoft.com/office/drawing/2014/main" id="{F31B79CC-203A-485E-A8C2-5CF4EF2C6E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1552" y="4450064"/>
            <a:ext cx="3460068" cy="1049036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Ma </a:t>
            </a:r>
            <a:r>
              <a:rPr lang="es-ES" dirty="0" err="1"/>
              <a:t>vendest</a:t>
            </a:r>
            <a:r>
              <a:rPr lang="es-ES" dirty="0"/>
              <a:t> as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.</a:t>
            </a:r>
          </a:p>
        </p:txBody>
      </p:sp>
      <p:sp>
        <p:nvSpPr>
          <p:cNvPr id="21" name="Marcador de posición de imagen 7">
            <a:extLst>
              <a:ext uri="{FF2B5EF4-FFF2-40B4-BE49-F238E27FC236}">
                <a16:creationId xmlns:a16="http://schemas.microsoft.com/office/drawing/2014/main" id="{288C9D37-B96B-4F74-A547-EEFFABD3F7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996" y="911225"/>
            <a:ext cx="12813767" cy="2403957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459E2A-3164-49CE-8E2D-6CEA93FB23A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024829-CBD6-4287-87FC-8DF3F1318403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1E1E1E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>
              <a:solidFill>
                <a:srgbClr val="1E1E1E"/>
              </a:solidFill>
            </a:endParaRP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53EBFAFB-103E-4A3C-9756-4659E64154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3884" y="7585901"/>
            <a:ext cx="1400054" cy="38520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D1AD40A5-A897-4731-BF12-1367B540BA97}"/>
              </a:ext>
            </a:extLst>
          </p:cNvPr>
          <p:cNvSpPr/>
          <p:nvPr userDrawn="1"/>
        </p:nvSpPr>
        <p:spPr>
          <a:xfrm>
            <a:off x="524442" y="332974"/>
            <a:ext cx="384969" cy="3849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467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2B6BA599-5F15-4877-AA2D-F2A9867085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1D4F7DB-0F2C-408A-ABA7-11AAC130F2AE}"/>
              </a:ext>
            </a:extLst>
          </p:cNvPr>
          <p:cNvSpPr/>
          <p:nvPr userDrawn="1"/>
        </p:nvSpPr>
        <p:spPr>
          <a:xfrm>
            <a:off x="12908496" y="797150"/>
            <a:ext cx="968580" cy="2668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</a:p>
        </p:txBody>
      </p:sp>
      <p:sp>
        <p:nvSpPr>
          <p:cNvPr id="15" name="Marcador de texto 17">
            <a:extLst>
              <a:ext uri="{FF2B5EF4-FFF2-40B4-BE49-F238E27FC236}">
                <a16:creationId xmlns:a16="http://schemas.microsoft.com/office/drawing/2014/main" id="{FD03CA6B-5CA5-4C89-B920-7021E2BD3D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81552" y="3506644"/>
            <a:ext cx="2967851" cy="85987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lang="es-ES" sz="275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chemeClr val="bg1"/>
                </a:solidFill>
              </a:rPr>
              <a:t>Lorem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ipsum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Imus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deru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llam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B66AA8DE-E799-4ECE-B015-6D7A4D7F44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9266" y="3791413"/>
            <a:ext cx="7334672" cy="585377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buNone/>
              <a:defRPr sz="2400" b="1"/>
            </a:lvl1pPr>
          </a:lstStyle>
          <a:p>
            <a:pPr lvl="0"/>
            <a:r>
              <a:rPr lang="es-ES" dirty="0" err="1"/>
              <a:t>Aximinct</a:t>
            </a:r>
            <a:r>
              <a:rPr lang="es-ES" dirty="0"/>
              <a:t> </a:t>
            </a:r>
            <a:r>
              <a:rPr lang="es-ES" dirty="0" err="1"/>
              <a:t>emquibus</a:t>
            </a:r>
            <a:r>
              <a:rPr lang="es-ES" dirty="0"/>
              <a:t> et </a:t>
            </a:r>
            <a:r>
              <a:rPr lang="es-ES" dirty="0" err="1"/>
              <a:t>facium</a:t>
            </a:r>
            <a:r>
              <a:rPr lang="es-ES" dirty="0"/>
              <a:t> </a:t>
            </a:r>
            <a:r>
              <a:rPr lang="es-ES" dirty="0" err="1"/>
              <a:t>natur</a:t>
            </a:r>
            <a:endParaRPr lang="es-ES" dirty="0"/>
          </a:p>
        </p:txBody>
      </p:sp>
      <p:sp>
        <p:nvSpPr>
          <p:cNvPr id="19" name="Marcador de texto 17">
            <a:extLst>
              <a:ext uri="{FF2B5EF4-FFF2-40B4-BE49-F238E27FC236}">
                <a16:creationId xmlns:a16="http://schemas.microsoft.com/office/drawing/2014/main" id="{AD3EB5F9-F938-40BF-A1F5-C2F0B3B896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6091" y="4376791"/>
            <a:ext cx="7334672" cy="2941584"/>
          </a:xfrm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quia.</a:t>
            </a:r>
          </a:p>
        </p:txBody>
      </p:sp>
      <p:sp>
        <p:nvSpPr>
          <p:cNvPr id="20" name="Marcador de texto 17">
            <a:extLst>
              <a:ext uri="{FF2B5EF4-FFF2-40B4-BE49-F238E27FC236}">
                <a16:creationId xmlns:a16="http://schemas.microsoft.com/office/drawing/2014/main" id="{F31B79CC-203A-485E-A8C2-5CF4EF2C6E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1552" y="4450064"/>
            <a:ext cx="3460068" cy="1049036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Ma </a:t>
            </a:r>
            <a:r>
              <a:rPr lang="es-ES" dirty="0" err="1"/>
              <a:t>vendest</a:t>
            </a:r>
            <a:r>
              <a:rPr lang="es-ES" dirty="0"/>
              <a:t> as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.</a:t>
            </a:r>
          </a:p>
        </p:txBody>
      </p:sp>
      <p:sp>
        <p:nvSpPr>
          <p:cNvPr id="21" name="Marcador de posición de imagen 7">
            <a:extLst>
              <a:ext uri="{FF2B5EF4-FFF2-40B4-BE49-F238E27FC236}">
                <a16:creationId xmlns:a16="http://schemas.microsoft.com/office/drawing/2014/main" id="{288C9D37-B96B-4F74-A547-EEFFABD3F7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996" y="911225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459E2A-3164-49CE-8E2D-6CEA93FB23A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Marcador de posición de imagen 7">
            <a:extLst>
              <a:ext uri="{FF2B5EF4-FFF2-40B4-BE49-F238E27FC236}">
                <a16:creationId xmlns:a16="http://schemas.microsoft.com/office/drawing/2014/main" id="{8EEBCDF9-525E-480A-BD30-3DC3F390867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07296" y="911225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4" name="Marcador de posición de imagen 7">
            <a:extLst>
              <a:ext uri="{FF2B5EF4-FFF2-40B4-BE49-F238E27FC236}">
                <a16:creationId xmlns:a16="http://schemas.microsoft.com/office/drawing/2014/main" id="{7D4767B1-EEF0-4371-8332-D3584B57D6B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07596" y="911225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7" name="Marcador de posición de imagen 7">
            <a:extLst>
              <a:ext uri="{FF2B5EF4-FFF2-40B4-BE49-F238E27FC236}">
                <a16:creationId xmlns:a16="http://schemas.microsoft.com/office/drawing/2014/main" id="{7081F02A-6A0D-4B68-9D54-11675DB5A12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07896" y="911225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22" name="Marcador de posición de imagen 7">
            <a:extLst>
              <a:ext uri="{FF2B5EF4-FFF2-40B4-BE49-F238E27FC236}">
                <a16:creationId xmlns:a16="http://schemas.microsoft.com/office/drawing/2014/main" id="{AF085857-2F63-4136-A540-34D82EA7541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508196" y="911225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8B3236A-804A-4183-8846-B27391FDDD3F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1E1E1E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>
              <a:solidFill>
                <a:srgbClr val="1E1E1E"/>
              </a:solidFill>
            </a:endParaRPr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13A9EBC3-242B-40BD-B095-2470C84FBE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3884" y="7585901"/>
            <a:ext cx="1400054" cy="385200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8259DAC4-CED6-4B6A-841A-8EDBC7FCA487}"/>
              </a:ext>
            </a:extLst>
          </p:cNvPr>
          <p:cNvSpPr/>
          <p:nvPr userDrawn="1"/>
        </p:nvSpPr>
        <p:spPr>
          <a:xfrm>
            <a:off x="524442" y="332974"/>
            <a:ext cx="384969" cy="3849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0044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n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4E4C891-5756-47D0-997B-DC9C981D72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2F2A480-3D7B-4147-AD69-DDD775FA97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Marcador de posición de imagen 7">
            <a:extLst>
              <a:ext uri="{FF2B5EF4-FFF2-40B4-BE49-F238E27FC236}">
                <a16:creationId xmlns:a16="http://schemas.microsoft.com/office/drawing/2014/main" id="{20C05316-F7DB-4F8C-8A8D-5AF0984740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14900" y="911225"/>
            <a:ext cx="6400800" cy="3203575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1" name="Marcador de posición de imagen 7">
            <a:extLst>
              <a:ext uri="{FF2B5EF4-FFF2-40B4-BE49-F238E27FC236}">
                <a16:creationId xmlns:a16="http://schemas.microsoft.com/office/drawing/2014/main" id="{4DF422DF-D807-4DB2-8BAC-FB9ED7EDF7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11325" y="4918073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2" name="Marcador de posición de imagen 7">
            <a:extLst>
              <a:ext uri="{FF2B5EF4-FFF2-40B4-BE49-F238E27FC236}">
                <a16:creationId xmlns:a16="http://schemas.microsoft.com/office/drawing/2014/main" id="{F14FF012-533F-48E5-AE0A-E08EA28EC6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15400" y="4918073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3" name="Marcador de posición de imagen 7">
            <a:extLst>
              <a:ext uri="{FF2B5EF4-FFF2-40B4-BE49-F238E27FC236}">
                <a16:creationId xmlns:a16="http://schemas.microsoft.com/office/drawing/2014/main" id="{EBC33655-F9A5-4750-B5DC-FF30B140D5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14600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84C5C295-7660-4294-86D6-F055C78640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76230" y="4280885"/>
            <a:ext cx="3524392" cy="108222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lang="es-ES" sz="360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chemeClr val="bg1"/>
                </a:solidFill>
              </a:rPr>
              <a:t>Lorem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ipsum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Imus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deru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llam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0" name="Marcador de texto 17">
            <a:extLst>
              <a:ext uri="{FF2B5EF4-FFF2-40B4-BE49-F238E27FC236}">
                <a16:creationId xmlns:a16="http://schemas.microsoft.com/office/drawing/2014/main" id="{EF6AC1CD-A42B-449C-9062-B24D8C18EB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19785" y="5586905"/>
            <a:ext cx="2271326" cy="554251"/>
          </a:xfrm>
        </p:spPr>
        <p:txBody>
          <a:bodyPr lIns="0">
            <a:noAutofit/>
          </a:bodyPr>
          <a:lstStyle>
            <a:lvl1pPr marL="358775" indent="-176213">
              <a:lnSpc>
                <a:spcPts val="1700"/>
              </a:lnSpc>
              <a:spcBef>
                <a:spcPts val="0"/>
              </a:spcBef>
              <a:buSzPct val="120000"/>
              <a:buFont typeface="Wingdings" panose="05000000000000000000" pitchFamily="2" charset="2"/>
              <a:buChar char="§"/>
              <a:defRPr sz="15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FF27EF60-FC31-487D-AE53-BFC9EC47CA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6359" y="5586905"/>
            <a:ext cx="2271326" cy="554251"/>
          </a:xfrm>
        </p:spPr>
        <p:txBody>
          <a:bodyPr lIns="0">
            <a:noAutofit/>
          </a:bodyPr>
          <a:lstStyle>
            <a:lvl1pPr marL="358775" indent="-176213">
              <a:lnSpc>
                <a:spcPts val="1700"/>
              </a:lnSpc>
              <a:spcBef>
                <a:spcPts val="0"/>
              </a:spcBef>
              <a:buSzPct val="120000"/>
              <a:buFont typeface="Wingdings" panose="05000000000000000000" pitchFamily="2" charset="2"/>
              <a:buChar char="§"/>
              <a:defRPr sz="15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48634AE-F32A-42A0-9C13-614B9BE2595E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1E1E1E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>
              <a:solidFill>
                <a:srgbClr val="1E1E1E"/>
              </a:solidFill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E19F5ADF-2B33-46BA-AF4D-0A33637B19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3884" y="7585901"/>
            <a:ext cx="1400054" cy="38520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048F2720-14B1-43D3-99D8-439269AD9D4D}"/>
              </a:ext>
            </a:extLst>
          </p:cNvPr>
          <p:cNvSpPr/>
          <p:nvPr userDrawn="1"/>
        </p:nvSpPr>
        <p:spPr>
          <a:xfrm>
            <a:off x="524442" y="332974"/>
            <a:ext cx="384969" cy="3849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467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736E012-FDE3-42BC-B1F9-A1FC3B60AE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2F2A480-3D7B-4147-AD69-DDD775FA97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3" name="Marcador de posición de imagen 7">
            <a:extLst>
              <a:ext uri="{FF2B5EF4-FFF2-40B4-BE49-F238E27FC236}">
                <a16:creationId xmlns:a16="http://schemas.microsoft.com/office/drawing/2014/main" id="{EBC33655-F9A5-4750-B5DC-FF30B140D5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14600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84C5C295-7660-4294-86D6-F055C78640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7607" y="4298452"/>
            <a:ext cx="7170703" cy="55425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lang="es-ES" sz="289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chemeClr val="bg1"/>
                </a:solidFill>
              </a:rPr>
              <a:t>Lorem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ipsum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dirty="0" err="1">
                <a:solidFill>
                  <a:schemeClr val="bg1"/>
                </a:solidFill>
              </a:rPr>
              <a:t>lmus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deru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llam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deru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llam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8" name="Marcador de posición de imagen 7">
            <a:extLst>
              <a:ext uri="{FF2B5EF4-FFF2-40B4-BE49-F238E27FC236}">
                <a16:creationId xmlns:a16="http://schemas.microsoft.com/office/drawing/2014/main" id="{98F82C54-E041-4961-B68A-84A13C1FB2D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14900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9" name="Marcador de posición de imagen 7">
            <a:extLst>
              <a:ext uri="{FF2B5EF4-FFF2-40B4-BE49-F238E27FC236}">
                <a16:creationId xmlns:a16="http://schemas.microsoft.com/office/drawing/2014/main" id="{498F53C0-25B8-4416-BB17-5CFFE7E97B0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315200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22" name="Marcador de posición de imagen 7">
            <a:extLst>
              <a:ext uri="{FF2B5EF4-FFF2-40B4-BE49-F238E27FC236}">
                <a16:creationId xmlns:a16="http://schemas.microsoft.com/office/drawing/2014/main" id="{E4299396-37C3-47E4-B635-8BE73AC2654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715500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24" name="Marcador de texto 17">
            <a:extLst>
              <a:ext uri="{FF2B5EF4-FFF2-40B4-BE49-F238E27FC236}">
                <a16:creationId xmlns:a16="http://schemas.microsoft.com/office/drawing/2014/main" id="{A24DE945-2CE3-4EC7-A127-55E426E253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03460" y="4784969"/>
            <a:ext cx="7054849" cy="1344898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 </a:t>
            </a:r>
            <a:r>
              <a:rPr lang="es-ES" dirty="0" err="1"/>
              <a:t>cusdaep</a:t>
            </a:r>
            <a:r>
              <a:rPr lang="es-ES" dirty="0"/>
              <a:t> </a:t>
            </a:r>
            <a:r>
              <a:rPr lang="es-ES" dirty="0" err="1"/>
              <a:t>taquuam</a:t>
            </a:r>
            <a:r>
              <a:rPr lang="es-ES" dirty="0"/>
              <a:t>, </a:t>
            </a:r>
            <a:r>
              <a:rPr lang="es-ES" dirty="0" err="1"/>
              <a:t>taquam</a:t>
            </a:r>
            <a:r>
              <a:rPr lang="es-ES" dirty="0"/>
              <a:t>, </a:t>
            </a:r>
            <a:r>
              <a:rPr lang="es-ES" dirty="0" err="1"/>
              <a:t>ea</a:t>
            </a:r>
            <a:r>
              <a:rPr lang="es-ES" dirty="0"/>
              <a:t> </a:t>
            </a:r>
            <a:r>
              <a:rPr lang="es-ES" dirty="0" err="1"/>
              <a:t>dolorisPoribus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 qui </a:t>
            </a:r>
            <a:r>
              <a:rPr lang="es-ES" dirty="0" err="1"/>
              <a:t>alitiis</a:t>
            </a:r>
            <a:r>
              <a:rPr lang="es-ES" dirty="0"/>
              <a:t> sitia quo </a:t>
            </a:r>
            <a:r>
              <a:rPr lang="es-ES" dirty="0" err="1"/>
              <a:t>totationsedi</a:t>
            </a:r>
            <a:r>
              <a:rPr lang="es-ES" dirty="0"/>
              <a:t> </a:t>
            </a:r>
            <a:r>
              <a:rPr lang="es-ES" dirty="0" err="1"/>
              <a:t>dolorpor</a:t>
            </a:r>
            <a:r>
              <a:rPr lang="es-ES" dirty="0"/>
              <a:t> </a:t>
            </a:r>
            <a:r>
              <a:rPr lang="es-ES" dirty="0" err="1"/>
              <a:t>samus</a:t>
            </a:r>
            <a:r>
              <a:rPr lang="es-ES" dirty="0"/>
              <a:t> am, </a:t>
            </a:r>
            <a:r>
              <a:rPr lang="es-ES" dirty="0" err="1"/>
              <a:t>ullabore</a:t>
            </a:r>
            <a:r>
              <a:rPr lang="es-ES" dirty="0"/>
              <a:t> </a:t>
            </a:r>
            <a:r>
              <a:rPr lang="es-ES" dirty="0" err="1"/>
              <a:t>nihicipsusa</a:t>
            </a:r>
            <a:r>
              <a:rPr lang="es-ES" dirty="0"/>
              <a:t>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conet</a:t>
            </a:r>
            <a:r>
              <a:rPr lang="es-ES" dirty="0"/>
              <a:t> </a:t>
            </a:r>
            <a:r>
              <a:rPr lang="es-ES" dirty="0" err="1"/>
              <a:t>quuntin</a:t>
            </a:r>
            <a:r>
              <a:rPr lang="es-ES" dirty="0"/>
              <a:t> </a:t>
            </a:r>
            <a:r>
              <a:rPr lang="es-ES" dirty="0" err="1"/>
              <a:t>ullabor</a:t>
            </a:r>
            <a:r>
              <a:rPr lang="es-ES" dirty="0"/>
              <a:t> </a:t>
            </a:r>
            <a:r>
              <a:rPr lang="es-ES" dirty="0" err="1"/>
              <a:t>ionsequos</a:t>
            </a:r>
            <a:r>
              <a:rPr lang="es-ES" dirty="0"/>
              <a:t> 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moloreptur</a:t>
            </a:r>
            <a:r>
              <a:rPr lang="es-ES" dirty="0"/>
              <a:t> </a:t>
            </a:r>
            <a:r>
              <a:rPr lang="es-ES" dirty="0" err="1"/>
              <a:t>molorep</a:t>
            </a:r>
            <a:r>
              <a:rPr lang="es-ES" dirty="0"/>
              <a:t> </a:t>
            </a:r>
            <a:r>
              <a:rPr lang="es-ES" dirty="0" err="1"/>
              <a:t>erspica</a:t>
            </a:r>
            <a:r>
              <a:rPr lang="es-ES" dirty="0"/>
              <a:t> </a:t>
            </a:r>
            <a:r>
              <a:rPr lang="es-ES" dirty="0" err="1"/>
              <a:t>tiossin</a:t>
            </a:r>
            <a:r>
              <a:rPr lang="es-ES" dirty="0"/>
              <a:t> </a:t>
            </a:r>
            <a:r>
              <a:rPr lang="es-ES" dirty="0" err="1"/>
              <a:t>vendae</a:t>
            </a:r>
            <a:r>
              <a:rPr lang="es-ES" dirty="0"/>
              <a:t> dolor as dolo </a:t>
            </a:r>
            <a:r>
              <a:rPr lang="es-ES" dirty="0" err="1"/>
              <a:t>consendit</a:t>
            </a:r>
            <a:r>
              <a:rPr lang="es-ES" dirty="0"/>
              <a:t>.		</a:t>
            </a:r>
          </a:p>
        </p:txBody>
      </p:sp>
      <p:sp>
        <p:nvSpPr>
          <p:cNvPr id="25" name="Marcador de texto 8">
            <a:extLst>
              <a:ext uri="{FF2B5EF4-FFF2-40B4-BE49-F238E27FC236}">
                <a16:creationId xmlns:a16="http://schemas.microsoft.com/office/drawing/2014/main" id="{3D775503-C7C8-4604-9DD9-74B7D04AFC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14751" y="6199674"/>
            <a:ext cx="2155472" cy="776860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Clr>
                <a:schemeClr val="bg1"/>
              </a:buClr>
              <a:buSzPct val="120000"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endParaRPr lang="es-ES" dirty="0"/>
          </a:p>
        </p:txBody>
      </p:sp>
      <p:sp>
        <p:nvSpPr>
          <p:cNvPr id="26" name="Marcador de texto 8">
            <a:extLst>
              <a:ext uri="{FF2B5EF4-FFF2-40B4-BE49-F238E27FC236}">
                <a16:creationId xmlns:a16="http://schemas.microsoft.com/office/drawing/2014/main" id="{FEF82472-BA77-4424-9633-6F836819F3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2753" y="6199674"/>
            <a:ext cx="2155472" cy="776860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Clr>
                <a:schemeClr val="bg1"/>
              </a:buClr>
              <a:buSzPct val="120000"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endParaRPr lang="es-ES" dirty="0"/>
          </a:p>
        </p:txBody>
      </p:sp>
      <p:sp>
        <p:nvSpPr>
          <p:cNvPr id="31" name="Marcador de texto 8">
            <a:extLst>
              <a:ext uri="{FF2B5EF4-FFF2-40B4-BE49-F238E27FC236}">
                <a16:creationId xmlns:a16="http://schemas.microsoft.com/office/drawing/2014/main" id="{2C25FDCB-8A18-4353-AD68-DE9C42E853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30755" y="6199674"/>
            <a:ext cx="2155472" cy="776860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Clr>
                <a:schemeClr val="bg1"/>
              </a:buClr>
              <a:buSzPct val="120000"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F4B4B96-4DE9-41D6-8451-E609EA42CEB1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77BE39B-2C02-47CD-9D3F-4E61D751F409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01911160-1F72-43A5-8571-86587F03E3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442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62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n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736E012-FDE3-42BC-B1F9-A1FC3B60AE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2F2A480-3D7B-4147-AD69-DDD775FA97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3" name="Marcador de posición de imagen 7">
            <a:extLst>
              <a:ext uri="{FF2B5EF4-FFF2-40B4-BE49-F238E27FC236}">
                <a16:creationId xmlns:a16="http://schemas.microsoft.com/office/drawing/2014/main" id="{EBC33655-F9A5-4750-B5DC-FF30B140D5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463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84C5C295-7660-4294-86D6-F055C78640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7607" y="4298452"/>
            <a:ext cx="7170703" cy="55425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lang="es-ES" sz="289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chemeClr val="bg1"/>
                </a:solidFill>
              </a:rPr>
              <a:t>Lorem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ipsum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dirty="0" err="1">
                <a:solidFill>
                  <a:schemeClr val="bg1"/>
                </a:solidFill>
              </a:rPr>
              <a:t>lmus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deru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llam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deru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llam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8" name="Marcador de posición de imagen 7">
            <a:extLst>
              <a:ext uri="{FF2B5EF4-FFF2-40B4-BE49-F238E27FC236}">
                <a16:creationId xmlns:a16="http://schemas.microsoft.com/office/drawing/2014/main" id="{98F82C54-E041-4961-B68A-84A13C1FB2D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09938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9" name="Marcador de posición de imagen 7">
            <a:extLst>
              <a:ext uri="{FF2B5EF4-FFF2-40B4-BE49-F238E27FC236}">
                <a16:creationId xmlns:a16="http://schemas.microsoft.com/office/drawing/2014/main" id="{498F53C0-25B8-4416-BB17-5CFFE7E97B0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710238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22" name="Marcador de posición de imagen 7">
            <a:extLst>
              <a:ext uri="{FF2B5EF4-FFF2-40B4-BE49-F238E27FC236}">
                <a16:creationId xmlns:a16="http://schemas.microsoft.com/office/drawing/2014/main" id="{E4299396-37C3-47E4-B635-8BE73AC2654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10538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24" name="Marcador de texto 17">
            <a:extLst>
              <a:ext uri="{FF2B5EF4-FFF2-40B4-BE49-F238E27FC236}">
                <a16:creationId xmlns:a16="http://schemas.microsoft.com/office/drawing/2014/main" id="{A24DE945-2CE3-4EC7-A127-55E426E253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03460" y="4784969"/>
            <a:ext cx="7054849" cy="1344898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 </a:t>
            </a:r>
            <a:r>
              <a:rPr lang="es-ES" dirty="0" err="1"/>
              <a:t>cusdaep</a:t>
            </a:r>
            <a:r>
              <a:rPr lang="es-ES" dirty="0"/>
              <a:t> </a:t>
            </a:r>
            <a:r>
              <a:rPr lang="es-ES" dirty="0" err="1"/>
              <a:t>taquuam</a:t>
            </a:r>
            <a:r>
              <a:rPr lang="es-ES" dirty="0"/>
              <a:t>, </a:t>
            </a:r>
            <a:r>
              <a:rPr lang="es-ES" dirty="0" err="1"/>
              <a:t>taquam</a:t>
            </a:r>
            <a:r>
              <a:rPr lang="es-ES" dirty="0"/>
              <a:t>, </a:t>
            </a:r>
            <a:r>
              <a:rPr lang="es-ES" dirty="0" err="1"/>
              <a:t>ea</a:t>
            </a:r>
            <a:r>
              <a:rPr lang="es-ES" dirty="0"/>
              <a:t> </a:t>
            </a:r>
            <a:r>
              <a:rPr lang="es-ES" dirty="0" err="1"/>
              <a:t>dolorisPoribus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 qui </a:t>
            </a:r>
            <a:r>
              <a:rPr lang="es-ES" dirty="0" err="1"/>
              <a:t>alitiis</a:t>
            </a:r>
            <a:r>
              <a:rPr lang="es-ES" dirty="0"/>
              <a:t> sitia quo </a:t>
            </a:r>
            <a:r>
              <a:rPr lang="es-ES" dirty="0" err="1"/>
              <a:t>totationsedi</a:t>
            </a:r>
            <a:r>
              <a:rPr lang="es-ES" dirty="0"/>
              <a:t> </a:t>
            </a:r>
            <a:r>
              <a:rPr lang="es-ES" dirty="0" err="1"/>
              <a:t>dolorpor</a:t>
            </a:r>
            <a:r>
              <a:rPr lang="es-ES" dirty="0"/>
              <a:t> </a:t>
            </a:r>
            <a:r>
              <a:rPr lang="es-ES" dirty="0" err="1"/>
              <a:t>samus</a:t>
            </a:r>
            <a:r>
              <a:rPr lang="es-ES" dirty="0"/>
              <a:t> am, </a:t>
            </a:r>
            <a:r>
              <a:rPr lang="es-ES" dirty="0" err="1"/>
              <a:t>ullabore</a:t>
            </a:r>
            <a:r>
              <a:rPr lang="es-ES" dirty="0"/>
              <a:t> </a:t>
            </a:r>
            <a:r>
              <a:rPr lang="es-ES" dirty="0" err="1"/>
              <a:t>nihicipsusa</a:t>
            </a:r>
            <a:r>
              <a:rPr lang="es-ES" dirty="0"/>
              <a:t>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conet</a:t>
            </a:r>
            <a:r>
              <a:rPr lang="es-ES" dirty="0"/>
              <a:t> </a:t>
            </a:r>
            <a:r>
              <a:rPr lang="es-ES" dirty="0" err="1"/>
              <a:t>quuntin</a:t>
            </a:r>
            <a:r>
              <a:rPr lang="es-ES" dirty="0"/>
              <a:t> </a:t>
            </a:r>
            <a:r>
              <a:rPr lang="es-ES" dirty="0" err="1"/>
              <a:t>ullabor</a:t>
            </a:r>
            <a:r>
              <a:rPr lang="es-ES" dirty="0"/>
              <a:t> </a:t>
            </a:r>
            <a:r>
              <a:rPr lang="es-ES" dirty="0" err="1"/>
              <a:t>ionsequos</a:t>
            </a:r>
            <a:r>
              <a:rPr lang="es-ES" dirty="0"/>
              <a:t> 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moloreptur</a:t>
            </a:r>
            <a:r>
              <a:rPr lang="es-ES" dirty="0"/>
              <a:t> </a:t>
            </a:r>
            <a:r>
              <a:rPr lang="es-ES" dirty="0" err="1"/>
              <a:t>molorep</a:t>
            </a:r>
            <a:r>
              <a:rPr lang="es-ES" dirty="0"/>
              <a:t> </a:t>
            </a:r>
            <a:r>
              <a:rPr lang="es-ES" dirty="0" err="1"/>
              <a:t>erspica</a:t>
            </a:r>
            <a:r>
              <a:rPr lang="es-ES" dirty="0"/>
              <a:t> </a:t>
            </a:r>
            <a:r>
              <a:rPr lang="es-ES" dirty="0" err="1"/>
              <a:t>tiossin</a:t>
            </a:r>
            <a:r>
              <a:rPr lang="es-ES" dirty="0"/>
              <a:t> </a:t>
            </a:r>
            <a:r>
              <a:rPr lang="es-ES" dirty="0" err="1"/>
              <a:t>vendae</a:t>
            </a:r>
            <a:r>
              <a:rPr lang="es-ES" dirty="0"/>
              <a:t> dolor as dolo </a:t>
            </a:r>
            <a:r>
              <a:rPr lang="es-ES" dirty="0" err="1"/>
              <a:t>consendit</a:t>
            </a:r>
            <a:r>
              <a:rPr lang="es-ES" dirty="0"/>
              <a:t>.		</a:t>
            </a:r>
          </a:p>
        </p:txBody>
      </p:sp>
      <p:sp>
        <p:nvSpPr>
          <p:cNvPr id="25" name="Marcador de texto 8">
            <a:extLst>
              <a:ext uri="{FF2B5EF4-FFF2-40B4-BE49-F238E27FC236}">
                <a16:creationId xmlns:a16="http://schemas.microsoft.com/office/drawing/2014/main" id="{3D775503-C7C8-4604-9DD9-74B7D04AFC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14751" y="6199674"/>
            <a:ext cx="2155472" cy="776860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Clr>
                <a:schemeClr val="bg1"/>
              </a:buClr>
              <a:buSzPct val="120000"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endParaRPr lang="es-ES" dirty="0"/>
          </a:p>
        </p:txBody>
      </p:sp>
      <p:sp>
        <p:nvSpPr>
          <p:cNvPr id="26" name="Marcador de texto 8">
            <a:extLst>
              <a:ext uri="{FF2B5EF4-FFF2-40B4-BE49-F238E27FC236}">
                <a16:creationId xmlns:a16="http://schemas.microsoft.com/office/drawing/2014/main" id="{FEF82472-BA77-4424-9633-6F836819F3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2753" y="6199674"/>
            <a:ext cx="2155472" cy="776860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Clr>
                <a:schemeClr val="bg1"/>
              </a:buClr>
              <a:buSzPct val="120000"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endParaRPr lang="es-ES" dirty="0"/>
          </a:p>
        </p:txBody>
      </p:sp>
      <p:sp>
        <p:nvSpPr>
          <p:cNvPr id="31" name="Marcador de texto 8">
            <a:extLst>
              <a:ext uri="{FF2B5EF4-FFF2-40B4-BE49-F238E27FC236}">
                <a16:creationId xmlns:a16="http://schemas.microsoft.com/office/drawing/2014/main" id="{2C25FDCB-8A18-4353-AD68-DE9C42E853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30755" y="6199674"/>
            <a:ext cx="2155472" cy="776860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Clr>
                <a:schemeClr val="bg1"/>
              </a:buClr>
              <a:buSzPct val="120000"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F4B4B96-4DE9-41D6-8451-E609EA42CEB1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77BE39B-2C02-47CD-9D3F-4E61D751F409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Marcador de posición de imagen 7">
            <a:extLst>
              <a:ext uri="{FF2B5EF4-FFF2-40B4-BE49-F238E27FC236}">
                <a16:creationId xmlns:a16="http://schemas.microsoft.com/office/drawing/2014/main" id="{8AC1F603-16D4-4B7E-9BC4-BCCDDDAB5BC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510838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A0DCA150-0A3B-41D3-8E22-943C3ACECB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442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828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n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736E012-FDE3-42BC-B1F9-A1FC3B60AE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2F2A480-3D7B-4147-AD69-DDD775FA97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3" name="Marcador de posición de imagen 7">
            <a:extLst>
              <a:ext uri="{FF2B5EF4-FFF2-40B4-BE49-F238E27FC236}">
                <a16:creationId xmlns:a16="http://schemas.microsoft.com/office/drawing/2014/main" id="{EBC33655-F9A5-4750-B5DC-FF30B140D5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463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84C5C295-7660-4294-86D6-F055C78640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7607" y="4298452"/>
            <a:ext cx="7170703" cy="55425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lang="es-ES" sz="289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chemeClr val="bg1"/>
                </a:solidFill>
              </a:rPr>
              <a:t>Lorem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ipsum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dirty="0" err="1">
                <a:solidFill>
                  <a:schemeClr val="bg1"/>
                </a:solidFill>
              </a:rPr>
              <a:t>lmus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deru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llam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deru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llam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8" name="Marcador de posición de imagen 7">
            <a:extLst>
              <a:ext uri="{FF2B5EF4-FFF2-40B4-BE49-F238E27FC236}">
                <a16:creationId xmlns:a16="http://schemas.microsoft.com/office/drawing/2014/main" id="{98F82C54-E041-4961-B68A-84A13C1FB2D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09938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9" name="Marcador de posición de imagen 7">
            <a:extLst>
              <a:ext uri="{FF2B5EF4-FFF2-40B4-BE49-F238E27FC236}">
                <a16:creationId xmlns:a16="http://schemas.microsoft.com/office/drawing/2014/main" id="{498F53C0-25B8-4416-BB17-5CFFE7E97B0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710238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22" name="Marcador de posición de imagen 7">
            <a:extLst>
              <a:ext uri="{FF2B5EF4-FFF2-40B4-BE49-F238E27FC236}">
                <a16:creationId xmlns:a16="http://schemas.microsoft.com/office/drawing/2014/main" id="{E4299396-37C3-47E4-B635-8BE73AC2654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10538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24" name="Marcador de texto 17">
            <a:extLst>
              <a:ext uri="{FF2B5EF4-FFF2-40B4-BE49-F238E27FC236}">
                <a16:creationId xmlns:a16="http://schemas.microsoft.com/office/drawing/2014/main" id="{A24DE945-2CE3-4EC7-A127-55E426E253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03460" y="4784969"/>
            <a:ext cx="7054849" cy="1344898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 </a:t>
            </a:r>
            <a:r>
              <a:rPr lang="es-ES" dirty="0" err="1"/>
              <a:t>cusdaep</a:t>
            </a:r>
            <a:r>
              <a:rPr lang="es-ES" dirty="0"/>
              <a:t> </a:t>
            </a:r>
            <a:r>
              <a:rPr lang="es-ES" dirty="0" err="1"/>
              <a:t>taquuam</a:t>
            </a:r>
            <a:r>
              <a:rPr lang="es-ES" dirty="0"/>
              <a:t>, </a:t>
            </a:r>
            <a:r>
              <a:rPr lang="es-ES" dirty="0" err="1"/>
              <a:t>taquam</a:t>
            </a:r>
            <a:r>
              <a:rPr lang="es-ES" dirty="0"/>
              <a:t>, </a:t>
            </a:r>
            <a:r>
              <a:rPr lang="es-ES" dirty="0" err="1"/>
              <a:t>ea</a:t>
            </a:r>
            <a:r>
              <a:rPr lang="es-ES" dirty="0"/>
              <a:t> </a:t>
            </a:r>
            <a:r>
              <a:rPr lang="es-ES" dirty="0" err="1"/>
              <a:t>dolorisPoribus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 qui </a:t>
            </a:r>
            <a:r>
              <a:rPr lang="es-ES" dirty="0" err="1"/>
              <a:t>alitiis</a:t>
            </a:r>
            <a:r>
              <a:rPr lang="es-ES" dirty="0"/>
              <a:t> sitia quo </a:t>
            </a:r>
            <a:r>
              <a:rPr lang="es-ES" dirty="0" err="1"/>
              <a:t>totationsedi</a:t>
            </a:r>
            <a:r>
              <a:rPr lang="es-ES" dirty="0"/>
              <a:t> </a:t>
            </a:r>
            <a:r>
              <a:rPr lang="es-ES" dirty="0" err="1"/>
              <a:t>dolorpor</a:t>
            </a:r>
            <a:r>
              <a:rPr lang="es-ES" dirty="0"/>
              <a:t> </a:t>
            </a:r>
            <a:r>
              <a:rPr lang="es-ES" dirty="0" err="1"/>
              <a:t>samus</a:t>
            </a:r>
            <a:r>
              <a:rPr lang="es-ES" dirty="0"/>
              <a:t> am, </a:t>
            </a:r>
            <a:r>
              <a:rPr lang="es-ES" dirty="0" err="1"/>
              <a:t>ullabore</a:t>
            </a:r>
            <a:r>
              <a:rPr lang="es-ES" dirty="0"/>
              <a:t> </a:t>
            </a:r>
            <a:r>
              <a:rPr lang="es-ES" dirty="0" err="1"/>
              <a:t>nihicipsusa</a:t>
            </a:r>
            <a:r>
              <a:rPr lang="es-ES" dirty="0"/>
              <a:t>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conet</a:t>
            </a:r>
            <a:r>
              <a:rPr lang="es-ES" dirty="0"/>
              <a:t> </a:t>
            </a:r>
            <a:r>
              <a:rPr lang="es-ES" dirty="0" err="1"/>
              <a:t>quuntin</a:t>
            </a:r>
            <a:r>
              <a:rPr lang="es-ES" dirty="0"/>
              <a:t> </a:t>
            </a:r>
            <a:r>
              <a:rPr lang="es-ES" dirty="0" err="1"/>
              <a:t>ullabor</a:t>
            </a:r>
            <a:r>
              <a:rPr lang="es-ES" dirty="0"/>
              <a:t> </a:t>
            </a:r>
            <a:r>
              <a:rPr lang="es-ES" dirty="0" err="1"/>
              <a:t>ionsequos</a:t>
            </a:r>
            <a:r>
              <a:rPr lang="es-ES" dirty="0"/>
              <a:t> 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moloreptur</a:t>
            </a:r>
            <a:r>
              <a:rPr lang="es-ES" dirty="0"/>
              <a:t> </a:t>
            </a:r>
            <a:r>
              <a:rPr lang="es-ES" dirty="0" err="1"/>
              <a:t>molorep</a:t>
            </a:r>
            <a:r>
              <a:rPr lang="es-ES" dirty="0"/>
              <a:t> </a:t>
            </a:r>
            <a:r>
              <a:rPr lang="es-ES" dirty="0" err="1"/>
              <a:t>erspica</a:t>
            </a:r>
            <a:r>
              <a:rPr lang="es-ES" dirty="0"/>
              <a:t> </a:t>
            </a:r>
            <a:r>
              <a:rPr lang="es-ES" dirty="0" err="1"/>
              <a:t>tiossin</a:t>
            </a:r>
            <a:r>
              <a:rPr lang="es-ES" dirty="0"/>
              <a:t> </a:t>
            </a:r>
            <a:r>
              <a:rPr lang="es-ES" dirty="0" err="1"/>
              <a:t>vendae</a:t>
            </a:r>
            <a:r>
              <a:rPr lang="es-ES" dirty="0"/>
              <a:t> dolor as dolo </a:t>
            </a:r>
            <a:r>
              <a:rPr lang="es-ES" dirty="0" err="1"/>
              <a:t>consendit</a:t>
            </a:r>
            <a:r>
              <a:rPr lang="es-ES" dirty="0"/>
              <a:t>.		</a:t>
            </a:r>
          </a:p>
        </p:txBody>
      </p:sp>
      <p:sp>
        <p:nvSpPr>
          <p:cNvPr id="25" name="Marcador de texto 8">
            <a:extLst>
              <a:ext uri="{FF2B5EF4-FFF2-40B4-BE49-F238E27FC236}">
                <a16:creationId xmlns:a16="http://schemas.microsoft.com/office/drawing/2014/main" id="{3D775503-C7C8-4604-9DD9-74B7D04AFC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14751" y="6199674"/>
            <a:ext cx="2155472" cy="776860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Clr>
                <a:schemeClr val="bg1"/>
              </a:buClr>
              <a:buSzPct val="120000"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endParaRPr lang="es-ES" dirty="0"/>
          </a:p>
        </p:txBody>
      </p:sp>
      <p:sp>
        <p:nvSpPr>
          <p:cNvPr id="26" name="Marcador de texto 8">
            <a:extLst>
              <a:ext uri="{FF2B5EF4-FFF2-40B4-BE49-F238E27FC236}">
                <a16:creationId xmlns:a16="http://schemas.microsoft.com/office/drawing/2014/main" id="{FEF82472-BA77-4424-9633-6F836819F3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2753" y="6199674"/>
            <a:ext cx="2155472" cy="776860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Clr>
                <a:schemeClr val="bg1"/>
              </a:buClr>
              <a:buSzPct val="120000"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endParaRPr lang="es-ES" dirty="0"/>
          </a:p>
        </p:txBody>
      </p:sp>
      <p:sp>
        <p:nvSpPr>
          <p:cNvPr id="31" name="Marcador de texto 8">
            <a:extLst>
              <a:ext uri="{FF2B5EF4-FFF2-40B4-BE49-F238E27FC236}">
                <a16:creationId xmlns:a16="http://schemas.microsoft.com/office/drawing/2014/main" id="{2C25FDCB-8A18-4353-AD68-DE9C42E853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30755" y="6199674"/>
            <a:ext cx="2155472" cy="776860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Clr>
                <a:schemeClr val="bg1"/>
              </a:buClr>
              <a:buSzPct val="120000"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F4B4B96-4DE9-41D6-8451-E609EA42CEB1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77BE39B-2C02-47CD-9D3F-4E61D751F409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Marcador de posición de imagen 7">
            <a:extLst>
              <a:ext uri="{FF2B5EF4-FFF2-40B4-BE49-F238E27FC236}">
                <a16:creationId xmlns:a16="http://schemas.microsoft.com/office/drawing/2014/main" id="{8AC1F603-16D4-4B7E-9BC4-BCCDDDAB5BC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510838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20" name="Marcador de posición de imagen 7">
            <a:extLst>
              <a:ext uri="{FF2B5EF4-FFF2-40B4-BE49-F238E27FC236}">
                <a16:creationId xmlns:a16="http://schemas.microsoft.com/office/drawing/2014/main" id="{67D034BC-BB8D-49E7-947F-922C5A5DACE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6463" y="41148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C809E736-77B4-449E-910C-BC628E508A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442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002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n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736E012-FDE3-42BC-B1F9-A1FC3B60AE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2F2A480-3D7B-4147-AD69-DDD775FA97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3" name="Marcador de posición de imagen 7">
            <a:extLst>
              <a:ext uri="{FF2B5EF4-FFF2-40B4-BE49-F238E27FC236}">
                <a16:creationId xmlns:a16="http://schemas.microsoft.com/office/drawing/2014/main" id="{EBC33655-F9A5-4750-B5DC-FF30B140D5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16087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84C5C295-7660-4294-86D6-F055C78640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7607" y="4298452"/>
            <a:ext cx="7170703" cy="55425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lang="es-ES" sz="289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chemeClr val="bg1"/>
                </a:solidFill>
              </a:rPr>
              <a:t>Lorem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ipsum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dirty="0" err="1">
                <a:solidFill>
                  <a:schemeClr val="bg1"/>
                </a:solidFill>
              </a:rPr>
              <a:t>lmus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deru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llam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deru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llam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8" name="Marcador de posición de imagen 7">
            <a:extLst>
              <a:ext uri="{FF2B5EF4-FFF2-40B4-BE49-F238E27FC236}">
                <a16:creationId xmlns:a16="http://schemas.microsoft.com/office/drawing/2014/main" id="{98F82C54-E041-4961-B68A-84A13C1FB2D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119562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9" name="Marcador de posición de imagen 7">
            <a:extLst>
              <a:ext uri="{FF2B5EF4-FFF2-40B4-BE49-F238E27FC236}">
                <a16:creationId xmlns:a16="http://schemas.microsoft.com/office/drawing/2014/main" id="{498F53C0-25B8-4416-BB17-5CFFE7E97B0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19862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22" name="Marcador de posición de imagen 7">
            <a:extLst>
              <a:ext uri="{FF2B5EF4-FFF2-40B4-BE49-F238E27FC236}">
                <a16:creationId xmlns:a16="http://schemas.microsoft.com/office/drawing/2014/main" id="{E4299396-37C3-47E4-B635-8BE73AC2654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920162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24" name="Marcador de texto 17">
            <a:extLst>
              <a:ext uri="{FF2B5EF4-FFF2-40B4-BE49-F238E27FC236}">
                <a16:creationId xmlns:a16="http://schemas.microsoft.com/office/drawing/2014/main" id="{A24DE945-2CE3-4EC7-A127-55E426E253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03460" y="4784969"/>
            <a:ext cx="7054849" cy="1344898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 </a:t>
            </a:r>
            <a:r>
              <a:rPr lang="es-ES" dirty="0" err="1"/>
              <a:t>cusdaep</a:t>
            </a:r>
            <a:r>
              <a:rPr lang="es-ES" dirty="0"/>
              <a:t> </a:t>
            </a:r>
            <a:r>
              <a:rPr lang="es-ES" dirty="0" err="1"/>
              <a:t>taquuam</a:t>
            </a:r>
            <a:r>
              <a:rPr lang="es-ES" dirty="0"/>
              <a:t>, </a:t>
            </a:r>
            <a:r>
              <a:rPr lang="es-ES" dirty="0" err="1"/>
              <a:t>taquam</a:t>
            </a:r>
            <a:r>
              <a:rPr lang="es-ES" dirty="0"/>
              <a:t>, </a:t>
            </a:r>
            <a:r>
              <a:rPr lang="es-ES" dirty="0" err="1"/>
              <a:t>ea</a:t>
            </a:r>
            <a:r>
              <a:rPr lang="es-ES" dirty="0"/>
              <a:t> </a:t>
            </a:r>
            <a:r>
              <a:rPr lang="es-ES" dirty="0" err="1"/>
              <a:t>dolorisPoribus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 qui </a:t>
            </a:r>
            <a:r>
              <a:rPr lang="es-ES" dirty="0" err="1"/>
              <a:t>alitiis</a:t>
            </a:r>
            <a:r>
              <a:rPr lang="es-ES" dirty="0"/>
              <a:t> sitia quo </a:t>
            </a:r>
            <a:r>
              <a:rPr lang="es-ES" dirty="0" err="1"/>
              <a:t>totationsedi</a:t>
            </a:r>
            <a:r>
              <a:rPr lang="es-ES" dirty="0"/>
              <a:t> </a:t>
            </a:r>
            <a:r>
              <a:rPr lang="es-ES" dirty="0" err="1"/>
              <a:t>dolorpor</a:t>
            </a:r>
            <a:r>
              <a:rPr lang="es-ES" dirty="0"/>
              <a:t> </a:t>
            </a:r>
            <a:r>
              <a:rPr lang="es-ES" dirty="0" err="1"/>
              <a:t>samus</a:t>
            </a:r>
            <a:r>
              <a:rPr lang="es-ES" dirty="0"/>
              <a:t> am, </a:t>
            </a:r>
            <a:r>
              <a:rPr lang="es-ES" dirty="0" err="1"/>
              <a:t>ullabore</a:t>
            </a:r>
            <a:r>
              <a:rPr lang="es-ES" dirty="0"/>
              <a:t> </a:t>
            </a:r>
            <a:r>
              <a:rPr lang="es-ES" dirty="0" err="1"/>
              <a:t>nihicipsusa</a:t>
            </a:r>
            <a:r>
              <a:rPr lang="es-ES" dirty="0"/>
              <a:t>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conet</a:t>
            </a:r>
            <a:r>
              <a:rPr lang="es-ES" dirty="0"/>
              <a:t> </a:t>
            </a:r>
            <a:r>
              <a:rPr lang="es-ES" dirty="0" err="1"/>
              <a:t>quuntin</a:t>
            </a:r>
            <a:r>
              <a:rPr lang="es-ES" dirty="0"/>
              <a:t> </a:t>
            </a:r>
            <a:r>
              <a:rPr lang="es-ES" dirty="0" err="1"/>
              <a:t>ullabor</a:t>
            </a:r>
            <a:r>
              <a:rPr lang="es-ES" dirty="0"/>
              <a:t> </a:t>
            </a:r>
            <a:r>
              <a:rPr lang="es-ES" dirty="0" err="1"/>
              <a:t>ionsequos</a:t>
            </a:r>
            <a:r>
              <a:rPr lang="es-ES" dirty="0"/>
              <a:t> 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moloreptur</a:t>
            </a:r>
            <a:r>
              <a:rPr lang="es-ES" dirty="0"/>
              <a:t> </a:t>
            </a:r>
            <a:r>
              <a:rPr lang="es-ES" dirty="0" err="1"/>
              <a:t>molorep</a:t>
            </a:r>
            <a:r>
              <a:rPr lang="es-ES" dirty="0"/>
              <a:t> </a:t>
            </a:r>
            <a:r>
              <a:rPr lang="es-ES" dirty="0" err="1"/>
              <a:t>erspica</a:t>
            </a:r>
            <a:r>
              <a:rPr lang="es-ES" dirty="0"/>
              <a:t> </a:t>
            </a:r>
            <a:r>
              <a:rPr lang="es-ES" dirty="0" err="1"/>
              <a:t>tiossin</a:t>
            </a:r>
            <a:r>
              <a:rPr lang="es-ES" dirty="0"/>
              <a:t> </a:t>
            </a:r>
            <a:r>
              <a:rPr lang="es-ES" dirty="0" err="1"/>
              <a:t>vendae</a:t>
            </a:r>
            <a:r>
              <a:rPr lang="es-ES" dirty="0"/>
              <a:t> dolor as dolo </a:t>
            </a:r>
            <a:r>
              <a:rPr lang="es-ES" dirty="0" err="1"/>
              <a:t>consendit</a:t>
            </a:r>
            <a:r>
              <a:rPr lang="es-ES" dirty="0"/>
              <a:t>.		</a:t>
            </a:r>
          </a:p>
        </p:txBody>
      </p:sp>
      <p:sp>
        <p:nvSpPr>
          <p:cNvPr id="25" name="Marcador de texto 8">
            <a:extLst>
              <a:ext uri="{FF2B5EF4-FFF2-40B4-BE49-F238E27FC236}">
                <a16:creationId xmlns:a16="http://schemas.microsoft.com/office/drawing/2014/main" id="{3D775503-C7C8-4604-9DD9-74B7D04AFC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14751" y="6199674"/>
            <a:ext cx="2155472" cy="776860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Clr>
                <a:schemeClr val="bg1"/>
              </a:buClr>
              <a:buSzPct val="120000"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endParaRPr lang="es-ES" dirty="0"/>
          </a:p>
        </p:txBody>
      </p:sp>
      <p:sp>
        <p:nvSpPr>
          <p:cNvPr id="26" name="Marcador de texto 8">
            <a:extLst>
              <a:ext uri="{FF2B5EF4-FFF2-40B4-BE49-F238E27FC236}">
                <a16:creationId xmlns:a16="http://schemas.microsoft.com/office/drawing/2014/main" id="{FEF82472-BA77-4424-9633-6F836819F3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2753" y="6199674"/>
            <a:ext cx="2155472" cy="776860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Clr>
                <a:schemeClr val="bg1"/>
              </a:buClr>
              <a:buSzPct val="120000"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endParaRPr lang="es-ES" dirty="0"/>
          </a:p>
        </p:txBody>
      </p:sp>
      <p:sp>
        <p:nvSpPr>
          <p:cNvPr id="31" name="Marcador de texto 8">
            <a:extLst>
              <a:ext uri="{FF2B5EF4-FFF2-40B4-BE49-F238E27FC236}">
                <a16:creationId xmlns:a16="http://schemas.microsoft.com/office/drawing/2014/main" id="{2C25FDCB-8A18-4353-AD68-DE9C42E853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30755" y="6199674"/>
            <a:ext cx="2155472" cy="776860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Clr>
                <a:schemeClr val="bg1"/>
              </a:buClr>
              <a:buSzPct val="120000"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</a:t>
            </a:r>
          </a:p>
          <a:p>
            <a:pPr lvl="0"/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F4B4B96-4DE9-41D6-8451-E609EA42CEB1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77BE39B-2C02-47CD-9D3F-4E61D751F409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Marcador de posición de imagen 7">
            <a:extLst>
              <a:ext uri="{FF2B5EF4-FFF2-40B4-BE49-F238E27FC236}">
                <a16:creationId xmlns:a16="http://schemas.microsoft.com/office/drawing/2014/main" id="{8AC1F603-16D4-4B7E-9BC4-BCCDDDAB5BC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1320462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20" name="Marcador de posición de imagen 7">
            <a:extLst>
              <a:ext uri="{FF2B5EF4-FFF2-40B4-BE49-F238E27FC236}">
                <a16:creationId xmlns:a16="http://schemas.microsoft.com/office/drawing/2014/main" id="{67D034BC-BB8D-49E7-947F-922C5A5DACE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6463" y="41148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21" name="Marcador de posición de imagen 7">
            <a:extLst>
              <a:ext uri="{FF2B5EF4-FFF2-40B4-BE49-F238E27FC236}">
                <a16:creationId xmlns:a16="http://schemas.microsoft.com/office/drawing/2014/main" id="{7FAEAF19-22D9-44E7-96B5-170204E4B5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1320462" y="41148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pic>
        <p:nvPicPr>
          <p:cNvPr id="27" name="Gráfico 26">
            <a:extLst>
              <a:ext uri="{FF2B5EF4-FFF2-40B4-BE49-F238E27FC236}">
                <a16:creationId xmlns:a16="http://schemas.microsoft.com/office/drawing/2014/main" id="{CCDE9E1A-3233-4FBC-8D0F-9343CD5143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442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14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n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25D4089-B258-44FC-955E-40718A0F12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404AC2F-F741-474A-AAAD-A7DB5C81ABB1}"/>
              </a:ext>
            </a:extLst>
          </p:cNvPr>
          <p:cNvSpPr txBox="1"/>
          <p:nvPr userDrawn="1"/>
        </p:nvSpPr>
        <p:spPr>
          <a:xfrm>
            <a:off x="81256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34A037BA-7E00-432A-9890-BBCE257D6A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1265" y="1923482"/>
            <a:ext cx="4194175" cy="19732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lang="es-ES" sz="430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chemeClr val="bg1"/>
                </a:solidFill>
              </a:rPr>
              <a:t>Lorem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ipsum</a:t>
            </a:r>
            <a:r>
              <a:rPr lang="es-ES" dirty="0">
                <a:solidFill>
                  <a:schemeClr val="bg1"/>
                </a:solidFill>
              </a:rPr>
              <a:t> dolor </a:t>
            </a:r>
            <a:r>
              <a:rPr lang="es-ES" dirty="0" err="1">
                <a:solidFill>
                  <a:schemeClr val="bg1"/>
                </a:solidFill>
              </a:rPr>
              <a:t>sit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D5939F23-68EC-42A7-A3F4-31F0B13563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5199" y="2174406"/>
            <a:ext cx="5681609" cy="494221"/>
          </a:xfrm>
        </p:spPr>
        <p:txBody>
          <a:bodyPr lIns="0">
            <a:normAutofit/>
          </a:bodyPr>
          <a:lstStyle>
            <a:lvl1pPr marL="0" indent="0">
              <a:lnSpc>
                <a:spcPts val="2800"/>
              </a:lnSpc>
              <a:buNone/>
              <a:defRPr sz="2400" b="1"/>
            </a:lvl1pPr>
          </a:lstStyle>
          <a:p>
            <a:pPr lvl="0"/>
            <a:r>
              <a:rPr lang="es-ES" dirty="0" err="1"/>
              <a:t>Aximinct</a:t>
            </a:r>
            <a:r>
              <a:rPr lang="es-ES" dirty="0"/>
              <a:t> </a:t>
            </a:r>
            <a:r>
              <a:rPr lang="es-ES" dirty="0" err="1"/>
              <a:t>emquibus</a:t>
            </a:r>
            <a:r>
              <a:rPr lang="es-ES" dirty="0"/>
              <a:t> et </a:t>
            </a:r>
            <a:r>
              <a:rPr lang="es-ES" dirty="0" err="1"/>
              <a:t>facium</a:t>
            </a:r>
            <a:r>
              <a:rPr lang="es-ES" dirty="0"/>
              <a:t> </a:t>
            </a:r>
            <a:r>
              <a:rPr lang="es-ES" dirty="0" err="1"/>
              <a:t>natur</a:t>
            </a:r>
            <a:endParaRPr lang="es-ES" dirty="0"/>
          </a:p>
        </p:txBody>
      </p:sp>
      <p:sp>
        <p:nvSpPr>
          <p:cNvPr id="14" name="Marcador de texto 17">
            <a:extLst>
              <a:ext uri="{FF2B5EF4-FFF2-40B4-BE49-F238E27FC236}">
                <a16:creationId xmlns:a16="http://schemas.microsoft.com/office/drawing/2014/main" id="{C4B278FF-4E7D-4239-B497-A558A37A44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746447"/>
            <a:ext cx="6408738" cy="1833173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</a:t>
            </a:r>
            <a:endParaRPr lang="es-ES" dirty="0"/>
          </a:p>
        </p:txBody>
      </p:sp>
      <p:sp>
        <p:nvSpPr>
          <p:cNvPr id="16" name="Marcador de texto 17">
            <a:extLst>
              <a:ext uri="{FF2B5EF4-FFF2-40B4-BE49-F238E27FC236}">
                <a16:creationId xmlns:a16="http://schemas.microsoft.com/office/drawing/2014/main" id="{E00736CE-E999-4D2B-BC2F-789DF823B1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15200" y="4758127"/>
            <a:ext cx="6408738" cy="1833173"/>
          </a:xfrm>
        </p:spPr>
        <p:txBody>
          <a:bodyPr lIns="0">
            <a:noAutofit/>
          </a:bodyPr>
          <a:lstStyle>
            <a:lvl1pPr marL="358775" indent="-176213">
              <a:lnSpc>
                <a:spcPts val="1700"/>
              </a:lnSpc>
              <a:spcBef>
                <a:spcPts val="800"/>
              </a:spcBef>
              <a:buSzPct val="120000"/>
              <a:buFont typeface="Wingdings" panose="05000000000000000000" pitchFamily="2" charset="2"/>
              <a:buChar char="§"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</a:p>
          <a:p>
            <a:pPr lvl="0"/>
            <a:r>
              <a:rPr lang="es-ES" dirty="0" err="1"/>
              <a:t>Ehenima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</a:p>
          <a:p>
            <a:pPr lvl="0"/>
            <a:r>
              <a:rPr lang="es-ES" dirty="0" err="1"/>
              <a:t>Ehenima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</a:p>
        </p:txBody>
      </p:sp>
      <p:sp>
        <p:nvSpPr>
          <p:cNvPr id="17" name="Marcador de posición de imagen 7">
            <a:extLst>
              <a:ext uri="{FF2B5EF4-FFF2-40B4-BE49-F238E27FC236}">
                <a16:creationId xmlns:a16="http://schemas.microsoft.com/office/drawing/2014/main" id="{6AB76B8A-2AD0-4548-9313-5716AE13D9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12118" y="4108450"/>
            <a:ext cx="4798220" cy="2402682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32D693-3033-44F9-A52D-F0B5E1F45DE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07CC5585-C3DF-4916-9254-C8E54F13CF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463" y="332974"/>
            <a:ext cx="1400054" cy="3852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22C28A2-32AB-417C-B087-61042DD0D4F6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2406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n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69007C6-D80E-40B1-B81B-15B51FA6D6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5C30AF-CB23-4780-A834-EF92E7E4C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5" name="Marcador de posición de imagen 7">
            <a:extLst>
              <a:ext uri="{FF2B5EF4-FFF2-40B4-BE49-F238E27FC236}">
                <a16:creationId xmlns:a16="http://schemas.microsoft.com/office/drawing/2014/main" id="{7093E43B-1BD7-4551-817A-FDBD3494BF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15617" y="1717675"/>
            <a:ext cx="5600700" cy="5600700"/>
          </a:xfrm>
          <a:solidFill>
            <a:schemeClr val="bg1">
              <a:lumMod val="95000"/>
            </a:schemeClr>
          </a:solidFill>
          <a:ln w="635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6" name="Marcador de posición de imagen 7">
            <a:extLst>
              <a:ext uri="{FF2B5EF4-FFF2-40B4-BE49-F238E27FC236}">
                <a16:creationId xmlns:a16="http://schemas.microsoft.com/office/drawing/2014/main" id="{9032E74F-8093-4998-9665-CE7635E8D4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07379" y="2514600"/>
            <a:ext cx="2400300" cy="3200400"/>
          </a:xfrm>
          <a:solidFill>
            <a:schemeClr val="bg1">
              <a:lumMod val="95000"/>
            </a:schemeClr>
          </a:solidFill>
          <a:ln w="635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C4C39D4-3B2B-4DAB-9583-7FE8D14A6D4C}"/>
              </a:ext>
            </a:extLst>
          </p:cNvPr>
          <p:cNvSpPr txBox="1"/>
          <p:nvPr userDrawn="1"/>
        </p:nvSpPr>
        <p:spPr>
          <a:xfrm>
            <a:off x="10257964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C5C2486-3335-460F-B07F-F035951CCDDD}"/>
              </a:ext>
            </a:extLst>
          </p:cNvPr>
          <p:cNvSpPr/>
          <p:nvPr userDrawn="1"/>
        </p:nvSpPr>
        <p:spPr>
          <a:xfrm>
            <a:off x="521494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F7984858-BC9D-450C-91C7-2F5EC3169F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200150"/>
            <a:ext cx="3995737" cy="1187450"/>
          </a:xfrm>
        </p:spPr>
        <p:txBody>
          <a:bodyPr lIns="0" anchor="t">
            <a:noAutofit/>
          </a:bodyPr>
          <a:lstStyle>
            <a:lvl1pPr>
              <a:defRPr sz="4300"/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est</a:t>
            </a:r>
            <a:endParaRPr lang="es-ES" dirty="0"/>
          </a:p>
        </p:txBody>
      </p:sp>
      <p:sp>
        <p:nvSpPr>
          <p:cNvPr id="11" name="Marcador de texto 17">
            <a:extLst>
              <a:ext uri="{FF2B5EF4-FFF2-40B4-BE49-F238E27FC236}">
                <a16:creationId xmlns:a16="http://schemas.microsoft.com/office/drawing/2014/main" id="{8A0F77EF-0676-46A4-9337-9F2322D96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6463" y="3010284"/>
            <a:ext cx="3995737" cy="494221"/>
          </a:xfrm>
        </p:spPr>
        <p:txBody>
          <a:bodyPr lIns="0">
            <a:normAutofit/>
          </a:bodyPr>
          <a:lstStyle>
            <a:lvl1pPr marL="0" indent="0">
              <a:lnSpc>
                <a:spcPts val="2800"/>
              </a:lnSpc>
              <a:buNone/>
              <a:defRPr sz="2100" b="1"/>
            </a:lvl1pPr>
          </a:lstStyle>
          <a:p>
            <a:pPr lvl="0"/>
            <a:r>
              <a:rPr lang="es-ES" dirty="0"/>
              <a:t>CAFYD</a:t>
            </a:r>
          </a:p>
        </p:txBody>
      </p:sp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C2AE6F78-3D6D-4C25-AAF5-145B5A2578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7833" y="3462657"/>
            <a:ext cx="4091756" cy="1833173"/>
          </a:xfrm>
        </p:spPr>
        <p:txBody>
          <a:bodyPr lIns="0">
            <a:noAutofit/>
          </a:bodyPr>
          <a:lstStyle>
            <a:lvl1pPr marL="358775" indent="-176213">
              <a:lnSpc>
                <a:spcPts val="1600"/>
              </a:lnSpc>
              <a:spcBef>
                <a:spcPts val="600"/>
              </a:spcBef>
              <a:buSzPct val="120000"/>
              <a:buFont typeface="Wingdings" panose="05000000000000000000" pitchFamily="2" charset="2"/>
              <a:buChar char="§"/>
              <a:defRPr sz="180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/>
              <a:t>Actividad Física y Deporte</a:t>
            </a:r>
          </a:p>
          <a:p>
            <a:pPr lvl="0"/>
            <a:r>
              <a:rPr lang="es-ES" dirty="0"/>
              <a:t>Fisioterapia</a:t>
            </a:r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DBE18D04-5273-4916-9829-330212273FB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7833" y="5031142"/>
            <a:ext cx="4091756" cy="1833173"/>
          </a:xfrm>
        </p:spPr>
        <p:txBody>
          <a:bodyPr lIns="0">
            <a:noAutofit/>
          </a:bodyPr>
          <a:lstStyle>
            <a:lvl1pPr marL="358775" indent="-176213">
              <a:lnSpc>
                <a:spcPts val="1600"/>
              </a:lnSpc>
              <a:spcBef>
                <a:spcPts val="600"/>
              </a:spcBef>
              <a:buSzPct val="120000"/>
              <a:buFont typeface="Wingdings" panose="05000000000000000000" pitchFamily="2" charset="2"/>
              <a:buChar char="§"/>
              <a:defRPr sz="180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/>
              <a:t>Farmacia y Biotecnología</a:t>
            </a:r>
          </a:p>
          <a:p>
            <a:pPr lvl="0"/>
            <a:r>
              <a:rPr lang="es-ES" dirty="0"/>
              <a:t>Medicina</a:t>
            </a:r>
          </a:p>
          <a:p>
            <a:pPr lvl="0"/>
            <a:r>
              <a:rPr lang="es-ES" dirty="0"/>
              <a:t>Odontología</a:t>
            </a:r>
          </a:p>
          <a:p>
            <a:pPr lvl="0"/>
            <a:r>
              <a:rPr lang="es-ES" dirty="0"/>
              <a:t>Veterinaria</a:t>
            </a:r>
          </a:p>
          <a:p>
            <a:pPr lvl="0"/>
            <a:r>
              <a:rPr lang="es-ES" dirty="0"/>
              <a:t>Enfermería y Nutrición</a:t>
            </a:r>
          </a:p>
          <a:p>
            <a:pPr lvl="0"/>
            <a:r>
              <a:rPr lang="es-ES" dirty="0"/>
              <a:t>Psicología</a:t>
            </a:r>
          </a:p>
          <a:p>
            <a:pPr lvl="0"/>
            <a:r>
              <a:rPr lang="es-ES" dirty="0"/>
              <a:t>Medio Ambiente</a:t>
            </a:r>
          </a:p>
        </p:txBody>
      </p:sp>
      <p:sp>
        <p:nvSpPr>
          <p:cNvPr id="14" name="Marcador de texto 17">
            <a:extLst>
              <a:ext uri="{FF2B5EF4-FFF2-40B4-BE49-F238E27FC236}">
                <a16:creationId xmlns:a16="http://schemas.microsoft.com/office/drawing/2014/main" id="{87B63EE3-DE84-4C9B-B732-C8D4030CD93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6463" y="4600421"/>
            <a:ext cx="3995737" cy="494221"/>
          </a:xfrm>
        </p:spPr>
        <p:txBody>
          <a:bodyPr lIns="0">
            <a:normAutofit/>
          </a:bodyPr>
          <a:lstStyle>
            <a:lvl1pPr marL="0" indent="0">
              <a:lnSpc>
                <a:spcPts val="2800"/>
              </a:lnSpc>
              <a:buNone/>
              <a:defRPr sz="2100" b="1"/>
            </a:lvl1pPr>
          </a:lstStyle>
          <a:p>
            <a:pPr lvl="0"/>
            <a:r>
              <a:rPr lang="es-ES" dirty="0"/>
              <a:t>CAFYD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4E02422F-8146-4B7E-AEC6-CD6782F4E5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r="69936"/>
          <a:stretch/>
        </p:blipFill>
        <p:spPr>
          <a:xfrm>
            <a:off x="13723938" y="332974"/>
            <a:ext cx="42091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713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desta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D098634-9C38-4F2F-90BC-838646C474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6DF73CA9-D341-47C7-BA29-DE835B1DE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200150"/>
            <a:ext cx="3995737" cy="1187450"/>
          </a:xfrm>
        </p:spPr>
        <p:txBody>
          <a:bodyPr lIns="0" anchor="t">
            <a:noAutofit/>
          </a:bodyPr>
          <a:lstStyle>
            <a:lvl1pPr>
              <a:defRPr sz="4300"/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endParaRPr lang="es-ES" dirty="0"/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86DD4D6E-018E-4D2C-B73F-7DC5272486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6463" y="2658463"/>
            <a:ext cx="3221039" cy="3793137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</a:t>
            </a:r>
            <a:r>
              <a:rPr lang="es-ES" dirty="0" err="1"/>
              <a:t>qstrum</a:t>
            </a:r>
            <a:r>
              <a:rPr lang="es-ES" dirty="0"/>
              <a:t> quia </a:t>
            </a:r>
            <a:r>
              <a:rPr lang="es-ES" dirty="0" err="1"/>
              <a:t>estemq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</a:t>
            </a:r>
            <a:endParaRPr lang="es-ES" dirty="0"/>
          </a:p>
        </p:txBody>
      </p:sp>
      <p:sp>
        <p:nvSpPr>
          <p:cNvPr id="16" name="Marcador de texto 17">
            <a:extLst>
              <a:ext uri="{FF2B5EF4-FFF2-40B4-BE49-F238E27FC236}">
                <a16:creationId xmlns:a16="http://schemas.microsoft.com/office/drawing/2014/main" id="{0CC11F15-A51A-4969-A633-5CFBF74B0B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664" y="1773751"/>
            <a:ext cx="2424638" cy="234104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/>
              <a:t>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am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Eheima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, </a:t>
            </a:r>
            <a:r>
              <a:rPr lang="es-ES" dirty="0" err="1"/>
              <a:t>cus</a:t>
            </a:r>
            <a:r>
              <a:rPr lang="es-ES" dirty="0"/>
              <a:t> </a:t>
            </a:r>
            <a:r>
              <a:rPr lang="es-ES" dirty="0" err="1"/>
              <a:t>apic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testi</a:t>
            </a:r>
            <a:r>
              <a:rPr lang="es-ES" dirty="0"/>
              <a:t> sed este </a:t>
            </a:r>
            <a:r>
              <a:rPr lang="es-ES" dirty="0" err="1"/>
              <a:t>eum</a:t>
            </a:r>
            <a:r>
              <a:rPr lang="es-ES" dirty="0"/>
              <a:t> fuga este </a:t>
            </a:r>
            <a:r>
              <a:rPr lang="es-ES" dirty="0" err="1"/>
              <a:t>eum</a:t>
            </a:r>
            <a:r>
              <a:rPr lang="es-ES" dirty="0"/>
              <a:t> fuga.</a:t>
            </a:r>
          </a:p>
        </p:txBody>
      </p:sp>
      <p:sp>
        <p:nvSpPr>
          <p:cNvPr id="19" name="Marcador de texto 17">
            <a:extLst>
              <a:ext uri="{FF2B5EF4-FFF2-40B4-BE49-F238E27FC236}">
                <a16:creationId xmlns:a16="http://schemas.microsoft.com/office/drawing/2014/main" id="{3F4FA38A-F665-431F-A109-0B7C9881BC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12664" y="1481015"/>
            <a:ext cx="2424638" cy="373062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endParaRPr lang="es-ES" dirty="0"/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AA93BD72-42D1-4CF3-8EA4-00687AC8EA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65157" y="5721537"/>
            <a:ext cx="5621865" cy="1180224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Ma </a:t>
            </a:r>
            <a:r>
              <a:rPr lang="es-ES" dirty="0" err="1"/>
              <a:t>vendest</a:t>
            </a:r>
            <a:r>
              <a:rPr lang="es-ES" dirty="0"/>
              <a:t> as qui </a:t>
            </a:r>
            <a:r>
              <a:rPr lang="es-ES" dirty="0" err="1"/>
              <a:t>beaPoribus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</a:t>
            </a:r>
            <a:r>
              <a:rPr lang="es-ES" dirty="0" err="1"/>
              <a:t>qstrum</a:t>
            </a:r>
            <a:r>
              <a:rPr lang="es-ES" dirty="0"/>
              <a:t> q</a:t>
            </a:r>
          </a:p>
        </p:txBody>
      </p:sp>
      <p:sp>
        <p:nvSpPr>
          <p:cNvPr id="22" name="Marcador de texto 17">
            <a:extLst>
              <a:ext uri="{FF2B5EF4-FFF2-40B4-BE49-F238E27FC236}">
                <a16:creationId xmlns:a16="http://schemas.microsoft.com/office/drawing/2014/main" id="{E9C06FA8-3B73-43E3-9BC5-35A805BD2D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65157" y="5170947"/>
            <a:ext cx="5463821" cy="462209"/>
          </a:xfrm>
        </p:spPr>
        <p:txBody>
          <a:bodyPr lIns="0">
            <a:normAutofit/>
          </a:bodyPr>
          <a:lstStyle>
            <a:lvl1pPr marL="0" indent="0">
              <a:lnSpc>
                <a:spcPts val="2800"/>
              </a:lnSpc>
              <a:buNone/>
              <a:defRPr sz="27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Imus</a:t>
            </a:r>
            <a:r>
              <a:rPr lang="es-ES" dirty="0"/>
              <a:t> </a:t>
            </a:r>
            <a:r>
              <a:rPr lang="es-ES" dirty="0" err="1"/>
              <a:t>deru</a:t>
            </a:r>
            <a:r>
              <a:rPr lang="es-ES" dirty="0"/>
              <a:t> </a:t>
            </a:r>
            <a:r>
              <a:rPr lang="es-ES" dirty="0" err="1"/>
              <a:t>llam</a:t>
            </a:r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1B956B5-474C-4B72-A097-482CBA58CAF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3" name="Marcador de texto 17">
            <a:extLst>
              <a:ext uri="{FF2B5EF4-FFF2-40B4-BE49-F238E27FC236}">
                <a16:creationId xmlns:a16="http://schemas.microsoft.com/office/drawing/2014/main" id="{56215996-BE86-478A-BB7D-A5A5B6715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13328" y="1773751"/>
            <a:ext cx="2424638" cy="234104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/>
              <a:t>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am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Eheima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, </a:t>
            </a:r>
            <a:r>
              <a:rPr lang="es-ES" dirty="0" err="1"/>
              <a:t>cus</a:t>
            </a:r>
            <a:r>
              <a:rPr lang="es-ES" dirty="0"/>
              <a:t> </a:t>
            </a:r>
            <a:r>
              <a:rPr lang="es-ES" dirty="0" err="1"/>
              <a:t>apic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testi</a:t>
            </a:r>
            <a:r>
              <a:rPr lang="es-ES" dirty="0"/>
              <a:t> sed este </a:t>
            </a:r>
            <a:r>
              <a:rPr lang="es-ES" dirty="0" err="1"/>
              <a:t>eum</a:t>
            </a:r>
            <a:r>
              <a:rPr lang="es-ES" dirty="0"/>
              <a:t> fuga este </a:t>
            </a:r>
            <a:r>
              <a:rPr lang="es-ES" dirty="0" err="1"/>
              <a:t>eum</a:t>
            </a:r>
            <a:r>
              <a:rPr lang="es-ES" dirty="0"/>
              <a:t> fuga.</a:t>
            </a:r>
          </a:p>
        </p:txBody>
      </p:sp>
      <p:sp>
        <p:nvSpPr>
          <p:cNvPr id="26" name="Marcador de texto 17">
            <a:extLst>
              <a:ext uri="{FF2B5EF4-FFF2-40B4-BE49-F238E27FC236}">
                <a16:creationId xmlns:a16="http://schemas.microsoft.com/office/drawing/2014/main" id="{D4355630-7B14-407D-8E28-171203EC85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13328" y="1481015"/>
            <a:ext cx="2424638" cy="373062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endParaRPr lang="es-ES" dirty="0"/>
          </a:p>
        </p:txBody>
      </p:sp>
      <p:sp>
        <p:nvSpPr>
          <p:cNvPr id="27" name="Marcador de texto 17">
            <a:extLst>
              <a:ext uri="{FF2B5EF4-FFF2-40B4-BE49-F238E27FC236}">
                <a16:creationId xmlns:a16="http://schemas.microsoft.com/office/drawing/2014/main" id="{8CB8B76B-0849-49C7-B74A-F2D429C5C0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312883" y="1773751"/>
            <a:ext cx="2424638" cy="234104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/>
              <a:t>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am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Eheima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, </a:t>
            </a:r>
            <a:r>
              <a:rPr lang="es-ES" dirty="0" err="1"/>
              <a:t>cus</a:t>
            </a:r>
            <a:r>
              <a:rPr lang="es-ES" dirty="0"/>
              <a:t> </a:t>
            </a:r>
            <a:r>
              <a:rPr lang="es-ES" dirty="0" err="1"/>
              <a:t>apic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testi</a:t>
            </a:r>
            <a:r>
              <a:rPr lang="es-ES" dirty="0"/>
              <a:t> sed este </a:t>
            </a:r>
            <a:r>
              <a:rPr lang="es-ES" dirty="0" err="1"/>
              <a:t>eum</a:t>
            </a:r>
            <a:r>
              <a:rPr lang="es-ES" dirty="0"/>
              <a:t> fuga este </a:t>
            </a:r>
            <a:r>
              <a:rPr lang="es-ES" dirty="0" err="1"/>
              <a:t>eum</a:t>
            </a:r>
            <a:r>
              <a:rPr lang="es-ES" dirty="0"/>
              <a:t> fuga.</a:t>
            </a:r>
          </a:p>
        </p:txBody>
      </p:sp>
      <p:sp>
        <p:nvSpPr>
          <p:cNvPr id="28" name="Marcador de texto 17">
            <a:extLst>
              <a:ext uri="{FF2B5EF4-FFF2-40B4-BE49-F238E27FC236}">
                <a16:creationId xmlns:a16="http://schemas.microsoft.com/office/drawing/2014/main" id="{833C39CC-E352-4BB2-BDE7-38665F7B02B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312883" y="1481015"/>
            <a:ext cx="2424638" cy="373062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75477D0-A98F-4793-B73D-124C47737C0C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F2A21CC-AD0D-45B5-879F-848E1DF89384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B8F199B5-CC4B-4B07-BC0C-F2F694FE5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r="69936"/>
          <a:stretch/>
        </p:blipFill>
        <p:spPr>
          <a:xfrm>
            <a:off x="524442" y="332974"/>
            <a:ext cx="42091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4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02 roj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390F3110-B03E-467A-B204-79CB33AD5E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2" name="Título 12">
            <a:extLst>
              <a:ext uri="{FF2B5EF4-FFF2-40B4-BE49-F238E27FC236}">
                <a16:creationId xmlns:a16="http://schemas.microsoft.com/office/drawing/2014/main" id="{687D23B1-A2E4-47D2-9145-B941FAC926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0871" y="2730479"/>
            <a:ext cx="4902086" cy="1442094"/>
          </a:xfrm>
        </p:spPr>
        <p:txBody>
          <a:bodyPr anchor="t">
            <a:normAutofit/>
          </a:bodyPr>
          <a:lstStyle>
            <a:lvl1pPr>
              <a:defRPr sz="43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dirty="0" err="1"/>
              <a:t>Opienscre</a:t>
            </a:r>
            <a:r>
              <a:rPr lang="es-ES" dirty="0"/>
              <a:t> in </a:t>
            </a:r>
            <a:r>
              <a:rPr lang="es-ES" dirty="0" err="1"/>
              <a:t>restiam</a:t>
            </a:r>
            <a:r>
              <a:rPr lang="es-ES" dirty="0"/>
              <a:t> </a:t>
            </a:r>
            <a:r>
              <a:rPr lang="es-ES" dirty="0" err="1"/>
              <a:t>publis</a:t>
            </a:r>
            <a:r>
              <a:rPr lang="es-ES" dirty="0"/>
              <a:t> </a:t>
            </a:r>
            <a:r>
              <a:rPr lang="es-ES" dirty="0" err="1"/>
              <a:t>hor</a:t>
            </a:r>
            <a:endParaRPr lang="es-ES" dirty="0"/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0C1055D0-D668-4CEA-98EF-3D27C3A7A8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90871" y="4237320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 err="1"/>
              <a:t>Restiam</a:t>
            </a:r>
            <a:r>
              <a:rPr lang="es-ES" dirty="0"/>
              <a:t> </a:t>
            </a:r>
            <a:r>
              <a:rPr lang="es-ES" dirty="0" err="1"/>
              <a:t>publis</a:t>
            </a:r>
            <a:r>
              <a:rPr lang="es-ES" dirty="0"/>
              <a:t> </a:t>
            </a:r>
            <a:r>
              <a:rPr lang="es-ES" dirty="0" err="1"/>
              <a:t>hore</a:t>
            </a:r>
            <a:r>
              <a:rPr lang="es-ES" dirty="0"/>
              <a:t> </a:t>
            </a:r>
            <a:r>
              <a:rPr lang="es-ES" dirty="0" err="1"/>
              <a:t>estiam</a:t>
            </a:r>
            <a:endParaRPr lang="es-ES" dirty="0"/>
          </a:p>
          <a:p>
            <a:pPr lvl="0"/>
            <a:r>
              <a:rPr lang="es-ES" dirty="0" err="1"/>
              <a:t>Publis</a:t>
            </a:r>
            <a:r>
              <a:rPr lang="es-ES" dirty="0"/>
              <a:t> </a:t>
            </a:r>
            <a:r>
              <a:rPr lang="es-ES" dirty="0" err="1"/>
              <a:t>hore</a:t>
            </a:r>
            <a:r>
              <a:rPr lang="es-ES" dirty="0"/>
              <a:t> </a:t>
            </a:r>
            <a:r>
              <a:rPr lang="es-ES" dirty="0" err="1"/>
              <a:t>hore</a:t>
            </a:r>
            <a:endParaRPr lang="es-ES" dirty="0"/>
          </a:p>
        </p:txBody>
      </p: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520D1EEB-61C8-4F89-A922-A3F95BE81C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90871" y="4979647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/>
              <a:t>09 de febrero de 2021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4B9E36-C6C2-4B31-AACB-24F008FF04FE}"/>
              </a:ext>
            </a:extLst>
          </p:cNvPr>
          <p:cNvSpPr txBox="1"/>
          <p:nvPr userDrawn="1"/>
        </p:nvSpPr>
        <p:spPr>
          <a:xfrm>
            <a:off x="6689024" y="5867012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>
                <a:solidFill>
                  <a:schemeClr val="bg1"/>
                </a:solidFill>
              </a:rPr>
              <a:t>Ve más allá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2002B7AF-0789-4D75-B8F0-4A6854252C9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038" y="908844"/>
            <a:ext cx="2908056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31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n columna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FE33CE54-4ADA-4CAE-A118-8414E019D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11" name="Marcador de texto 17">
            <a:extLst>
              <a:ext uri="{FF2B5EF4-FFF2-40B4-BE49-F238E27FC236}">
                <a16:creationId xmlns:a16="http://schemas.microsoft.com/office/drawing/2014/main" id="{A5BE6BA0-EF8C-4789-822C-BEE963EC7E2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6463" y="4712160"/>
            <a:ext cx="2424638" cy="2606215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/>
              <a:t>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am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Eheima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, </a:t>
            </a:r>
            <a:r>
              <a:rPr lang="es-ES" dirty="0" err="1"/>
              <a:t>cus</a:t>
            </a:r>
            <a:r>
              <a:rPr lang="es-ES" dirty="0"/>
              <a:t> </a:t>
            </a:r>
            <a:r>
              <a:rPr lang="es-ES" dirty="0" err="1"/>
              <a:t>apic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testi</a:t>
            </a:r>
            <a:r>
              <a:rPr lang="es-ES" dirty="0"/>
              <a:t> sed este </a:t>
            </a:r>
            <a:r>
              <a:rPr lang="es-ES" dirty="0" err="1"/>
              <a:t>eum</a:t>
            </a:r>
            <a:r>
              <a:rPr lang="es-ES" dirty="0"/>
              <a:t> fuga este </a:t>
            </a:r>
            <a:r>
              <a:rPr lang="es-ES" dirty="0" err="1"/>
              <a:t>eum</a:t>
            </a:r>
            <a:r>
              <a:rPr lang="es-ES" dirty="0"/>
              <a:t> fuga.</a:t>
            </a:r>
          </a:p>
        </p:txBody>
      </p:sp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DA10493C-84F1-4EEE-AC24-47D0D50A078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6463" y="4419424"/>
            <a:ext cx="2424638" cy="373062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endParaRPr lang="es-ES" dirty="0"/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541F3DA4-12C0-417B-8A35-5A21C5692D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12800" y="4712160"/>
            <a:ext cx="2424638" cy="2606215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/>
              <a:t>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am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Eheima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, </a:t>
            </a:r>
            <a:r>
              <a:rPr lang="es-ES" dirty="0" err="1"/>
              <a:t>cus</a:t>
            </a:r>
            <a:r>
              <a:rPr lang="es-ES" dirty="0"/>
              <a:t> </a:t>
            </a:r>
            <a:r>
              <a:rPr lang="es-ES" dirty="0" err="1"/>
              <a:t>apic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testi</a:t>
            </a:r>
            <a:r>
              <a:rPr lang="es-ES" dirty="0"/>
              <a:t> sed este </a:t>
            </a:r>
            <a:r>
              <a:rPr lang="es-ES" dirty="0" err="1"/>
              <a:t>eum</a:t>
            </a:r>
            <a:r>
              <a:rPr lang="es-ES" dirty="0"/>
              <a:t> fuga este </a:t>
            </a:r>
            <a:r>
              <a:rPr lang="es-ES" dirty="0" err="1"/>
              <a:t>eum</a:t>
            </a:r>
            <a:r>
              <a:rPr lang="es-ES" dirty="0"/>
              <a:t> fuga.</a:t>
            </a:r>
          </a:p>
        </p:txBody>
      </p:sp>
      <p:sp>
        <p:nvSpPr>
          <p:cNvPr id="14" name="Marcador de texto 17">
            <a:extLst>
              <a:ext uri="{FF2B5EF4-FFF2-40B4-BE49-F238E27FC236}">
                <a16:creationId xmlns:a16="http://schemas.microsoft.com/office/drawing/2014/main" id="{549CA5E7-CE4D-4144-A33B-615B80E66B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512800" y="4419424"/>
            <a:ext cx="2424638" cy="373062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endParaRPr lang="es-ES" dirty="0"/>
          </a:p>
        </p:txBody>
      </p:sp>
      <p:sp>
        <p:nvSpPr>
          <p:cNvPr id="15" name="Marcador de texto 17">
            <a:extLst>
              <a:ext uri="{FF2B5EF4-FFF2-40B4-BE49-F238E27FC236}">
                <a16:creationId xmlns:a16="http://schemas.microsoft.com/office/drawing/2014/main" id="{B26F822F-19DB-485F-918E-9182FAEE9D4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15200" y="4712160"/>
            <a:ext cx="2424638" cy="2606215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/>
              <a:t>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am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Eheima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, </a:t>
            </a:r>
            <a:r>
              <a:rPr lang="es-ES" dirty="0" err="1"/>
              <a:t>cus</a:t>
            </a:r>
            <a:r>
              <a:rPr lang="es-ES" dirty="0"/>
              <a:t> </a:t>
            </a:r>
            <a:r>
              <a:rPr lang="es-ES" dirty="0" err="1"/>
              <a:t>apic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testi</a:t>
            </a:r>
            <a:r>
              <a:rPr lang="es-ES" dirty="0"/>
              <a:t> sed este </a:t>
            </a:r>
            <a:r>
              <a:rPr lang="es-ES" dirty="0" err="1"/>
              <a:t>eum</a:t>
            </a:r>
            <a:r>
              <a:rPr lang="es-ES" dirty="0"/>
              <a:t> fuga este </a:t>
            </a:r>
            <a:r>
              <a:rPr lang="es-ES" dirty="0" err="1"/>
              <a:t>eum</a:t>
            </a:r>
            <a:r>
              <a:rPr lang="es-ES" dirty="0"/>
              <a:t> fuga.</a:t>
            </a:r>
          </a:p>
        </p:txBody>
      </p:sp>
      <p:sp>
        <p:nvSpPr>
          <p:cNvPr id="16" name="Marcador de texto 17">
            <a:extLst>
              <a:ext uri="{FF2B5EF4-FFF2-40B4-BE49-F238E27FC236}">
                <a16:creationId xmlns:a16="http://schemas.microsoft.com/office/drawing/2014/main" id="{5A77DDD7-7CA5-4183-81DC-FDEFA856F5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4419424"/>
            <a:ext cx="2424638" cy="373062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endParaRPr lang="es-ES" dirty="0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BB59BBE8-7ADF-42A8-A88D-DE4785AC20A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00557" y="4712160"/>
            <a:ext cx="2424638" cy="2606215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/>
              <a:t>Es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am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Eheima</a:t>
            </a:r>
            <a:r>
              <a:rPr lang="es-ES" dirty="0"/>
              <a:t> </a:t>
            </a:r>
            <a:r>
              <a:rPr lang="es-ES" dirty="0" err="1"/>
              <a:t>gniatis</a:t>
            </a:r>
            <a:r>
              <a:rPr lang="es-ES" dirty="0"/>
              <a:t> </a:t>
            </a:r>
            <a:r>
              <a:rPr lang="es-ES" dirty="0" err="1"/>
              <a:t>nus</a:t>
            </a:r>
            <a:r>
              <a:rPr lang="es-ES" dirty="0"/>
              <a:t> </a:t>
            </a:r>
            <a:r>
              <a:rPr lang="es-ES" dirty="0" err="1"/>
              <a:t>reped</a:t>
            </a:r>
            <a:r>
              <a:rPr lang="es-ES" dirty="0"/>
              <a:t> </a:t>
            </a:r>
            <a:r>
              <a:rPr lang="es-ES" dirty="0" err="1"/>
              <a:t>mint</a:t>
            </a:r>
            <a:r>
              <a:rPr lang="es-ES" dirty="0"/>
              <a:t> a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, </a:t>
            </a:r>
            <a:r>
              <a:rPr lang="es-ES" dirty="0" err="1"/>
              <a:t>cus</a:t>
            </a:r>
            <a:r>
              <a:rPr lang="es-ES" dirty="0"/>
              <a:t> </a:t>
            </a:r>
            <a:r>
              <a:rPr lang="es-ES" dirty="0" err="1"/>
              <a:t>apic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testi</a:t>
            </a:r>
            <a:r>
              <a:rPr lang="es-ES" dirty="0"/>
              <a:t> sed este </a:t>
            </a:r>
            <a:r>
              <a:rPr lang="es-ES" dirty="0" err="1"/>
              <a:t>eum</a:t>
            </a:r>
            <a:r>
              <a:rPr lang="es-ES" dirty="0"/>
              <a:t> fuga este </a:t>
            </a:r>
            <a:r>
              <a:rPr lang="es-ES" dirty="0" err="1"/>
              <a:t>eum</a:t>
            </a:r>
            <a:r>
              <a:rPr lang="es-ES" dirty="0"/>
              <a:t> fuga.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7B3079E3-2A2F-44FF-80EE-F62C9820AC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00557" y="4419424"/>
            <a:ext cx="2424638" cy="373062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endParaRPr lang="es-ES" dirty="0"/>
          </a:p>
        </p:txBody>
      </p:sp>
      <p:sp>
        <p:nvSpPr>
          <p:cNvPr id="19" name="Marcador de posición de imagen 7">
            <a:extLst>
              <a:ext uri="{FF2B5EF4-FFF2-40B4-BE49-F238E27FC236}">
                <a16:creationId xmlns:a16="http://schemas.microsoft.com/office/drawing/2014/main" id="{3780FA98-8A2D-4AB0-BCB7-3AF138C66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351" y="1709736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27" name="Marcador de posición de imagen 7">
            <a:extLst>
              <a:ext uri="{FF2B5EF4-FFF2-40B4-BE49-F238E27FC236}">
                <a16:creationId xmlns:a16="http://schemas.microsoft.com/office/drawing/2014/main" id="{FEE1D50D-9EF5-4E4F-80DA-C1B7614475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113794" y="1709736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28" name="Marcador de posición de imagen 7">
            <a:extLst>
              <a:ext uri="{FF2B5EF4-FFF2-40B4-BE49-F238E27FC236}">
                <a16:creationId xmlns:a16="http://schemas.microsoft.com/office/drawing/2014/main" id="{5CDBB068-7FD6-4104-9FBE-1725202273B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312237" y="1709736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29" name="Marcador de posición de imagen 7">
            <a:extLst>
              <a:ext uri="{FF2B5EF4-FFF2-40B4-BE49-F238E27FC236}">
                <a16:creationId xmlns:a16="http://schemas.microsoft.com/office/drawing/2014/main" id="{3C9FEC0F-2668-4B32-85C4-26004524F8C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510680" y="1709736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710E39C-7B7A-43D3-8B05-6DA983FD1A7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FD41441-FCE1-4F3D-A0ED-1BF629F539E9}"/>
              </a:ext>
            </a:extLst>
          </p:cNvPr>
          <p:cNvSpPr txBox="1"/>
          <p:nvPr userDrawn="1"/>
        </p:nvSpPr>
        <p:spPr>
          <a:xfrm>
            <a:off x="81256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143B8ED-23C6-4860-B284-E110999C427E}"/>
              </a:ext>
            </a:extLst>
          </p:cNvPr>
          <p:cNvSpPr/>
          <p:nvPr userDrawn="1"/>
        </p:nvSpPr>
        <p:spPr>
          <a:xfrm>
            <a:off x="13723938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65BC441D-1CA2-4DBF-BA8D-07C4683C6D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463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620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n columnas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4749420-973A-4342-AEE0-ECC11A60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7" name="Marcador de posición de imagen 7">
            <a:extLst>
              <a:ext uri="{FF2B5EF4-FFF2-40B4-BE49-F238E27FC236}">
                <a16:creationId xmlns:a16="http://schemas.microsoft.com/office/drawing/2014/main" id="{2B6BD71C-4096-4F82-8DB0-FF443C8725E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14744" y="1716881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483706D3-653E-403B-8883-D2CF39104E3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715044" y="4112419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9" name="Marcador de posición de imagen 7">
            <a:extLst>
              <a:ext uri="{FF2B5EF4-FFF2-40B4-BE49-F238E27FC236}">
                <a16:creationId xmlns:a16="http://schemas.microsoft.com/office/drawing/2014/main" id="{1B580BCD-8739-47BD-9BF7-6D610A0289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115344" y="1712119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0" name="Marcador de posición de imagen 7">
            <a:extLst>
              <a:ext uri="{FF2B5EF4-FFF2-40B4-BE49-F238E27FC236}">
                <a16:creationId xmlns:a16="http://schemas.microsoft.com/office/drawing/2014/main" id="{72D9053C-B7C1-4079-97C4-CD577398C91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515644" y="4112419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1" name="Marcador de texto 17">
            <a:extLst>
              <a:ext uri="{FF2B5EF4-FFF2-40B4-BE49-F238E27FC236}">
                <a16:creationId xmlns:a16="http://schemas.microsoft.com/office/drawing/2014/main" id="{02BEB712-9524-436F-8DB0-E7213F8A66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6463" y="2679612"/>
            <a:ext cx="2020445" cy="1047961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ribusameniminincil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</a:t>
            </a:r>
            <a:r>
              <a:rPr lang="es-ES" dirty="0"/>
              <a:t>.</a:t>
            </a:r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7826BE1C-13DA-464E-9EE4-E768156895E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02880" y="2221542"/>
            <a:ext cx="1867076" cy="420059"/>
          </a:xfrm>
        </p:spPr>
        <p:txBody>
          <a:bodyPr lIns="0">
            <a:noAutofit/>
          </a:bodyPr>
          <a:lstStyle>
            <a:lvl1pPr marL="0" indent="0">
              <a:lnSpc>
                <a:spcPts val="2400"/>
              </a:lnSpc>
              <a:spcBef>
                <a:spcPts val="900"/>
              </a:spcBef>
              <a:buNone/>
              <a:defRPr sz="220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endParaRPr lang="es-ES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C2E72049-4AE4-4147-A3CB-8F026BC5AAB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4444" y="2221543"/>
            <a:ext cx="2020445" cy="420058"/>
          </a:xfrm>
        </p:spPr>
        <p:txBody>
          <a:bodyPr lIns="0">
            <a:noAutofit/>
          </a:bodyPr>
          <a:lstStyle>
            <a:lvl1pPr marL="0" indent="0">
              <a:lnSpc>
                <a:spcPts val="2400"/>
              </a:lnSpc>
              <a:spcBef>
                <a:spcPts val="900"/>
              </a:spcBef>
              <a:buNone/>
              <a:defRPr sz="220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endParaRPr lang="es-ES" dirty="0"/>
          </a:p>
        </p:txBody>
      </p:sp>
      <p:sp>
        <p:nvSpPr>
          <p:cNvPr id="19" name="Marcador de texto 17">
            <a:extLst>
              <a:ext uri="{FF2B5EF4-FFF2-40B4-BE49-F238E27FC236}">
                <a16:creationId xmlns:a16="http://schemas.microsoft.com/office/drawing/2014/main" id="{596D7099-6EBD-4045-A8C4-1A6A6EA870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00820" y="4412536"/>
            <a:ext cx="1864602" cy="452975"/>
          </a:xfrm>
        </p:spPr>
        <p:txBody>
          <a:bodyPr lIns="0">
            <a:noAutofit/>
          </a:bodyPr>
          <a:lstStyle>
            <a:lvl1pPr marL="0" indent="0">
              <a:lnSpc>
                <a:spcPts val="2400"/>
              </a:lnSpc>
              <a:spcBef>
                <a:spcPts val="900"/>
              </a:spcBef>
              <a:buNone/>
              <a:defRPr sz="220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endParaRPr lang="es-ES" dirty="0"/>
          </a:p>
        </p:txBody>
      </p:sp>
      <p:sp>
        <p:nvSpPr>
          <p:cNvPr id="20" name="Marcador de texto 17">
            <a:extLst>
              <a:ext uri="{FF2B5EF4-FFF2-40B4-BE49-F238E27FC236}">
                <a16:creationId xmlns:a16="http://schemas.microsoft.com/office/drawing/2014/main" id="{A28AD329-F597-40A3-B151-EB8880A9F01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03180" y="4412536"/>
            <a:ext cx="1864602" cy="452975"/>
          </a:xfrm>
        </p:spPr>
        <p:txBody>
          <a:bodyPr lIns="0">
            <a:noAutofit/>
          </a:bodyPr>
          <a:lstStyle>
            <a:lvl1pPr marL="0" indent="0">
              <a:lnSpc>
                <a:spcPts val="2400"/>
              </a:lnSpc>
              <a:spcBef>
                <a:spcPts val="900"/>
              </a:spcBef>
              <a:buNone/>
              <a:defRPr sz="220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endParaRPr lang="es-ES" dirty="0"/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AD435A95-D6D1-4231-9A3E-4617CF4822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00820" y="4862724"/>
            <a:ext cx="1864602" cy="1047961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ribusameniminincil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</a:t>
            </a:r>
            <a:r>
              <a:rPr lang="es-ES" dirty="0"/>
              <a:t>.</a:t>
            </a:r>
          </a:p>
        </p:txBody>
      </p:sp>
      <p:sp>
        <p:nvSpPr>
          <p:cNvPr id="22" name="Marcador de texto 17">
            <a:extLst>
              <a:ext uri="{FF2B5EF4-FFF2-40B4-BE49-F238E27FC236}">
                <a16:creationId xmlns:a16="http://schemas.microsoft.com/office/drawing/2014/main" id="{27878A41-CB95-400B-AFDB-0C609F3E30A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05354" y="2670563"/>
            <a:ext cx="1864602" cy="1047961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ribusameniminincil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</a:t>
            </a:r>
            <a:r>
              <a:rPr lang="es-ES" dirty="0"/>
              <a:t>.</a:t>
            </a:r>
          </a:p>
        </p:txBody>
      </p:sp>
      <p:sp>
        <p:nvSpPr>
          <p:cNvPr id="23" name="Marcador de texto 17">
            <a:extLst>
              <a:ext uri="{FF2B5EF4-FFF2-40B4-BE49-F238E27FC236}">
                <a16:creationId xmlns:a16="http://schemas.microsoft.com/office/drawing/2014/main" id="{DEA2B6A7-2652-47AE-9512-6EAE447D78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927818" y="2992195"/>
            <a:ext cx="1864602" cy="903634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ribusameniminincil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</a:t>
            </a:r>
            <a:r>
              <a:rPr lang="es-ES" dirty="0"/>
              <a:t>.</a:t>
            </a:r>
          </a:p>
        </p:txBody>
      </p:sp>
      <p:sp>
        <p:nvSpPr>
          <p:cNvPr id="24" name="Marcador de texto 17">
            <a:extLst>
              <a:ext uri="{FF2B5EF4-FFF2-40B4-BE49-F238E27FC236}">
                <a16:creationId xmlns:a16="http://schemas.microsoft.com/office/drawing/2014/main" id="{57D8A415-C600-4A55-BF6D-7DD69EBA716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03180" y="4855864"/>
            <a:ext cx="1864602" cy="903634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ribusameniminincil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</a:t>
            </a:r>
            <a:r>
              <a:rPr lang="es-ES" dirty="0"/>
              <a:t>.</a:t>
            </a:r>
          </a:p>
        </p:txBody>
      </p:sp>
      <p:sp>
        <p:nvSpPr>
          <p:cNvPr id="25" name="Marcador de posición de imagen 7">
            <a:extLst>
              <a:ext uri="{FF2B5EF4-FFF2-40B4-BE49-F238E27FC236}">
                <a16:creationId xmlns:a16="http://schemas.microsoft.com/office/drawing/2014/main" id="{BC0ED2C7-26B9-41CC-91AD-F983635A2A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14444" y="4112419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27" name="Marcador de número de diapositiva 1">
            <a:extLst>
              <a:ext uri="{FF2B5EF4-FFF2-40B4-BE49-F238E27FC236}">
                <a16:creationId xmlns:a16="http://schemas.microsoft.com/office/drawing/2014/main" id="{55D377DC-1BD4-48F7-9F8B-253DBAC6D65D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7000489" y="7763089"/>
            <a:ext cx="629422" cy="395242"/>
          </a:xfrm>
        </p:spPr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455CCC6-D7A2-4FF0-AC4D-19A4B2C0357D}"/>
              </a:ext>
            </a:extLst>
          </p:cNvPr>
          <p:cNvSpPr txBox="1"/>
          <p:nvPr userDrawn="1"/>
        </p:nvSpPr>
        <p:spPr>
          <a:xfrm>
            <a:off x="81256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3B0E2CF-7B5F-4FF7-B687-252D0678CFB3}"/>
              </a:ext>
            </a:extLst>
          </p:cNvPr>
          <p:cNvSpPr/>
          <p:nvPr userDrawn="1"/>
        </p:nvSpPr>
        <p:spPr>
          <a:xfrm>
            <a:off x="13723938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Marcador de texto 17">
            <a:extLst>
              <a:ext uri="{FF2B5EF4-FFF2-40B4-BE49-F238E27FC236}">
                <a16:creationId xmlns:a16="http://schemas.microsoft.com/office/drawing/2014/main" id="{F163992A-DF44-4D05-8EDB-A335469ABE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927818" y="2221542"/>
            <a:ext cx="1867076" cy="420059"/>
          </a:xfrm>
        </p:spPr>
        <p:txBody>
          <a:bodyPr lIns="0">
            <a:noAutofit/>
          </a:bodyPr>
          <a:lstStyle>
            <a:lvl1pPr marL="0" indent="0">
              <a:lnSpc>
                <a:spcPts val="2400"/>
              </a:lnSpc>
              <a:spcBef>
                <a:spcPts val="900"/>
              </a:spcBef>
              <a:buNone/>
              <a:defRPr sz="220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endParaRPr lang="es-ES" dirty="0"/>
          </a:p>
        </p:txBody>
      </p:sp>
      <p:pic>
        <p:nvPicPr>
          <p:cNvPr id="31" name="Gráfico 30">
            <a:extLst>
              <a:ext uri="{FF2B5EF4-FFF2-40B4-BE49-F238E27FC236}">
                <a16:creationId xmlns:a16="http://schemas.microsoft.com/office/drawing/2014/main" id="{C28FE2A7-9CDA-44EF-AE7C-DC54CC0048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463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473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E9038AD-4F25-484C-9C95-556EBB4B89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28975C6-F89B-46A1-8ECE-1CE87E0387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86D824-9395-4AA4-A4E6-32321C8C2AC5}"/>
              </a:ext>
            </a:extLst>
          </p:cNvPr>
          <p:cNvSpPr txBox="1"/>
          <p:nvPr userDrawn="1"/>
        </p:nvSpPr>
        <p:spPr>
          <a:xfrm>
            <a:off x="81256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7A419E7-3AC3-4FD2-8114-8904F031B63C}"/>
              </a:ext>
            </a:extLst>
          </p:cNvPr>
          <p:cNvSpPr/>
          <p:nvPr userDrawn="1"/>
        </p:nvSpPr>
        <p:spPr>
          <a:xfrm>
            <a:off x="13723938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posición de imagen 7">
            <a:extLst>
              <a:ext uri="{FF2B5EF4-FFF2-40B4-BE49-F238E27FC236}">
                <a16:creationId xmlns:a16="http://schemas.microsoft.com/office/drawing/2014/main" id="{AAE88CC5-4677-4714-84F3-21D91E0FC00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514947" y="41148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0" name="Marcador de posición de imagen 7">
            <a:extLst>
              <a:ext uri="{FF2B5EF4-FFF2-40B4-BE49-F238E27FC236}">
                <a16:creationId xmlns:a16="http://schemas.microsoft.com/office/drawing/2014/main" id="{2B61235B-D928-4119-BD1E-B6FF4B4CF92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113074" y="4114800"/>
            <a:ext cx="3202126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1" name="Marcador de posición de imagen 7">
            <a:extLst>
              <a:ext uri="{FF2B5EF4-FFF2-40B4-BE49-F238E27FC236}">
                <a16:creationId xmlns:a16="http://schemas.microsoft.com/office/drawing/2014/main" id="{B8938292-5682-4E13-BED5-423F843591F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903975" y="1714500"/>
            <a:ext cx="3202126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2" name="Marcador de posición de imagen 7">
            <a:extLst>
              <a:ext uri="{FF2B5EF4-FFF2-40B4-BE49-F238E27FC236}">
                <a16:creationId xmlns:a16="http://schemas.microsoft.com/office/drawing/2014/main" id="{28DCFB5F-D0E2-4D64-9DCE-B4916B44634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312821" y="4913312"/>
            <a:ext cx="3202126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3" name="Marcador de posición de imagen 7">
            <a:extLst>
              <a:ext uri="{FF2B5EF4-FFF2-40B4-BE49-F238E27FC236}">
                <a16:creationId xmlns:a16="http://schemas.microsoft.com/office/drawing/2014/main" id="{8DA2106E-067F-447B-B878-CE7CA1C2046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514947" y="1714500"/>
            <a:ext cx="3202126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4" name="Marcador de posición de imagen 7">
            <a:extLst>
              <a:ext uri="{FF2B5EF4-FFF2-40B4-BE49-F238E27FC236}">
                <a16:creationId xmlns:a16="http://schemas.microsoft.com/office/drawing/2014/main" id="{33664C4B-3043-462E-8507-E1E80D9C849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106101" y="915988"/>
            <a:ext cx="2411600" cy="3997324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5" name="Marcador de posición de imagen 7">
            <a:extLst>
              <a:ext uri="{FF2B5EF4-FFF2-40B4-BE49-F238E27FC236}">
                <a16:creationId xmlns:a16="http://schemas.microsoft.com/office/drawing/2014/main" id="{343CE43E-28E9-477C-A5E5-C851AD23007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702785" y="1714500"/>
            <a:ext cx="2411600" cy="3997324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5B12E5B8-D748-4E62-BC7E-C6BC70F186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463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036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3E83959-CC60-4784-8801-76D3F62B8A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DA10493C-84F1-4EEE-AC24-47D0D50A078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6463" y="6796000"/>
            <a:ext cx="2424638" cy="373062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220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endParaRPr lang="es-ES" dirty="0"/>
          </a:p>
        </p:txBody>
      </p:sp>
      <p:sp>
        <p:nvSpPr>
          <p:cNvPr id="19" name="Marcador de posición de imagen 7">
            <a:extLst>
              <a:ext uri="{FF2B5EF4-FFF2-40B4-BE49-F238E27FC236}">
                <a16:creationId xmlns:a16="http://schemas.microsoft.com/office/drawing/2014/main" id="{3780FA98-8A2D-4AB0-BCB7-3AF138C66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09" y="3311789"/>
            <a:ext cx="2400300" cy="32004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27" name="Marcador de posición de imagen 7">
            <a:extLst>
              <a:ext uri="{FF2B5EF4-FFF2-40B4-BE49-F238E27FC236}">
                <a16:creationId xmlns:a16="http://schemas.microsoft.com/office/drawing/2014/main" id="{9B7EE6F7-5DD1-4328-A105-7EE021AF75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115253" y="3311789"/>
            <a:ext cx="2400300" cy="32004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28" name="Marcador de texto 17">
            <a:extLst>
              <a:ext uri="{FF2B5EF4-FFF2-40B4-BE49-F238E27FC236}">
                <a16:creationId xmlns:a16="http://schemas.microsoft.com/office/drawing/2014/main" id="{4A82BA9A-73BC-4751-94CD-B4947A2EC9D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110081" y="6796000"/>
            <a:ext cx="2424638" cy="373062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220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endParaRPr lang="es-ES" dirty="0"/>
          </a:p>
        </p:txBody>
      </p:sp>
      <p:sp>
        <p:nvSpPr>
          <p:cNvPr id="29" name="Marcador de texto 17">
            <a:extLst>
              <a:ext uri="{FF2B5EF4-FFF2-40B4-BE49-F238E27FC236}">
                <a16:creationId xmlns:a16="http://schemas.microsoft.com/office/drawing/2014/main" id="{33529615-CAB1-40F7-910D-B5988DA2A4F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313699" y="6796000"/>
            <a:ext cx="2424638" cy="373062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220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endParaRPr lang="es-ES" dirty="0"/>
          </a:p>
        </p:txBody>
      </p:sp>
      <p:sp>
        <p:nvSpPr>
          <p:cNvPr id="30" name="Marcador de texto 17">
            <a:extLst>
              <a:ext uri="{FF2B5EF4-FFF2-40B4-BE49-F238E27FC236}">
                <a16:creationId xmlns:a16="http://schemas.microsoft.com/office/drawing/2014/main" id="{531B6A6B-EDF3-44B1-B8FD-71880D1D4A0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517317" y="6796000"/>
            <a:ext cx="2424638" cy="373062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220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endParaRPr lang="es-ES" dirty="0"/>
          </a:p>
        </p:txBody>
      </p:sp>
      <p:sp>
        <p:nvSpPr>
          <p:cNvPr id="31" name="Marcador de posición de imagen 7">
            <a:extLst>
              <a:ext uri="{FF2B5EF4-FFF2-40B4-BE49-F238E27FC236}">
                <a16:creationId xmlns:a16="http://schemas.microsoft.com/office/drawing/2014/main" id="{ECAD0CE9-C014-473B-B81E-D00278C0EDA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0514142" y="3311789"/>
            <a:ext cx="2400300" cy="32004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32" name="Marcador de posición de imagen 7">
            <a:extLst>
              <a:ext uri="{FF2B5EF4-FFF2-40B4-BE49-F238E27FC236}">
                <a16:creationId xmlns:a16="http://schemas.microsoft.com/office/drawing/2014/main" id="{72034AD0-67BB-4325-86C0-147FA927D81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314697" y="3311789"/>
            <a:ext cx="2400300" cy="32004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33" name="Título 11">
            <a:extLst>
              <a:ext uri="{FF2B5EF4-FFF2-40B4-BE49-F238E27FC236}">
                <a16:creationId xmlns:a16="http://schemas.microsoft.com/office/drawing/2014/main" id="{D69F669D-28FA-4B0C-BB9C-7D685998E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4" y="1694833"/>
            <a:ext cx="4240890" cy="625828"/>
          </a:xfrm>
        </p:spPr>
        <p:txBody>
          <a:bodyPr lIns="0">
            <a:noAutofit/>
          </a:bodyPr>
          <a:lstStyle>
            <a:lvl1pPr>
              <a:defRPr sz="4600"/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endParaRPr lang="es-ES" dirty="0"/>
          </a:p>
        </p:txBody>
      </p:sp>
      <p:sp>
        <p:nvSpPr>
          <p:cNvPr id="16" name="Marcador de número de diapositiva 2">
            <a:extLst>
              <a:ext uri="{FF2B5EF4-FFF2-40B4-BE49-F238E27FC236}">
                <a16:creationId xmlns:a16="http://schemas.microsoft.com/office/drawing/2014/main" id="{E500FB5D-351F-4575-B7EF-810D1F51C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00489" y="7763089"/>
            <a:ext cx="629422" cy="395242"/>
          </a:xfrm>
        </p:spPr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13F3599-100D-4EDE-B625-2E2870DC607E}"/>
              </a:ext>
            </a:extLst>
          </p:cNvPr>
          <p:cNvSpPr txBox="1"/>
          <p:nvPr userDrawn="1"/>
        </p:nvSpPr>
        <p:spPr>
          <a:xfrm>
            <a:off x="81256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8FE9D57-2BEB-4433-B31D-D8E3AE3E3FAE}"/>
              </a:ext>
            </a:extLst>
          </p:cNvPr>
          <p:cNvSpPr/>
          <p:nvPr userDrawn="1"/>
        </p:nvSpPr>
        <p:spPr>
          <a:xfrm>
            <a:off x="13723938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42EB7D3F-F701-4629-95CA-4222EB2282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463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135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EDAE9AC-0B11-4609-A9F3-836E7EDB8C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21" name="Título 11">
            <a:extLst>
              <a:ext uri="{FF2B5EF4-FFF2-40B4-BE49-F238E27FC236}">
                <a16:creationId xmlns:a16="http://schemas.microsoft.com/office/drawing/2014/main" id="{C35EAEC0-F4A2-4FAD-BDFC-45B79A41E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552503"/>
            <a:ext cx="4811360" cy="1017545"/>
          </a:xfrm>
        </p:spPr>
        <p:txBody>
          <a:bodyPr lIns="0" anchor="t">
            <a:noAutofit/>
          </a:bodyPr>
          <a:lstStyle>
            <a:lvl1pPr>
              <a:defRPr sz="3600"/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,</a:t>
            </a:r>
            <a:br>
              <a:rPr lang="es-ES" dirty="0"/>
            </a:br>
            <a:r>
              <a:rPr lang="es-ES" dirty="0"/>
              <a:t>dolor </a:t>
            </a:r>
            <a:r>
              <a:rPr lang="es-ES" dirty="0" err="1"/>
              <a:t>est</a:t>
            </a:r>
            <a:endParaRPr lang="es-ES" dirty="0"/>
          </a:p>
        </p:txBody>
      </p:sp>
      <p:sp>
        <p:nvSpPr>
          <p:cNvPr id="24" name="Marcador de texto 17">
            <a:extLst>
              <a:ext uri="{FF2B5EF4-FFF2-40B4-BE49-F238E27FC236}">
                <a16:creationId xmlns:a16="http://schemas.microsoft.com/office/drawing/2014/main" id="{52C19EA0-FEE8-45CC-9FD5-DFBD52A4101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16985" y="3695700"/>
            <a:ext cx="2424638" cy="493526"/>
          </a:xfrm>
        </p:spPr>
        <p:txBody>
          <a:bodyPr lIns="0">
            <a:noAutofit/>
          </a:bodyPr>
          <a:lstStyle>
            <a:lvl1pPr marL="171450" indent="-1714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050" b="0">
                <a:solidFill>
                  <a:srgbClr val="7D7878"/>
                </a:solidFill>
              </a:defRPr>
            </a:lvl1pPr>
          </a:lstStyle>
          <a:p>
            <a:pPr lvl="0"/>
            <a:r>
              <a:rPr lang="es-ES" dirty="0"/>
              <a:t>Campus </a:t>
            </a:r>
            <a:r>
              <a:rPr lang="es-ES" dirty="0" err="1"/>
              <a:t>Villaciciosa</a:t>
            </a:r>
            <a:r>
              <a:rPr lang="es-ES" dirty="0"/>
              <a:t> de Odón</a:t>
            </a:r>
          </a:p>
          <a:p>
            <a:pPr lvl="0"/>
            <a:r>
              <a:rPr lang="es-ES" dirty="0"/>
              <a:t>Campus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31" name="Marcador de texto 17">
            <a:extLst>
              <a:ext uri="{FF2B5EF4-FFF2-40B4-BE49-F238E27FC236}">
                <a16:creationId xmlns:a16="http://schemas.microsoft.com/office/drawing/2014/main" id="{E91D8595-2E68-4BF7-8A44-C2F3954E16C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844669" y="3469818"/>
            <a:ext cx="2949354" cy="225882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00" b="1">
                <a:solidFill>
                  <a:srgbClr val="504B4B"/>
                </a:solidFill>
              </a:defRPr>
            </a:lvl1pPr>
          </a:lstStyle>
          <a:p>
            <a:pPr lvl="0"/>
            <a:r>
              <a:rPr lang="es-ES" dirty="0"/>
              <a:t>Universidad </a:t>
            </a:r>
            <a:r>
              <a:rPr lang="es-ES" dirty="0" err="1"/>
              <a:t>Euripea</a:t>
            </a:r>
            <a:r>
              <a:rPr lang="es-ES" dirty="0"/>
              <a:t> de Madrid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F56DA75-FAAD-482B-9A3D-89FD62DA8BC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43A20FD-3088-4C08-A896-40C73FCB5BA3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1E1E1E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>
              <a:solidFill>
                <a:srgbClr val="1E1E1E"/>
              </a:solidFill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29E4406-5AB3-40E1-AE60-3E9D5E3BE0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3884" y="7585901"/>
            <a:ext cx="1400054" cy="3852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1271302C-5883-42E5-890D-1DFC7529C145}"/>
              </a:ext>
            </a:extLst>
          </p:cNvPr>
          <p:cNvSpPr/>
          <p:nvPr userDrawn="1"/>
        </p:nvSpPr>
        <p:spPr>
          <a:xfrm>
            <a:off x="524442" y="332974"/>
            <a:ext cx="384969" cy="3849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2213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AC068F99-764F-424E-8024-130EAA167B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FB1D499-716A-4201-8286-436D35BCDF83}"/>
              </a:ext>
            </a:extLst>
          </p:cNvPr>
          <p:cNvSpPr txBox="1"/>
          <p:nvPr userDrawn="1"/>
        </p:nvSpPr>
        <p:spPr>
          <a:xfrm>
            <a:off x="81256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A78FCA1D-CCE6-4157-8F93-C7B67280B1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6463" y="2164756"/>
            <a:ext cx="3160712" cy="683816"/>
          </a:xfrm>
        </p:spPr>
        <p:txBody>
          <a:bodyPr lIns="0">
            <a:normAutofit/>
          </a:bodyPr>
          <a:lstStyle>
            <a:lvl1pPr marL="0" indent="0">
              <a:lnSpc>
                <a:spcPts val="2800"/>
              </a:lnSpc>
              <a:buNone/>
              <a:defRPr sz="2400" b="1"/>
            </a:lvl1pPr>
          </a:lstStyle>
          <a:p>
            <a:pPr lvl="0"/>
            <a:r>
              <a:rPr lang="es-ES" dirty="0" err="1"/>
              <a:t>Aximinct</a:t>
            </a:r>
            <a:r>
              <a:rPr lang="es-ES" dirty="0"/>
              <a:t> </a:t>
            </a:r>
            <a:r>
              <a:rPr lang="es-ES" dirty="0" err="1"/>
              <a:t>emquibus</a:t>
            </a:r>
            <a:r>
              <a:rPr lang="es-ES" dirty="0"/>
              <a:t> et </a:t>
            </a:r>
            <a:r>
              <a:rPr lang="es-ES" dirty="0" err="1"/>
              <a:t>facium</a:t>
            </a:r>
            <a:r>
              <a:rPr lang="es-ES" dirty="0"/>
              <a:t> </a:t>
            </a:r>
            <a:r>
              <a:rPr lang="es-ES" dirty="0" err="1"/>
              <a:t>natur</a:t>
            </a:r>
            <a:endParaRPr lang="es-ES" dirty="0"/>
          </a:p>
        </p:txBody>
      </p:sp>
      <p:sp>
        <p:nvSpPr>
          <p:cNvPr id="14" name="Marcador de texto 17">
            <a:extLst>
              <a:ext uri="{FF2B5EF4-FFF2-40B4-BE49-F238E27FC236}">
                <a16:creationId xmlns:a16="http://schemas.microsoft.com/office/drawing/2014/main" id="{C9B153C2-A5A2-4A37-B4C4-93BE5322D9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6463" y="3082449"/>
            <a:ext cx="4043094" cy="2951858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</a:t>
            </a:r>
            <a:r>
              <a:rPr lang="es-ES" dirty="0"/>
              <a:t>.</a:t>
            </a:r>
          </a:p>
          <a:p>
            <a:pPr lvl="0"/>
            <a:r>
              <a:rPr lang="es-ES" dirty="0"/>
              <a:t> </a:t>
            </a:r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.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quia.</a:t>
            </a:r>
          </a:p>
        </p:txBody>
      </p:sp>
      <p:sp>
        <p:nvSpPr>
          <p:cNvPr id="19" name="Marcador de medios 18">
            <a:extLst>
              <a:ext uri="{FF2B5EF4-FFF2-40B4-BE49-F238E27FC236}">
                <a16:creationId xmlns:a16="http://schemas.microsoft.com/office/drawing/2014/main" id="{169C610A-8CEB-49BD-A02C-33C7C6C6EFDD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5708651" y="1709737"/>
            <a:ext cx="8001000" cy="48006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s-ES" dirty="0"/>
            </a:lvl1pPr>
          </a:lstStyle>
          <a:p>
            <a:pPr lv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30ADB0-29E8-4183-AE20-D83159E4C07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6E7B0EF-E60B-4C99-93CC-1F4F6D612EB6}"/>
              </a:ext>
            </a:extLst>
          </p:cNvPr>
          <p:cNvSpPr/>
          <p:nvPr userDrawn="1"/>
        </p:nvSpPr>
        <p:spPr>
          <a:xfrm>
            <a:off x="13723938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02E95C61-5472-48C9-8E90-F334A42CE1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463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35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76856B-1B10-45A4-B212-5F51115827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FB1D499-716A-4201-8286-436D35BCDF83}"/>
              </a:ext>
            </a:extLst>
          </p:cNvPr>
          <p:cNvSpPr txBox="1"/>
          <p:nvPr userDrawn="1"/>
        </p:nvSpPr>
        <p:spPr>
          <a:xfrm>
            <a:off x="81256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A78FCA1D-CCE6-4157-8F93-C7B67280B1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312845" y="2441186"/>
            <a:ext cx="2411093" cy="1216413"/>
          </a:xfrm>
        </p:spPr>
        <p:txBody>
          <a:bodyPr lIns="0">
            <a:normAutofit/>
          </a:bodyPr>
          <a:lstStyle>
            <a:lvl1pPr marL="0" indent="0">
              <a:lnSpc>
                <a:spcPts val="2800"/>
              </a:lnSpc>
              <a:buNone/>
              <a:defRPr sz="2400" b="1"/>
            </a:lvl1pPr>
          </a:lstStyle>
          <a:p>
            <a:pPr lvl="0"/>
            <a:r>
              <a:rPr lang="es-ES" dirty="0" err="1"/>
              <a:t>Aximinct</a:t>
            </a:r>
            <a:r>
              <a:rPr lang="es-ES" dirty="0"/>
              <a:t> </a:t>
            </a:r>
            <a:r>
              <a:rPr lang="es-ES" dirty="0" err="1"/>
              <a:t>emquibus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et </a:t>
            </a:r>
            <a:r>
              <a:rPr lang="es-ES" dirty="0" err="1"/>
              <a:t>facium</a:t>
            </a:r>
            <a:r>
              <a:rPr lang="es-ES" dirty="0"/>
              <a:t> </a:t>
            </a:r>
            <a:r>
              <a:rPr lang="es-ES" dirty="0" err="1"/>
              <a:t>natur</a:t>
            </a:r>
            <a:endParaRPr lang="es-ES" dirty="0"/>
          </a:p>
        </p:txBody>
      </p:sp>
      <p:sp>
        <p:nvSpPr>
          <p:cNvPr id="14" name="Marcador de texto 17">
            <a:extLst>
              <a:ext uri="{FF2B5EF4-FFF2-40B4-BE49-F238E27FC236}">
                <a16:creationId xmlns:a16="http://schemas.microsoft.com/office/drawing/2014/main" id="{C9B153C2-A5A2-4A37-B4C4-93BE5322D9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12845" y="3745440"/>
            <a:ext cx="2377226" cy="274231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ex, </a:t>
            </a:r>
            <a:r>
              <a:rPr lang="es-ES" dirty="0" err="1"/>
              <a:t>ullabore</a:t>
            </a:r>
            <a:r>
              <a:rPr lang="es-ES" dirty="0"/>
              <a:t>..</a:t>
            </a:r>
          </a:p>
        </p:txBody>
      </p:sp>
      <p:sp>
        <p:nvSpPr>
          <p:cNvPr id="19" name="Marcador de medios 18">
            <a:extLst>
              <a:ext uri="{FF2B5EF4-FFF2-40B4-BE49-F238E27FC236}">
                <a16:creationId xmlns:a16="http://schemas.microsoft.com/office/drawing/2014/main" id="{169C610A-8CEB-49BD-A02C-33C7C6C6EFDD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6" y="1712912"/>
            <a:ext cx="9601200" cy="56007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s-ES" dirty="0"/>
            </a:lvl1pPr>
          </a:lstStyle>
          <a:p>
            <a:pPr lv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30ADB0-29E8-4183-AE20-D83159E4C07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6E7B0EF-E60B-4C99-93CC-1F4F6D612EB6}"/>
              </a:ext>
            </a:extLst>
          </p:cNvPr>
          <p:cNvSpPr/>
          <p:nvPr userDrawn="1"/>
        </p:nvSpPr>
        <p:spPr>
          <a:xfrm>
            <a:off x="13723938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31E16921-0A8F-4550-9360-FF9B9DC96C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463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36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roj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6813DD7-5AAB-469F-A55F-E0B0879C14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0F9259F-958B-42DA-8086-83650D25877B}"/>
              </a:ext>
            </a:extLst>
          </p:cNvPr>
          <p:cNvSpPr/>
          <p:nvPr userDrawn="1"/>
        </p:nvSpPr>
        <p:spPr>
          <a:xfrm>
            <a:off x="9708797" y="3308350"/>
            <a:ext cx="800100" cy="8001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12ED80D-9979-4A2A-A7AF-1A927F9FF1EE}"/>
              </a:ext>
            </a:extLst>
          </p:cNvPr>
          <p:cNvSpPr/>
          <p:nvPr userDrawn="1"/>
        </p:nvSpPr>
        <p:spPr>
          <a:xfrm>
            <a:off x="5717823" y="3308350"/>
            <a:ext cx="800100" cy="8001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4B03785-BFD2-44C5-BB4E-3B16BD97B804}"/>
              </a:ext>
            </a:extLst>
          </p:cNvPr>
          <p:cNvSpPr/>
          <p:nvPr userDrawn="1"/>
        </p:nvSpPr>
        <p:spPr>
          <a:xfrm>
            <a:off x="1712244" y="3308350"/>
            <a:ext cx="800100" cy="8001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E45EE8D0-3795-421B-8794-6F214183AE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220611"/>
            <a:ext cx="7390870" cy="625828"/>
          </a:xfrm>
        </p:spPr>
        <p:txBody>
          <a:bodyPr lIns="0">
            <a:noAutofit/>
          </a:bodyPr>
          <a:lstStyle>
            <a:lvl1pPr>
              <a:defRPr sz="4300"/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7D66B800-7A66-4A48-A91A-7D0987C034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704624" y="5100648"/>
            <a:ext cx="3262487" cy="1819441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Ma </a:t>
            </a:r>
            <a:r>
              <a:rPr lang="es-ES" dirty="0" err="1"/>
              <a:t>vendest</a:t>
            </a:r>
            <a:r>
              <a:rPr lang="es-ES" dirty="0"/>
              <a:t> as qui </a:t>
            </a:r>
            <a:r>
              <a:rPr lang="es-ES" dirty="0" err="1"/>
              <a:t>beaPoribus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Estemque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milupta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quiadit</a:t>
            </a:r>
            <a:r>
              <a:rPr lang="es-ES" dirty="0"/>
              <a:t> </a:t>
            </a:r>
            <a:r>
              <a:rPr lang="es-ES" dirty="0" err="1"/>
              <a:t>samus</a:t>
            </a:r>
            <a:r>
              <a:rPr lang="es-ES" dirty="0"/>
              <a:t> </a:t>
            </a:r>
            <a:r>
              <a:rPr lang="es-ES" dirty="0" err="1"/>
              <a:t>amsa</a:t>
            </a:r>
            <a:r>
              <a:rPr lang="es-ES" dirty="0"/>
              <a:t>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conet</a:t>
            </a:r>
            <a:r>
              <a:rPr lang="es-ES" dirty="0"/>
              <a:t> </a:t>
            </a:r>
            <a:r>
              <a:rPr lang="es-ES" dirty="0" err="1"/>
              <a:t>ullabor</a:t>
            </a:r>
            <a:r>
              <a:rPr lang="es-ES" dirty="0"/>
              <a:t>.</a:t>
            </a:r>
          </a:p>
        </p:txBody>
      </p:sp>
      <p:sp>
        <p:nvSpPr>
          <p:cNvPr id="14" name="Marcador de texto 17">
            <a:extLst>
              <a:ext uri="{FF2B5EF4-FFF2-40B4-BE49-F238E27FC236}">
                <a16:creationId xmlns:a16="http://schemas.microsoft.com/office/drawing/2014/main" id="{17103512-22F3-4B94-A25D-048AE848AB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04624" y="4295110"/>
            <a:ext cx="2833509" cy="805538"/>
          </a:xfrm>
        </p:spPr>
        <p:txBody>
          <a:bodyPr lIns="0">
            <a:noAutofit/>
          </a:bodyPr>
          <a:lstStyle>
            <a:lvl1pPr marL="0" indent="0">
              <a:lnSpc>
                <a:spcPts val="2800"/>
              </a:lnSpc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endParaRPr lang="es-ES" dirty="0"/>
          </a:p>
        </p:txBody>
      </p:sp>
      <p:sp>
        <p:nvSpPr>
          <p:cNvPr id="15" name="Marcador de texto 17">
            <a:extLst>
              <a:ext uri="{FF2B5EF4-FFF2-40B4-BE49-F238E27FC236}">
                <a16:creationId xmlns:a16="http://schemas.microsoft.com/office/drawing/2014/main" id="{D38D5DB7-327A-41B5-90F2-CBC66EE13DB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17823" y="5100648"/>
            <a:ext cx="3262487" cy="1819441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Ma </a:t>
            </a:r>
            <a:r>
              <a:rPr lang="es-ES" dirty="0" err="1"/>
              <a:t>vendest</a:t>
            </a:r>
            <a:r>
              <a:rPr lang="es-ES" dirty="0"/>
              <a:t> as qui </a:t>
            </a:r>
            <a:r>
              <a:rPr lang="es-ES" dirty="0" err="1"/>
              <a:t>beaPoribus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Estemque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milupta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quiadit</a:t>
            </a:r>
            <a:r>
              <a:rPr lang="es-ES" dirty="0"/>
              <a:t> </a:t>
            </a:r>
            <a:r>
              <a:rPr lang="es-ES" dirty="0" err="1"/>
              <a:t>samus</a:t>
            </a:r>
            <a:r>
              <a:rPr lang="es-ES" dirty="0"/>
              <a:t> </a:t>
            </a:r>
            <a:r>
              <a:rPr lang="es-ES" dirty="0" err="1"/>
              <a:t>amsa</a:t>
            </a:r>
            <a:r>
              <a:rPr lang="es-ES" dirty="0"/>
              <a:t>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conet</a:t>
            </a:r>
            <a:r>
              <a:rPr lang="es-ES" dirty="0"/>
              <a:t> </a:t>
            </a:r>
            <a:r>
              <a:rPr lang="es-ES" dirty="0" err="1"/>
              <a:t>ullabor</a:t>
            </a:r>
            <a:r>
              <a:rPr lang="es-ES" dirty="0"/>
              <a:t>.</a:t>
            </a:r>
          </a:p>
        </p:txBody>
      </p:sp>
      <p:sp>
        <p:nvSpPr>
          <p:cNvPr id="16" name="Marcador de texto 17">
            <a:extLst>
              <a:ext uri="{FF2B5EF4-FFF2-40B4-BE49-F238E27FC236}">
                <a16:creationId xmlns:a16="http://schemas.microsoft.com/office/drawing/2014/main" id="{135959A0-73A1-4A20-8540-8FF5678BCD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17823" y="4295110"/>
            <a:ext cx="2833509" cy="805538"/>
          </a:xfrm>
        </p:spPr>
        <p:txBody>
          <a:bodyPr lIns="0">
            <a:noAutofit/>
          </a:bodyPr>
          <a:lstStyle>
            <a:lvl1pPr marL="0" indent="0">
              <a:lnSpc>
                <a:spcPts val="2800"/>
              </a:lnSpc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endParaRPr lang="es-ES" dirty="0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0255EA5E-DA24-4DFD-B54F-784F7AF35D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31022" y="5100648"/>
            <a:ext cx="3262487" cy="1819441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Ma </a:t>
            </a:r>
            <a:r>
              <a:rPr lang="es-ES" dirty="0" err="1"/>
              <a:t>vendest</a:t>
            </a:r>
            <a:r>
              <a:rPr lang="es-ES" dirty="0"/>
              <a:t> as qui </a:t>
            </a:r>
            <a:r>
              <a:rPr lang="es-ES" dirty="0" err="1"/>
              <a:t>beaPoribus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.</a:t>
            </a:r>
          </a:p>
          <a:p>
            <a:pPr lvl="0"/>
            <a:r>
              <a:rPr lang="es-ES" dirty="0" err="1"/>
              <a:t>Estemque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milupta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quiadit</a:t>
            </a:r>
            <a:r>
              <a:rPr lang="es-ES" dirty="0"/>
              <a:t> </a:t>
            </a:r>
            <a:r>
              <a:rPr lang="es-ES" dirty="0" err="1"/>
              <a:t>samus</a:t>
            </a:r>
            <a:r>
              <a:rPr lang="es-ES" dirty="0"/>
              <a:t> </a:t>
            </a:r>
            <a:r>
              <a:rPr lang="es-ES" dirty="0" err="1"/>
              <a:t>amsa</a:t>
            </a:r>
            <a:r>
              <a:rPr lang="es-ES" dirty="0"/>
              <a:t>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conet</a:t>
            </a:r>
            <a:r>
              <a:rPr lang="es-ES" dirty="0"/>
              <a:t> </a:t>
            </a:r>
            <a:r>
              <a:rPr lang="es-ES" dirty="0" err="1"/>
              <a:t>ullabor</a:t>
            </a:r>
            <a:r>
              <a:rPr lang="es-ES" dirty="0"/>
              <a:t>.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6E9F5C62-B4A7-41AD-B76A-EE9A620CFDB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731022" y="4295110"/>
            <a:ext cx="2833509" cy="805538"/>
          </a:xfrm>
        </p:spPr>
        <p:txBody>
          <a:bodyPr lIns="0">
            <a:noAutofit/>
          </a:bodyPr>
          <a:lstStyle>
            <a:lvl1pPr marL="0" indent="0">
              <a:lnSpc>
                <a:spcPts val="2800"/>
              </a:lnSpc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A4665B7-FA7B-481D-B03C-01821A72BCB7}"/>
              </a:ext>
            </a:extLst>
          </p:cNvPr>
          <p:cNvSpPr txBox="1"/>
          <p:nvPr userDrawn="1"/>
        </p:nvSpPr>
        <p:spPr>
          <a:xfrm>
            <a:off x="10257964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28" name="Marcador de número de diapositiva 1">
            <a:extLst>
              <a:ext uri="{FF2B5EF4-FFF2-40B4-BE49-F238E27FC236}">
                <a16:creationId xmlns:a16="http://schemas.microsoft.com/office/drawing/2014/main" id="{8D50867C-CB97-40D7-9852-5217F1B68BF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>
          <a:xfrm>
            <a:off x="7000489" y="7763089"/>
            <a:ext cx="629422" cy="395242"/>
          </a:xfrm>
        </p:spPr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39C77E3-4418-4CF8-8DB6-6EAEF652764C}"/>
              </a:ext>
            </a:extLst>
          </p:cNvPr>
          <p:cNvSpPr/>
          <p:nvPr userDrawn="1"/>
        </p:nvSpPr>
        <p:spPr>
          <a:xfrm>
            <a:off x="521494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35B930F3-1326-4124-9326-5D4EF0AF7D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r="69936"/>
          <a:stretch/>
        </p:blipFill>
        <p:spPr>
          <a:xfrm>
            <a:off x="13723938" y="332974"/>
            <a:ext cx="42091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539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rojo 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E0E9459-B8E5-4C8D-B2B6-4F0E78FC7B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E45EE8D0-3795-421B-8794-6F214183AE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2321558"/>
            <a:ext cx="4811360" cy="1017545"/>
          </a:xfrm>
        </p:spPr>
        <p:txBody>
          <a:bodyPr lIns="0">
            <a:noAutofit/>
          </a:bodyPr>
          <a:lstStyle>
            <a:lvl1pPr>
              <a:defRPr sz="4300"/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9" name="Marcador de texto 17">
            <a:extLst>
              <a:ext uri="{FF2B5EF4-FFF2-40B4-BE49-F238E27FC236}">
                <a16:creationId xmlns:a16="http://schemas.microsoft.com/office/drawing/2014/main" id="{35A5DA2D-4E6F-40F0-8594-B41F695D394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46685" y="2734672"/>
            <a:ext cx="2322846" cy="1098511"/>
          </a:xfrm>
        </p:spPr>
        <p:txBody>
          <a:bodyPr lIns="0">
            <a:noAutofit/>
          </a:bodyPr>
          <a:lstStyle>
            <a:lvl1pPr marL="0" indent="0" algn="ctr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ribusameni-incil</a:t>
            </a:r>
            <a:r>
              <a:rPr lang="es-ES" dirty="0"/>
              <a:t> m </a:t>
            </a:r>
            <a:r>
              <a:rPr lang="es-ES" dirty="0" err="1"/>
              <a:t>Ortefec</a:t>
            </a:r>
            <a:r>
              <a:rPr lang="es-ES" dirty="0"/>
              <a:t> </a:t>
            </a:r>
            <a:r>
              <a:rPr lang="es-ES" dirty="0" err="1"/>
              <a:t>otemfacebem</a:t>
            </a:r>
            <a:r>
              <a:rPr lang="es-ES" dirty="0"/>
              <a:t> qui la </a:t>
            </a:r>
            <a:r>
              <a:rPr lang="es-ES" dirty="0" err="1"/>
              <a:t>vaste</a:t>
            </a:r>
            <a:r>
              <a:rPr lang="es-ES" dirty="0"/>
              <a:t> </a:t>
            </a:r>
            <a:r>
              <a:rPr lang="es-ES" dirty="0" err="1"/>
              <a:t>factabeme</a:t>
            </a:r>
            <a:r>
              <a:rPr lang="es-ES" dirty="0"/>
              <a:t> qui.</a:t>
            </a:r>
          </a:p>
        </p:txBody>
      </p:sp>
      <p:sp>
        <p:nvSpPr>
          <p:cNvPr id="20" name="Marcador de texto 17">
            <a:extLst>
              <a:ext uri="{FF2B5EF4-FFF2-40B4-BE49-F238E27FC236}">
                <a16:creationId xmlns:a16="http://schemas.microsoft.com/office/drawing/2014/main" id="{6F9A1F28-DDBB-46FB-AD57-A8D447F0945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46686" y="2251915"/>
            <a:ext cx="2322845" cy="462209"/>
          </a:xfrm>
        </p:spPr>
        <p:txBody>
          <a:bodyPr lIns="0">
            <a:normAutofit/>
          </a:bodyPr>
          <a:lstStyle>
            <a:lvl1pPr marL="0" indent="0" algn="ctr">
              <a:lnSpc>
                <a:spcPts val="28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B3CCE7E5-483B-4D05-A9C8-5D66C5A573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6463" y="3616193"/>
            <a:ext cx="5699820" cy="341133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.</a:t>
            </a:r>
          </a:p>
          <a:p>
            <a:pPr lvl="0"/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</a:t>
            </a:r>
            <a:r>
              <a:rPr lang="es-ES" dirty="0"/>
              <a:t>.</a:t>
            </a:r>
          </a:p>
          <a:p>
            <a:pPr marL="0" marR="0" lvl="0" indent="0" algn="l" defTabSz="1097280" rtl="0" eaLnBrk="1" fontAlgn="auto" latinLnBrk="0" hangingPunct="1">
              <a:lnSpc>
                <a:spcPts val="1700"/>
              </a:lnSpc>
              <a:spcBef>
                <a:spcPts val="900"/>
              </a:spcBef>
              <a:spcAft>
                <a:spcPts val="0"/>
              </a:spcAft>
              <a:buClr>
                <a:srgbClr val="FF3228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</a:t>
            </a:r>
            <a:r>
              <a:rPr lang="es-ES" dirty="0"/>
              <a:t> </a:t>
            </a:r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.</a:t>
            </a:r>
          </a:p>
        </p:txBody>
      </p:sp>
      <p:sp>
        <p:nvSpPr>
          <p:cNvPr id="23" name="Marcador de texto 17">
            <a:extLst>
              <a:ext uri="{FF2B5EF4-FFF2-40B4-BE49-F238E27FC236}">
                <a16:creationId xmlns:a16="http://schemas.microsoft.com/office/drawing/2014/main" id="{640C55DC-E61D-45D3-A700-DB5918588A9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947549" y="2734672"/>
            <a:ext cx="2322846" cy="1098511"/>
          </a:xfrm>
        </p:spPr>
        <p:txBody>
          <a:bodyPr lIns="0">
            <a:noAutofit/>
          </a:bodyPr>
          <a:lstStyle>
            <a:lvl1pPr marL="0" indent="0" algn="ctr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ribusameni-incil</a:t>
            </a:r>
            <a:r>
              <a:rPr lang="es-ES" dirty="0"/>
              <a:t> m </a:t>
            </a:r>
            <a:r>
              <a:rPr lang="es-ES" dirty="0" err="1"/>
              <a:t>Ortefec</a:t>
            </a:r>
            <a:r>
              <a:rPr lang="es-ES" dirty="0"/>
              <a:t> </a:t>
            </a:r>
            <a:r>
              <a:rPr lang="es-ES" dirty="0" err="1"/>
              <a:t>otemfacebem</a:t>
            </a:r>
            <a:r>
              <a:rPr lang="es-ES" dirty="0"/>
              <a:t> qui la </a:t>
            </a:r>
            <a:r>
              <a:rPr lang="es-ES" dirty="0" err="1"/>
              <a:t>vaste</a:t>
            </a:r>
            <a:r>
              <a:rPr lang="es-ES" dirty="0"/>
              <a:t> </a:t>
            </a:r>
            <a:r>
              <a:rPr lang="es-ES" dirty="0" err="1"/>
              <a:t>factabeme</a:t>
            </a:r>
            <a:r>
              <a:rPr lang="es-ES" dirty="0"/>
              <a:t> qui.</a:t>
            </a:r>
          </a:p>
        </p:txBody>
      </p:sp>
      <p:sp>
        <p:nvSpPr>
          <p:cNvPr id="24" name="Marcador de texto 17">
            <a:extLst>
              <a:ext uri="{FF2B5EF4-FFF2-40B4-BE49-F238E27FC236}">
                <a16:creationId xmlns:a16="http://schemas.microsoft.com/office/drawing/2014/main" id="{24A76FCA-CB34-4B58-8F61-D8981ED6F85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947550" y="2251915"/>
            <a:ext cx="2322845" cy="462209"/>
          </a:xfrm>
        </p:spPr>
        <p:txBody>
          <a:bodyPr lIns="0">
            <a:normAutofit/>
          </a:bodyPr>
          <a:lstStyle>
            <a:lvl1pPr marL="0" indent="0" algn="ctr">
              <a:lnSpc>
                <a:spcPts val="28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8" name="Marcador de texto 17">
            <a:extLst>
              <a:ext uri="{FF2B5EF4-FFF2-40B4-BE49-F238E27FC236}">
                <a16:creationId xmlns:a16="http://schemas.microsoft.com/office/drawing/2014/main" id="{952B7A81-FFDE-4C63-97B3-995F4AC8BA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46685" y="6039330"/>
            <a:ext cx="2322846" cy="1098511"/>
          </a:xfrm>
        </p:spPr>
        <p:txBody>
          <a:bodyPr lIns="0">
            <a:noAutofit/>
          </a:bodyPr>
          <a:lstStyle>
            <a:lvl1pPr marL="0" indent="0" algn="ctr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ribusameni-incil</a:t>
            </a:r>
            <a:r>
              <a:rPr lang="es-ES" dirty="0"/>
              <a:t> m </a:t>
            </a:r>
            <a:r>
              <a:rPr lang="es-ES" dirty="0" err="1"/>
              <a:t>Ortefec</a:t>
            </a:r>
            <a:r>
              <a:rPr lang="es-ES" dirty="0"/>
              <a:t> </a:t>
            </a:r>
            <a:r>
              <a:rPr lang="es-ES" dirty="0" err="1"/>
              <a:t>otemfacebem</a:t>
            </a:r>
            <a:r>
              <a:rPr lang="es-ES" dirty="0"/>
              <a:t> qui la </a:t>
            </a:r>
            <a:r>
              <a:rPr lang="es-ES" dirty="0" err="1"/>
              <a:t>vaste</a:t>
            </a:r>
            <a:r>
              <a:rPr lang="es-ES" dirty="0"/>
              <a:t> </a:t>
            </a:r>
            <a:r>
              <a:rPr lang="es-ES" dirty="0" err="1"/>
              <a:t>factabeme</a:t>
            </a:r>
            <a:r>
              <a:rPr lang="es-ES" dirty="0"/>
              <a:t> qui.</a:t>
            </a:r>
          </a:p>
        </p:txBody>
      </p:sp>
      <p:sp>
        <p:nvSpPr>
          <p:cNvPr id="29" name="Marcador de texto 17">
            <a:extLst>
              <a:ext uri="{FF2B5EF4-FFF2-40B4-BE49-F238E27FC236}">
                <a16:creationId xmlns:a16="http://schemas.microsoft.com/office/drawing/2014/main" id="{65652406-D231-444A-977F-5CA411D79B7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46686" y="5556573"/>
            <a:ext cx="2322845" cy="462209"/>
          </a:xfrm>
        </p:spPr>
        <p:txBody>
          <a:bodyPr lIns="0">
            <a:normAutofit/>
          </a:bodyPr>
          <a:lstStyle>
            <a:lvl1pPr marL="0" indent="0" algn="ctr">
              <a:lnSpc>
                <a:spcPts val="28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30" name="Marcador de texto 17">
            <a:extLst>
              <a:ext uri="{FF2B5EF4-FFF2-40B4-BE49-F238E27FC236}">
                <a16:creationId xmlns:a16="http://schemas.microsoft.com/office/drawing/2014/main" id="{E4D2A615-C2E7-4A9B-A1AA-BB9CE7C687C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947549" y="6039330"/>
            <a:ext cx="2322846" cy="1098511"/>
          </a:xfrm>
        </p:spPr>
        <p:txBody>
          <a:bodyPr lIns="0">
            <a:noAutofit/>
          </a:bodyPr>
          <a:lstStyle>
            <a:lvl1pPr marL="0" indent="0" algn="ctr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ribusameni-incil</a:t>
            </a:r>
            <a:r>
              <a:rPr lang="es-ES" dirty="0"/>
              <a:t> m </a:t>
            </a:r>
            <a:r>
              <a:rPr lang="es-ES" dirty="0" err="1"/>
              <a:t>Ortefec</a:t>
            </a:r>
            <a:r>
              <a:rPr lang="es-ES" dirty="0"/>
              <a:t> </a:t>
            </a:r>
            <a:r>
              <a:rPr lang="es-ES" dirty="0" err="1"/>
              <a:t>otemfacebem</a:t>
            </a:r>
            <a:r>
              <a:rPr lang="es-ES" dirty="0"/>
              <a:t> qui la </a:t>
            </a:r>
            <a:r>
              <a:rPr lang="es-ES" dirty="0" err="1"/>
              <a:t>vaste</a:t>
            </a:r>
            <a:r>
              <a:rPr lang="es-ES" dirty="0"/>
              <a:t> </a:t>
            </a:r>
            <a:r>
              <a:rPr lang="es-ES" dirty="0" err="1"/>
              <a:t>factabeme</a:t>
            </a:r>
            <a:r>
              <a:rPr lang="es-ES" dirty="0"/>
              <a:t> qui.</a:t>
            </a:r>
          </a:p>
        </p:txBody>
      </p:sp>
      <p:sp>
        <p:nvSpPr>
          <p:cNvPr id="31" name="Marcador de texto 17">
            <a:extLst>
              <a:ext uri="{FF2B5EF4-FFF2-40B4-BE49-F238E27FC236}">
                <a16:creationId xmlns:a16="http://schemas.microsoft.com/office/drawing/2014/main" id="{672FC0A1-441D-4DF9-82A5-463E836C04E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47550" y="5556573"/>
            <a:ext cx="2322845" cy="462209"/>
          </a:xfrm>
        </p:spPr>
        <p:txBody>
          <a:bodyPr lIns="0">
            <a:normAutofit/>
          </a:bodyPr>
          <a:lstStyle>
            <a:lvl1pPr marL="0" indent="0" algn="ctr">
              <a:lnSpc>
                <a:spcPts val="28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4EF380-0C7D-45AD-A55E-F881B7F6A929}"/>
              </a:ext>
            </a:extLst>
          </p:cNvPr>
          <p:cNvSpPr txBox="1"/>
          <p:nvPr userDrawn="1"/>
        </p:nvSpPr>
        <p:spPr>
          <a:xfrm>
            <a:off x="10257964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26" name="Marcador de número de diapositiva 1">
            <a:extLst>
              <a:ext uri="{FF2B5EF4-FFF2-40B4-BE49-F238E27FC236}">
                <a16:creationId xmlns:a16="http://schemas.microsoft.com/office/drawing/2014/main" id="{557DF84F-68CD-4ED4-AF98-9ED42A626691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>
          <a:xfrm>
            <a:off x="7000489" y="7763089"/>
            <a:ext cx="629422" cy="395242"/>
          </a:xfrm>
        </p:spPr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4620D0E-5FB3-4449-B3FB-098759747B01}"/>
              </a:ext>
            </a:extLst>
          </p:cNvPr>
          <p:cNvSpPr/>
          <p:nvPr userDrawn="1"/>
        </p:nvSpPr>
        <p:spPr>
          <a:xfrm>
            <a:off x="521494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AD7ECDB-3C05-4359-9990-A2DC139303D4}"/>
              </a:ext>
            </a:extLst>
          </p:cNvPr>
          <p:cNvSpPr/>
          <p:nvPr userDrawn="1"/>
        </p:nvSpPr>
        <p:spPr>
          <a:xfrm>
            <a:off x="762000" y="704851"/>
            <a:ext cx="1917700" cy="1100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13820B1A-6554-4612-97C5-B3400B6E69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r="69936"/>
          <a:stretch/>
        </p:blipFill>
        <p:spPr>
          <a:xfrm>
            <a:off x="13723938" y="332974"/>
            <a:ext cx="42091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746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col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6986D22-5C54-45CD-801F-AFB0BE2900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19" name="Marcador de texto 17">
            <a:extLst>
              <a:ext uri="{FF2B5EF4-FFF2-40B4-BE49-F238E27FC236}">
                <a16:creationId xmlns:a16="http://schemas.microsoft.com/office/drawing/2014/main" id="{35A5DA2D-4E6F-40F0-8594-B41F695D394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87781" y="2259914"/>
            <a:ext cx="2322846" cy="1511625"/>
          </a:xfrm>
        </p:spPr>
        <p:txBody>
          <a:bodyPr lIns="0">
            <a:noAutofit/>
          </a:bodyPr>
          <a:lstStyle>
            <a:lvl1pPr marL="0" indent="0" algn="l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ribusameni-incil</a:t>
            </a:r>
            <a:r>
              <a:rPr lang="es-ES" dirty="0"/>
              <a:t> m </a:t>
            </a:r>
            <a:r>
              <a:rPr lang="es-ES" dirty="0" err="1"/>
              <a:t>Ortefec</a:t>
            </a:r>
            <a:r>
              <a:rPr lang="es-ES" dirty="0"/>
              <a:t> </a:t>
            </a:r>
            <a:r>
              <a:rPr lang="es-ES" dirty="0" err="1"/>
              <a:t>otemfacebem</a:t>
            </a:r>
            <a:r>
              <a:rPr lang="es-ES" dirty="0"/>
              <a:t> qui la </a:t>
            </a:r>
            <a:r>
              <a:rPr lang="es-ES" dirty="0" err="1"/>
              <a:t>vaste</a:t>
            </a:r>
            <a:r>
              <a:rPr lang="es-ES" dirty="0"/>
              <a:t> </a:t>
            </a:r>
            <a:r>
              <a:rPr lang="es-ES" dirty="0" err="1"/>
              <a:t>factabeme</a:t>
            </a:r>
            <a:r>
              <a:rPr lang="es-ES" dirty="0"/>
              <a:t> qui.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B3CCE7E5-483B-4D05-A9C8-5D66C5A573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6463" y="3616193"/>
            <a:ext cx="5699820" cy="341133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.</a:t>
            </a:r>
          </a:p>
          <a:p>
            <a:pPr lvl="0"/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</a:t>
            </a:r>
            <a:r>
              <a:rPr lang="es-ES" dirty="0"/>
              <a:t>.</a:t>
            </a:r>
          </a:p>
          <a:p>
            <a:pPr marL="0" marR="0" lvl="0" indent="0" algn="l" defTabSz="1097280" rtl="0" eaLnBrk="1" fontAlgn="auto" latinLnBrk="0" hangingPunct="1">
              <a:lnSpc>
                <a:spcPts val="1700"/>
              </a:lnSpc>
              <a:spcBef>
                <a:spcPts val="900"/>
              </a:spcBef>
              <a:spcAft>
                <a:spcPts val="0"/>
              </a:spcAft>
              <a:buClr>
                <a:srgbClr val="FF3228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</a:t>
            </a:r>
            <a:r>
              <a:rPr lang="es-ES" dirty="0"/>
              <a:t> </a:t>
            </a:r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.</a:t>
            </a:r>
          </a:p>
        </p:txBody>
      </p:sp>
      <p:sp>
        <p:nvSpPr>
          <p:cNvPr id="22" name="Marcador de texto 17">
            <a:extLst>
              <a:ext uri="{FF2B5EF4-FFF2-40B4-BE49-F238E27FC236}">
                <a16:creationId xmlns:a16="http://schemas.microsoft.com/office/drawing/2014/main" id="{114F4AE1-74F7-4029-901C-5429DFBF3F8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87781" y="1948037"/>
            <a:ext cx="2322846" cy="311877"/>
          </a:xfrm>
        </p:spPr>
        <p:txBody>
          <a:bodyPr lIns="0">
            <a:noAutofit/>
          </a:bodyPr>
          <a:lstStyle>
            <a:lvl1pPr marL="0" indent="0" algn="l">
              <a:lnSpc>
                <a:spcPts val="1700"/>
              </a:lnSpc>
              <a:spcBef>
                <a:spcPts val="900"/>
              </a:spcBef>
              <a:buNone/>
              <a:defRPr sz="144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6" name="Marcador de texto 17">
            <a:extLst>
              <a:ext uri="{FF2B5EF4-FFF2-40B4-BE49-F238E27FC236}">
                <a16:creationId xmlns:a16="http://schemas.microsoft.com/office/drawing/2014/main" id="{2BD66F45-9FAC-43B8-83DB-5241323618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91071" y="2259914"/>
            <a:ext cx="2322846" cy="1511625"/>
          </a:xfrm>
        </p:spPr>
        <p:txBody>
          <a:bodyPr lIns="0">
            <a:noAutofit/>
          </a:bodyPr>
          <a:lstStyle>
            <a:lvl1pPr marL="0" indent="0" algn="l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ribusameni-incil</a:t>
            </a:r>
            <a:r>
              <a:rPr lang="es-ES" dirty="0"/>
              <a:t> m </a:t>
            </a:r>
            <a:r>
              <a:rPr lang="es-ES" dirty="0" err="1"/>
              <a:t>Ortefec</a:t>
            </a:r>
            <a:r>
              <a:rPr lang="es-ES" dirty="0"/>
              <a:t> </a:t>
            </a:r>
            <a:r>
              <a:rPr lang="es-ES" dirty="0" err="1"/>
              <a:t>otemfacebem</a:t>
            </a:r>
            <a:r>
              <a:rPr lang="es-ES" dirty="0"/>
              <a:t> qui la </a:t>
            </a:r>
            <a:r>
              <a:rPr lang="es-ES" dirty="0" err="1"/>
              <a:t>vaste</a:t>
            </a:r>
            <a:r>
              <a:rPr lang="es-ES" dirty="0"/>
              <a:t> </a:t>
            </a:r>
            <a:r>
              <a:rPr lang="es-ES" dirty="0" err="1"/>
              <a:t>factabeme</a:t>
            </a:r>
            <a:r>
              <a:rPr lang="es-ES" dirty="0"/>
              <a:t> qui.</a:t>
            </a:r>
          </a:p>
        </p:txBody>
      </p:sp>
      <p:sp>
        <p:nvSpPr>
          <p:cNvPr id="35" name="Marcador de texto 17">
            <a:extLst>
              <a:ext uri="{FF2B5EF4-FFF2-40B4-BE49-F238E27FC236}">
                <a16:creationId xmlns:a16="http://schemas.microsoft.com/office/drawing/2014/main" id="{1713EFFF-367D-483D-B0D0-22B12F47843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91071" y="1948037"/>
            <a:ext cx="2322846" cy="311877"/>
          </a:xfrm>
        </p:spPr>
        <p:txBody>
          <a:bodyPr lIns="0">
            <a:noAutofit/>
          </a:bodyPr>
          <a:lstStyle>
            <a:lvl1pPr marL="0" indent="0" algn="l">
              <a:lnSpc>
                <a:spcPts val="1700"/>
              </a:lnSpc>
              <a:spcBef>
                <a:spcPts val="900"/>
              </a:spcBef>
              <a:buNone/>
              <a:defRPr sz="144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36" name="Marcador de texto 17">
            <a:extLst>
              <a:ext uri="{FF2B5EF4-FFF2-40B4-BE49-F238E27FC236}">
                <a16:creationId xmlns:a16="http://schemas.microsoft.com/office/drawing/2014/main" id="{F071EB78-1826-4A44-AEF0-39004E6D4A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87781" y="5475053"/>
            <a:ext cx="2322846" cy="1511625"/>
          </a:xfrm>
        </p:spPr>
        <p:txBody>
          <a:bodyPr lIns="0">
            <a:noAutofit/>
          </a:bodyPr>
          <a:lstStyle>
            <a:lvl1pPr marL="0" indent="0" algn="l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ribusameni-incil</a:t>
            </a:r>
            <a:r>
              <a:rPr lang="es-ES" dirty="0"/>
              <a:t> m </a:t>
            </a:r>
            <a:r>
              <a:rPr lang="es-ES" dirty="0" err="1"/>
              <a:t>Ortefec</a:t>
            </a:r>
            <a:r>
              <a:rPr lang="es-ES" dirty="0"/>
              <a:t> </a:t>
            </a:r>
            <a:r>
              <a:rPr lang="es-ES" dirty="0" err="1"/>
              <a:t>otemfacebem</a:t>
            </a:r>
            <a:r>
              <a:rPr lang="es-ES" dirty="0"/>
              <a:t> qui la </a:t>
            </a:r>
            <a:r>
              <a:rPr lang="es-ES" dirty="0" err="1"/>
              <a:t>vaste</a:t>
            </a:r>
            <a:r>
              <a:rPr lang="es-ES" dirty="0"/>
              <a:t> </a:t>
            </a:r>
            <a:r>
              <a:rPr lang="es-ES" dirty="0" err="1"/>
              <a:t>factabeme</a:t>
            </a:r>
            <a:r>
              <a:rPr lang="es-ES" dirty="0"/>
              <a:t> qui.</a:t>
            </a:r>
          </a:p>
        </p:txBody>
      </p:sp>
      <p:sp>
        <p:nvSpPr>
          <p:cNvPr id="38" name="Marcador de texto 17">
            <a:extLst>
              <a:ext uri="{FF2B5EF4-FFF2-40B4-BE49-F238E27FC236}">
                <a16:creationId xmlns:a16="http://schemas.microsoft.com/office/drawing/2014/main" id="{3DE0E9A8-85D2-4F48-8695-20F26F12159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87781" y="5163176"/>
            <a:ext cx="2322846" cy="311877"/>
          </a:xfrm>
        </p:spPr>
        <p:txBody>
          <a:bodyPr lIns="0">
            <a:noAutofit/>
          </a:bodyPr>
          <a:lstStyle>
            <a:lvl1pPr marL="0" indent="0" algn="l">
              <a:lnSpc>
                <a:spcPts val="1700"/>
              </a:lnSpc>
              <a:spcBef>
                <a:spcPts val="900"/>
              </a:spcBef>
              <a:buNone/>
              <a:defRPr sz="144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39" name="Marcador de texto 17">
            <a:extLst>
              <a:ext uri="{FF2B5EF4-FFF2-40B4-BE49-F238E27FC236}">
                <a16:creationId xmlns:a16="http://schemas.microsoft.com/office/drawing/2014/main" id="{C83C1353-E0DC-4E36-A5D1-984917E34A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991071" y="5475053"/>
            <a:ext cx="2322846" cy="1511625"/>
          </a:xfrm>
        </p:spPr>
        <p:txBody>
          <a:bodyPr lIns="0">
            <a:noAutofit/>
          </a:bodyPr>
          <a:lstStyle>
            <a:lvl1pPr marL="0" indent="0" algn="l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ribusameni-incil</a:t>
            </a:r>
            <a:r>
              <a:rPr lang="es-ES" dirty="0"/>
              <a:t> m </a:t>
            </a:r>
            <a:r>
              <a:rPr lang="es-ES" dirty="0" err="1"/>
              <a:t>Ortefec</a:t>
            </a:r>
            <a:r>
              <a:rPr lang="es-ES" dirty="0"/>
              <a:t> </a:t>
            </a:r>
            <a:r>
              <a:rPr lang="es-ES" dirty="0" err="1"/>
              <a:t>otemfacebem</a:t>
            </a:r>
            <a:r>
              <a:rPr lang="es-ES" dirty="0"/>
              <a:t> qui la </a:t>
            </a:r>
            <a:r>
              <a:rPr lang="es-ES" dirty="0" err="1"/>
              <a:t>vaste</a:t>
            </a:r>
            <a:r>
              <a:rPr lang="es-ES" dirty="0"/>
              <a:t> </a:t>
            </a:r>
            <a:r>
              <a:rPr lang="es-ES" dirty="0" err="1"/>
              <a:t>factabeme</a:t>
            </a:r>
            <a:r>
              <a:rPr lang="es-ES" dirty="0"/>
              <a:t> qui.</a:t>
            </a:r>
          </a:p>
        </p:txBody>
      </p:sp>
      <p:sp>
        <p:nvSpPr>
          <p:cNvPr id="41" name="Marcador de texto 17">
            <a:extLst>
              <a:ext uri="{FF2B5EF4-FFF2-40B4-BE49-F238E27FC236}">
                <a16:creationId xmlns:a16="http://schemas.microsoft.com/office/drawing/2014/main" id="{DEEB8856-EE5D-4CF9-8422-8DF5732787B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991071" y="5163176"/>
            <a:ext cx="2322846" cy="311877"/>
          </a:xfrm>
        </p:spPr>
        <p:txBody>
          <a:bodyPr lIns="0">
            <a:noAutofit/>
          </a:bodyPr>
          <a:lstStyle>
            <a:lvl1pPr marL="0" indent="0" algn="l">
              <a:lnSpc>
                <a:spcPts val="1700"/>
              </a:lnSpc>
              <a:spcBef>
                <a:spcPts val="900"/>
              </a:spcBef>
              <a:buNone/>
              <a:defRPr sz="144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42" name="Marcador de texto 13">
            <a:extLst>
              <a:ext uri="{FF2B5EF4-FFF2-40B4-BE49-F238E27FC236}">
                <a16:creationId xmlns:a16="http://schemas.microsoft.com/office/drawing/2014/main" id="{05A97F12-6419-488E-A7B5-B28ED4F8302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89209" y="1548956"/>
            <a:ext cx="2321418" cy="238748"/>
          </a:xfrm>
        </p:spPr>
        <p:txBody>
          <a:bodyPr lIns="0">
            <a:noAutofit/>
          </a:bodyPr>
          <a:lstStyle>
            <a:lvl1pPr marL="0" indent="0">
              <a:buNone/>
              <a:defRPr lang="es-ES" sz="4900" b="1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480</a:t>
            </a:r>
          </a:p>
        </p:txBody>
      </p:sp>
      <p:sp>
        <p:nvSpPr>
          <p:cNvPr id="44" name="Marcador de texto 13">
            <a:extLst>
              <a:ext uri="{FF2B5EF4-FFF2-40B4-BE49-F238E27FC236}">
                <a16:creationId xmlns:a16="http://schemas.microsoft.com/office/drawing/2014/main" id="{E7B7397E-2949-4E2A-A0F9-0545C37ED0C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992499" y="1548956"/>
            <a:ext cx="2321418" cy="238748"/>
          </a:xfrm>
        </p:spPr>
        <p:txBody>
          <a:bodyPr lIns="0">
            <a:noAutofit/>
          </a:bodyPr>
          <a:lstStyle>
            <a:lvl1pPr marL="0" indent="0">
              <a:buNone/>
              <a:defRPr lang="es-ES" sz="4900" b="1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480</a:t>
            </a:r>
          </a:p>
        </p:txBody>
      </p:sp>
      <p:sp>
        <p:nvSpPr>
          <p:cNvPr id="50" name="Marcador de texto 13">
            <a:extLst>
              <a:ext uri="{FF2B5EF4-FFF2-40B4-BE49-F238E27FC236}">
                <a16:creationId xmlns:a16="http://schemas.microsoft.com/office/drawing/2014/main" id="{ED5C1BF5-6AEE-4349-A55B-2C4F2ADD31A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89209" y="4765716"/>
            <a:ext cx="2321418" cy="238748"/>
          </a:xfrm>
        </p:spPr>
        <p:txBody>
          <a:bodyPr lIns="0">
            <a:noAutofit/>
          </a:bodyPr>
          <a:lstStyle>
            <a:lvl1pPr marL="0" indent="0">
              <a:buNone/>
              <a:defRPr lang="es-ES" sz="4900" b="1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480</a:t>
            </a:r>
          </a:p>
        </p:txBody>
      </p:sp>
      <p:sp>
        <p:nvSpPr>
          <p:cNvPr id="51" name="Marcador de texto 13">
            <a:extLst>
              <a:ext uri="{FF2B5EF4-FFF2-40B4-BE49-F238E27FC236}">
                <a16:creationId xmlns:a16="http://schemas.microsoft.com/office/drawing/2014/main" id="{50C8F75C-7C29-46CF-B324-1C8F560B86D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992499" y="4765716"/>
            <a:ext cx="2321418" cy="238748"/>
          </a:xfrm>
        </p:spPr>
        <p:txBody>
          <a:bodyPr lIns="0">
            <a:noAutofit/>
          </a:bodyPr>
          <a:lstStyle>
            <a:lvl1pPr marL="0" indent="0">
              <a:buNone/>
              <a:defRPr lang="es-ES" sz="4900" b="1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480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30C8D45-466F-4F40-8328-D150D1EB24BA}"/>
              </a:ext>
            </a:extLst>
          </p:cNvPr>
          <p:cNvSpPr txBox="1"/>
          <p:nvPr userDrawn="1"/>
        </p:nvSpPr>
        <p:spPr>
          <a:xfrm>
            <a:off x="10257964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27" name="Marcador de número de diapositiva 1">
            <a:extLst>
              <a:ext uri="{FF2B5EF4-FFF2-40B4-BE49-F238E27FC236}">
                <a16:creationId xmlns:a16="http://schemas.microsoft.com/office/drawing/2014/main" id="{04281931-3718-4A7D-AA8E-F88E5AEB9AD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>
          <a:xfrm>
            <a:off x="7000489" y="7763089"/>
            <a:ext cx="629422" cy="395242"/>
          </a:xfrm>
        </p:spPr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D5137D5-442A-403F-81C7-7686AFB9547E}"/>
              </a:ext>
            </a:extLst>
          </p:cNvPr>
          <p:cNvSpPr/>
          <p:nvPr userDrawn="1"/>
        </p:nvSpPr>
        <p:spPr>
          <a:xfrm>
            <a:off x="521494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BE59D96-9295-4622-A2F5-BC31E553C212}"/>
              </a:ext>
            </a:extLst>
          </p:cNvPr>
          <p:cNvSpPr/>
          <p:nvPr userDrawn="1"/>
        </p:nvSpPr>
        <p:spPr>
          <a:xfrm>
            <a:off x="762000" y="704851"/>
            <a:ext cx="1917700" cy="1100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Título 11">
            <a:extLst>
              <a:ext uri="{FF2B5EF4-FFF2-40B4-BE49-F238E27FC236}">
                <a16:creationId xmlns:a16="http://schemas.microsoft.com/office/drawing/2014/main" id="{723D5B36-331C-4482-AD00-C5437D3DE7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2321558"/>
            <a:ext cx="4811360" cy="1017545"/>
          </a:xfrm>
        </p:spPr>
        <p:txBody>
          <a:bodyPr lIns="0">
            <a:noAutofit/>
          </a:bodyPr>
          <a:lstStyle>
            <a:lvl1pPr>
              <a:defRPr sz="4300"/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9719C574-7BFB-4E22-84A0-31F8CC084D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r="69936"/>
          <a:stretch/>
        </p:blipFill>
        <p:spPr>
          <a:xfrm>
            <a:off x="13723938" y="332974"/>
            <a:ext cx="42091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6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03 blanc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4E8383-EBBB-43A5-8288-826364F072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4630397" cy="8229599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2014" y="2730479"/>
            <a:ext cx="4902086" cy="927121"/>
          </a:xfrm>
        </p:spPr>
        <p:txBody>
          <a:bodyPr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2014" y="3629590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ipsumUdae</a:t>
            </a:r>
            <a:r>
              <a:rPr lang="es-ES" dirty="0"/>
              <a:t> </a:t>
            </a:r>
            <a:r>
              <a:rPr lang="es-ES" dirty="0" err="1"/>
              <a:t>voluptatur</a:t>
            </a:r>
            <a:r>
              <a:rPr lang="es-ES" dirty="0"/>
              <a:t>? Pitas </a:t>
            </a:r>
            <a:r>
              <a:rPr lang="es-ES" dirty="0" err="1"/>
              <a:t>dolorem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D999AF-4FA8-4A34-BC9D-244C3E9A73D6}"/>
              </a:ext>
            </a:extLst>
          </p:cNvPr>
          <p:cNvSpPr txBox="1"/>
          <p:nvPr userDrawn="1"/>
        </p:nvSpPr>
        <p:spPr>
          <a:xfrm>
            <a:off x="2711316" y="6662208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>
                <a:solidFill>
                  <a:srgbClr val="1E1E1E"/>
                </a:solidFill>
              </a:rPr>
              <a:t>Ve más allá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604FA656-0B6E-4A60-99B0-9022B34BD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44957" y="5152734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3991318B-056F-4F2D-9698-07C899C146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44957" y="5783254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45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/>
              <a:t>Universidadeuropea.com</a:t>
            </a:r>
          </a:p>
        </p:txBody>
      </p: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EB186090-37AA-4F50-967D-3BDBD7F87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44957" y="5392438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/>
              <a:t>Loremipsum@info.com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CF431FBC-869A-42BD-8876-A0B0DA4D2D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038" y="908844"/>
            <a:ext cx="291084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30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3824DF03-CD42-4A06-902D-2CFAE7AC68F7}"/>
              </a:ext>
            </a:extLst>
          </p:cNvPr>
          <p:cNvSpPr/>
          <p:nvPr userDrawn="1"/>
        </p:nvSpPr>
        <p:spPr>
          <a:xfrm>
            <a:off x="906463" y="911225"/>
            <a:ext cx="6400800" cy="6400800"/>
          </a:xfrm>
          <a:prstGeom prst="rect">
            <a:avLst/>
          </a:prstGeom>
          <a:solidFill>
            <a:srgbClr val="FF3228"/>
          </a:solidFill>
          <a:ln w="12700">
            <a:solidFill>
              <a:srgbClr val="FF32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5C482E9-DB7E-4E5B-BA87-D9F67A4F4A1E}"/>
              </a:ext>
            </a:extLst>
          </p:cNvPr>
          <p:cNvSpPr/>
          <p:nvPr userDrawn="1"/>
        </p:nvSpPr>
        <p:spPr>
          <a:xfrm>
            <a:off x="1714625" y="2513628"/>
            <a:ext cx="800100" cy="800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4FC17E0-72CD-481B-9A93-9E53EF563B11}"/>
              </a:ext>
            </a:extLst>
          </p:cNvPr>
          <p:cNvSpPr/>
          <p:nvPr userDrawn="1"/>
        </p:nvSpPr>
        <p:spPr>
          <a:xfrm>
            <a:off x="1714625" y="4115773"/>
            <a:ext cx="800100" cy="800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4BF7557-8BC4-49E3-A1E8-E0AD0AF9C072}"/>
              </a:ext>
            </a:extLst>
          </p:cNvPr>
          <p:cNvSpPr/>
          <p:nvPr userDrawn="1"/>
        </p:nvSpPr>
        <p:spPr>
          <a:xfrm>
            <a:off x="1714625" y="5717918"/>
            <a:ext cx="800100" cy="800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texto 17">
            <a:extLst>
              <a:ext uri="{FF2B5EF4-FFF2-40B4-BE49-F238E27FC236}">
                <a16:creationId xmlns:a16="http://schemas.microsoft.com/office/drawing/2014/main" id="{44FEA7C6-9E21-48A4-8632-8CE1CE41E2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01574" y="2836874"/>
            <a:ext cx="3851626" cy="54000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quidutat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quia.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.</a:t>
            </a:r>
          </a:p>
        </p:txBody>
      </p:sp>
      <p:sp>
        <p:nvSpPr>
          <p:cNvPr id="13" name="Marcador de posición de imagen 24">
            <a:extLst>
              <a:ext uri="{FF2B5EF4-FFF2-40B4-BE49-F238E27FC236}">
                <a16:creationId xmlns:a16="http://schemas.microsoft.com/office/drawing/2014/main" id="{2F8E84F3-47FC-4077-886B-0B074759063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266291" y="2697163"/>
            <a:ext cx="540000" cy="540000"/>
          </a:xfrm>
        </p:spPr>
        <p:txBody>
          <a:bodyPr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s-ES" dirty="0"/>
              <a:t>Icono</a:t>
            </a:r>
          </a:p>
        </p:txBody>
      </p:sp>
      <p:sp>
        <p:nvSpPr>
          <p:cNvPr id="14" name="Marcador de posición de imagen 24">
            <a:extLst>
              <a:ext uri="{FF2B5EF4-FFF2-40B4-BE49-F238E27FC236}">
                <a16:creationId xmlns:a16="http://schemas.microsoft.com/office/drawing/2014/main" id="{5EF62040-F1E4-4BE2-AFB5-9DF139E3A54D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266291" y="4277644"/>
            <a:ext cx="540000" cy="540000"/>
          </a:xfrm>
        </p:spPr>
        <p:txBody>
          <a:bodyPr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s-ES" dirty="0"/>
              <a:t>Icono</a:t>
            </a:r>
          </a:p>
        </p:txBody>
      </p:sp>
      <p:sp>
        <p:nvSpPr>
          <p:cNvPr id="15" name="Marcador de posición de imagen 24">
            <a:extLst>
              <a:ext uri="{FF2B5EF4-FFF2-40B4-BE49-F238E27FC236}">
                <a16:creationId xmlns:a16="http://schemas.microsoft.com/office/drawing/2014/main" id="{4298C36A-2619-48EC-986C-B14C84BC1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266291" y="5858126"/>
            <a:ext cx="540000" cy="540000"/>
          </a:xfrm>
        </p:spPr>
        <p:txBody>
          <a:bodyPr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s-ES" dirty="0"/>
              <a:t>Icono</a:t>
            </a:r>
          </a:p>
        </p:txBody>
      </p:sp>
      <p:sp>
        <p:nvSpPr>
          <p:cNvPr id="16" name="Marcador de texto 17">
            <a:extLst>
              <a:ext uri="{FF2B5EF4-FFF2-40B4-BE49-F238E27FC236}">
                <a16:creationId xmlns:a16="http://schemas.microsoft.com/office/drawing/2014/main" id="{F45D8212-2D59-45F8-B871-FAAAE828E2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18419" y="1414287"/>
            <a:ext cx="4524337" cy="462209"/>
          </a:xfrm>
        </p:spPr>
        <p:txBody>
          <a:bodyPr lIns="0">
            <a:normAutofit/>
          </a:bodyPr>
          <a:lstStyle>
            <a:lvl1pPr marL="0" indent="0" algn="l">
              <a:lnSpc>
                <a:spcPts val="2800"/>
              </a:lnSpc>
              <a:buNone/>
              <a:defRPr sz="2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endParaRPr lang="es-ES" dirty="0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2AFD9B32-D2CF-4B3F-A275-6E2599A2801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01574" y="2400605"/>
            <a:ext cx="3851626" cy="462209"/>
          </a:xfrm>
        </p:spPr>
        <p:txBody>
          <a:bodyPr lIns="0" anchor="b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lang="es-ES" sz="167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ribusameniminci</a:t>
            </a:r>
            <a:endParaRPr lang="es-ES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819E5421-DA47-48D8-95D5-1C2FE4C871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01574" y="4425820"/>
            <a:ext cx="3851626" cy="54000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quidutat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quia.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.</a:t>
            </a:r>
          </a:p>
        </p:txBody>
      </p:sp>
      <p:sp>
        <p:nvSpPr>
          <p:cNvPr id="19" name="Marcador de texto 17">
            <a:extLst>
              <a:ext uri="{FF2B5EF4-FFF2-40B4-BE49-F238E27FC236}">
                <a16:creationId xmlns:a16="http://schemas.microsoft.com/office/drawing/2014/main" id="{8EEAAABC-7AC3-4E3E-9159-899BA54C1F3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701574" y="3989551"/>
            <a:ext cx="3851626" cy="462209"/>
          </a:xfrm>
        </p:spPr>
        <p:txBody>
          <a:bodyPr lIns="0" anchor="b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lang="es-ES" sz="167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ribusameniminci</a:t>
            </a:r>
            <a:endParaRPr lang="es-ES" dirty="0"/>
          </a:p>
        </p:txBody>
      </p:sp>
      <p:sp>
        <p:nvSpPr>
          <p:cNvPr id="20" name="Marcador de texto 17">
            <a:extLst>
              <a:ext uri="{FF2B5EF4-FFF2-40B4-BE49-F238E27FC236}">
                <a16:creationId xmlns:a16="http://schemas.microsoft.com/office/drawing/2014/main" id="{50A7003E-2CA9-4736-92E2-0A334553D23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01574" y="6015901"/>
            <a:ext cx="3851626" cy="54000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quidutat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quia.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.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92D9D4B3-1E28-4271-8722-5B476076907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01574" y="5579632"/>
            <a:ext cx="3851626" cy="462209"/>
          </a:xfrm>
        </p:spPr>
        <p:txBody>
          <a:bodyPr lIns="0" anchor="b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lang="es-ES" sz="167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ribusameniminci</a:t>
            </a:r>
            <a:endParaRPr lang="es-ES" dirty="0"/>
          </a:p>
        </p:txBody>
      </p:sp>
      <p:sp>
        <p:nvSpPr>
          <p:cNvPr id="22" name="Marcador de texto 17">
            <a:extLst>
              <a:ext uri="{FF2B5EF4-FFF2-40B4-BE49-F238E27FC236}">
                <a16:creationId xmlns:a16="http://schemas.microsoft.com/office/drawing/2014/main" id="{5C4F3919-61CE-4A8B-85D6-C871DE91FD2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47529" y="2836874"/>
            <a:ext cx="3851626" cy="54000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quidutat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quia.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.</a:t>
            </a:r>
          </a:p>
        </p:txBody>
      </p:sp>
      <p:sp>
        <p:nvSpPr>
          <p:cNvPr id="23" name="Marcador de texto 17">
            <a:extLst>
              <a:ext uri="{FF2B5EF4-FFF2-40B4-BE49-F238E27FC236}">
                <a16:creationId xmlns:a16="http://schemas.microsoft.com/office/drawing/2014/main" id="{096FDC23-32F9-4A15-8C0F-2FA62606F72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147529" y="2400605"/>
            <a:ext cx="3851626" cy="462209"/>
          </a:xfrm>
        </p:spPr>
        <p:txBody>
          <a:bodyPr lIns="0" anchor="b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lang="es-ES" sz="167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ribusameniminci</a:t>
            </a:r>
            <a:endParaRPr lang="es-ES" dirty="0"/>
          </a:p>
        </p:txBody>
      </p:sp>
      <p:sp>
        <p:nvSpPr>
          <p:cNvPr id="24" name="Marcador de texto 17">
            <a:extLst>
              <a:ext uri="{FF2B5EF4-FFF2-40B4-BE49-F238E27FC236}">
                <a16:creationId xmlns:a16="http://schemas.microsoft.com/office/drawing/2014/main" id="{544B68AA-A664-4CDB-9244-7439A1BBEB3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147529" y="4425820"/>
            <a:ext cx="3851626" cy="54000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quidutat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quia.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.</a:t>
            </a:r>
          </a:p>
        </p:txBody>
      </p:sp>
      <p:sp>
        <p:nvSpPr>
          <p:cNvPr id="25" name="Marcador de texto 17">
            <a:extLst>
              <a:ext uri="{FF2B5EF4-FFF2-40B4-BE49-F238E27FC236}">
                <a16:creationId xmlns:a16="http://schemas.microsoft.com/office/drawing/2014/main" id="{E8F7D17C-956D-401B-B279-2A0E1A7FDAE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47529" y="3989551"/>
            <a:ext cx="3851626" cy="462209"/>
          </a:xfrm>
        </p:spPr>
        <p:txBody>
          <a:bodyPr lIns="0" anchor="b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lang="es-ES" sz="167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ribusameniminci</a:t>
            </a:r>
            <a:endParaRPr lang="es-ES" dirty="0"/>
          </a:p>
        </p:txBody>
      </p:sp>
      <p:sp>
        <p:nvSpPr>
          <p:cNvPr id="26" name="Marcador de texto 17">
            <a:extLst>
              <a:ext uri="{FF2B5EF4-FFF2-40B4-BE49-F238E27FC236}">
                <a16:creationId xmlns:a16="http://schemas.microsoft.com/office/drawing/2014/main" id="{042A179C-1060-4856-8F5D-63184A6E3BA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147529" y="6015901"/>
            <a:ext cx="3851626" cy="54000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quidutat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quia.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.</a:t>
            </a:r>
          </a:p>
        </p:txBody>
      </p:sp>
      <p:sp>
        <p:nvSpPr>
          <p:cNvPr id="27" name="Marcador de texto 17">
            <a:extLst>
              <a:ext uri="{FF2B5EF4-FFF2-40B4-BE49-F238E27FC236}">
                <a16:creationId xmlns:a16="http://schemas.microsoft.com/office/drawing/2014/main" id="{56D8F0E5-A6E8-4BB3-BE7E-067D7C752D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147529" y="5579632"/>
            <a:ext cx="3851626" cy="462209"/>
          </a:xfrm>
        </p:spPr>
        <p:txBody>
          <a:bodyPr lIns="0" anchor="b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lang="es-ES" sz="167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ribusameniminci</a:t>
            </a:r>
            <a:endParaRPr lang="es-ES" dirty="0"/>
          </a:p>
        </p:txBody>
      </p:sp>
      <p:sp>
        <p:nvSpPr>
          <p:cNvPr id="28" name="Marcador de texto 17">
            <a:extLst>
              <a:ext uri="{FF2B5EF4-FFF2-40B4-BE49-F238E27FC236}">
                <a16:creationId xmlns:a16="http://schemas.microsoft.com/office/drawing/2014/main" id="{EFD3DBCB-37D1-496C-A04E-BA7E970F4A2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29253" y="1414287"/>
            <a:ext cx="4524337" cy="462209"/>
          </a:xfrm>
        </p:spPr>
        <p:txBody>
          <a:bodyPr lIns="0">
            <a:normAutofit/>
          </a:bodyPr>
          <a:lstStyle>
            <a:lvl1pPr marL="0" indent="0" algn="l">
              <a:lnSpc>
                <a:spcPts val="2800"/>
              </a:lnSpc>
              <a:buNone/>
              <a:defRPr sz="290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endParaRPr lang="es-ES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8985D4F-DA9A-4115-90BA-E38ACC75A041}"/>
              </a:ext>
            </a:extLst>
          </p:cNvPr>
          <p:cNvSpPr/>
          <p:nvPr userDrawn="1"/>
        </p:nvSpPr>
        <p:spPr>
          <a:xfrm>
            <a:off x="8114896" y="2513628"/>
            <a:ext cx="800100" cy="800100"/>
          </a:xfrm>
          <a:prstGeom prst="rect">
            <a:avLst/>
          </a:prstGeom>
          <a:solidFill>
            <a:srgbClr val="FF3228"/>
          </a:solidFill>
          <a:ln w="12700">
            <a:solidFill>
              <a:srgbClr val="FF32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F46DE56-E459-4EB6-9BA9-089C84D8957C}"/>
              </a:ext>
            </a:extLst>
          </p:cNvPr>
          <p:cNvSpPr/>
          <p:nvPr userDrawn="1"/>
        </p:nvSpPr>
        <p:spPr>
          <a:xfrm>
            <a:off x="8114896" y="4115773"/>
            <a:ext cx="800100" cy="800100"/>
          </a:xfrm>
          <a:prstGeom prst="rect">
            <a:avLst/>
          </a:prstGeom>
          <a:solidFill>
            <a:srgbClr val="FF3228"/>
          </a:solidFill>
          <a:ln w="12700">
            <a:solidFill>
              <a:srgbClr val="FF32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25B9C34-BEED-48EF-A8F3-98A25182117F}"/>
              </a:ext>
            </a:extLst>
          </p:cNvPr>
          <p:cNvSpPr/>
          <p:nvPr userDrawn="1"/>
        </p:nvSpPr>
        <p:spPr>
          <a:xfrm>
            <a:off x="8114896" y="5717918"/>
            <a:ext cx="800100" cy="800100"/>
          </a:xfrm>
          <a:prstGeom prst="rect">
            <a:avLst/>
          </a:prstGeom>
          <a:solidFill>
            <a:srgbClr val="FF3228"/>
          </a:solidFill>
          <a:ln w="12700">
            <a:solidFill>
              <a:srgbClr val="FF32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Marcador de número de diapositiva 1">
            <a:extLst>
              <a:ext uri="{FF2B5EF4-FFF2-40B4-BE49-F238E27FC236}">
                <a16:creationId xmlns:a16="http://schemas.microsoft.com/office/drawing/2014/main" id="{3F5AFE29-57E8-44B6-95C3-325867DAB7C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>
          <a:xfrm>
            <a:off x="7000489" y="7763089"/>
            <a:ext cx="629422" cy="395242"/>
          </a:xfrm>
        </p:spPr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1B49E63-FC43-4C91-8FAE-D96ABF4EAE1B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1E1E1E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>
              <a:solidFill>
                <a:srgbClr val="1E1E1E"/>
              </a:solidFill>
            </a:endParaRPr>
          </a:p>
        </p:txBody>
      </p:sp>
      <p:pic>
        <p:nvPicPr>
          <p:cNvPr id="30" name="Gráfico 29">
            <a:extLst>
              <a:ext uri="{FF2B5EF4-FFF2-40B4-BE49-F238E27FC236}">
                <a16:creationId xmlns:a16="http://schemas.microsoft.com/office/drawing/2014/main" id="{48AA2A31-78C4-4001-B6AF-8BA37522F1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23884" y="7585901"/>
            <a:ext cx="1400054" cy="385200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660537A4-C76C-4244-8BC8-83969F081D8D}"/>
              </a:ext>
            </a:extLst>
          </p:cNvPr>
          <p:cNvSpPr/>
          <p:nvPr userDrawn="1"/>
        </p:nvSpPr>
        <p:spPr>
          <a:xfrm>
            <a:off x="524442" y="332974"/>
            <a:ext cx="384969" cy="3849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7426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3824DF03-CD42-4A06-902D-2CFAE7AC68F7}"/>
              </a:ext>
            </a:extLst>
          </p:cNvPr>
          <p:cNvSpPr/>
          <p:nvPr userDrawn="1"/>
        </p:nvSpPr>
        <p:spPr>
          <a:xfrm>
            <a:off x="906463" y="911225"/>
            <a:ext cx="6400800" cy="6400800"/>
          </a:xfrm>
          <a:prstGeom prst="rect">
            <a:avLst/>
          </a:prstGeom>
          <a:solidFill>
            <a:srgbClr val="FF3228"/>
          </a:solidFill>
          <a:ln w="12700">
            <a:solidFill>
              <a:srgbClr val="FF32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5C482E9-DB7E-4E5B-BA87-D9F67A4F4A1E}"/>
              </a:ext>
            </a:extLst>
          </p:cNvPr>
          <p:cNvSpPr/>
          <p:nvPr userDrawn="1"/>
        </p:nvSpPr>
        <p:spPr>
          <a:xfrm>
            <a:off x="1714625" y="2513628"/>
            <a:ext cx="800100" cy="8001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4FC17E0-72CD-481B-9A93-9E53EF563B11}"/>
              </a:ext>
            </a:extLst>
          </p:cNvPr>
          <p:cNvSpPr/>
          <p:nvPr userDrawn="1"/>
        </p:nvSpPr>
        <p:spPr>
          <a:xfrm>
            <a:off x="1714625" y="4115773"/>
            <a:ext cx="800100" cy="8001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4BF7557-8BC4-49E3-A1E8-E0AD0AF9C072}"/>
              </a:ext>
            </a:extLst>
          </p:cNvPr>
          <p:cNvSpPr/>
          <p:nvPr userDrawn="1"/>
        </p:nvSpPr>
        <p:spPr>
          <a:xfrm>
            <a:off x="1714625" y="5717918"/>
            <a:ext cx="800100" cy="8001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texto 17">
            <a:extLst>
              <a:ext uri="{FF2B5EF4-FFF2-40B4-BE49-F238E27FC236}">
                <a16:creationId xmlns:a16="http://schemas.microsoft.com/office/drawing/2014/main" id="{44FEA7C6-9E21-48A4-8632-8CE1CE41E2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01574" y="2836874"/>
            <a:ext cx="3851626" cy="54000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quidutat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quia.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.</a:t>
            </a:r>
          </a:p>
        </p:txBody>
      </p:sp>
      <p:sp>
        <p:nvSpPr>
          <p:cNvPr id="16" name="Marcador de texto 17">
            <a:extLst>
              <a:ext uri="{FF2B5EF4-FFF2-40B4-BE49-F238E27FC236}">
                <a16:creationId xmlns:a16="http://schemas.microsoft.com/office/drawing/2014/main" id="{F45D8212-2D59-45F8-B871-FAAAE828E2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18419" y="1414287"/>
            <a:ext cx="4524337" cy="462209"/>
          </a:xfrm>
        </p:spPr>
        <p:txBody>
          <a:bodyPr lIns="0">
            <a:normAutofit/>
          </a:bodyPr>
          <a:lstStyle>
            <a:lvl1pPr marL="0" indent="0" algn="l">
              <a:lnSpc>
                <a:spcPts val="2800"/>
              </a:lnSpc>
              <a:buNone/>
              <a:defRPr sz="2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endParaRPr lang="es-ES" dirty="0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2AFD9B32-D2CF-4B3F-A275-6E2599A2801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01574" y="2400605"/>
            <a:ext cx="3851626" cy="462209"/>
          </a:xfrm>
        </p:spPr>
        <p:txBody>
          <a:bodyPr lIns="0" anchor="b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lang="es-ES" sz="167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ribusameniminci</a:t>
            </a:r>
            <a:endParaRPr lang="es-ES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819E5421-DA47-48D8-95D5-1C2FE4C871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01574" y="4425820"/>
            <a:ext cx="3851626" cy="54000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quidutat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quia.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.</a:t>
            </a:r>
          </a:p>
        </p:txBody>
      </p:sp>
      <p:sp>
        <p:nvSpPr>
          <p:cNvPr id="19" name="Marcador de texto 17">
            <a:extLst>
              <a:ext uri="{FF2B5EF4-FFF2-40B4-BE49-F238E27FC236}">
                <a16:creationId xmlns:a16="http://schemas.microsoft.com/office/drawing/2014/main" id="{8EEAAABC-7AC3-4E3E-9159-899BA54C1F3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701574" y="3989551"/>
            <a:ext cx="3851626" cy="462209"/>
          </a:xfrm>
        </p:spPr>
        <p:txBody>
          <a:bodyPr lIns="0" anchor="b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lang="es-ES" sz="167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ribusameniminci</a:t>
            </a:r>
            <a:endParaRPr lang="es-ES" dirty="0"/>
          </a:p>
        </p:txBody>
      </p:sp>
      <p:sp>
        <p:nvSpPr>
          <p:cNvPr id="20" name="Marcador de texto 17">
            <a:extLst>
              <a:ext uri="{FF2B5EF4-FFF2-40B4-BE49-F238E27FC236}">
                <a16:creationId xmlns:a16="http://schemas.microsoft.com/office/drawing/2014/main" id="{50A7003E-2CA9-4736-92E2-0A334553D23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01574" y="6015901"/>
            <a:ext cx="3851626" cy="54000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quidutat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quia.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.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92D9D4B3-1E28-4271-8722-5B476076907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01574" y="5579632"/>
            <a:ext cx="3851626" cy="462209"/>
          </a:xfrm>
        </p:spPr>
        <p:txBody>
          <a:bodyPr lIns="0" anchor="b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lang="es-ES" sz="167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ribusameniminci</a:t>
            </a:r>
            <a:endParaRPr lang="es-ES" dirty="0"/>
          </a:p>
        </p:txBody>
      </p:sp>
      <p:sp>
        <p:nvSpPr>
          <p:cNvPr id="22" name="Marcador de texto 17">
            <a:extLst>
              <a:ext uri="{FF2B5EF4-FFF2-40B4-BE49-F238E27FC236}">
                <a16:creationId xmlns:a16="http://schemas.microsoft.com/office/drawing/2014/main" id="{5C4F3919-61CE-4A8B-85D6-C871DE91FD2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47529" y="2836874"/>
            <a:ext cx="3851626" cy="54000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quidutat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quia.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.</a:t>
            </a:r>
          </a:p>
        </p:txBody>
      </p:sp>
      <p:sp>
        <p:nvSpPr>
          <p:cNvPr id="23" name="Marcador de texto 17">
            <a:extLst>
              <a:ext uri="{FF2B5EF4-FFF2-40B4-BE49-F238E27FC236}">
                <a16:creationId xmlns:a16="http://schemas.microsoft.com/office/drawing/2014/main" id="{096FDC23-32F9-4A15-8C0F-2FA62606F72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147529" y="2400605"/>
            <a:ext cx="3851626" cy="462209"/>
          </a:xfrm>
        </p:spPr>
        <p:txBody>
          <a:bodyPr lIns="0" anchor="b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lang="es-ES" sz="167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ribusameniminci</a:t>
            </a:r>
            <a:endParaRPr lang="es-ES" dirty="0"/>
          </a:p>
        </p:txBody>
      </p:sp>
      <p:sp>
        <p:nvSpPr>
          <p:cNvPr id="24" name="Marcador de texto 17">
            <a:extLst>
              <a:ext uri="{FF2B5EF4-FFF2-40B4-BE49-F238E27FC236}">
                <a16:creationId xmlns:a16="http://schemas.microsoft.com/office/drawing/2014/main" id="{544B68AA-A664-4CDB-9244-7439A1BBEB3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147529" y="4425820"/>
            <a:ext cx="3851626" cy="54000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quidutat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quia.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.</a:t>
            </a:r>
          </a:p>
        </p:txBody>
      </p:sp>
      <p:sp>
        <p:nvSpPr>
          <p:cNvPr id="25" name="Marcador de texto 17">
            <a:extLst>
              <a:ext uri="{FF2B5EF4-FFF2-40B4-BE49-F238E27FC236}">
                <a16:creationId xmlns:a16="http://schemas.microsoft.com/office/drawing/2014/main" id="{E8F7D17C-956D-401B-B279-2A0E1A7FDAE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47529" y="3989551"/>
            <a:ext cx="3851626" cy="462209"/>
          </a:xfrm>
        </p:spPr>
        <p:txBody>
          <a:bodyPr lIns="0" anchor="b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lang="es-ES" sz="167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ribusameniminci</a:t>
            </a:r>
            <a:endParaRPr lang="es-ES" dirty="0"/>
          </a:p>
        </p:txBody>
      </p:sp>
      <p:sp>
        <p:nvSpPr>
          <p:cNvPr id="26" name="Marcador de texto 17">
            <a:extLst>
              <a:ext uri="{FF2B5EF4-FFF2-40B4-BE49-F238E27FC236}">
                <a16:creationId xmlns:a16="http://schemas.microsoft.com/office/drawing/2014/main" id="{042A179C-1060-4856-8F5D-63184A6E3BA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147529" y="6015901"/>
            <a:ext cx="3851626" cy="54000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quidutat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quia.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mqu</a:t>
            </a:r>
            <a:r>
              <a:rPr lang="es-ES" dirty="0"/>
              <a:t> </a:t>
            </a:r>
            <a:r>
              <a:rPr lang="es-ES" dirty="0" err="1"/>
              <a:t>idundam</a:t>
            </a:r>
            <a:r>
              <a:rPr lang="es-ES" dirty="0"/>
              <a:t>.</a:t>
            </a:r>
          </a:p>
        </p:txBody>
      </p:sp>
      <p:sp>
        <p:nvSpPr>
          <p:cNvPr id="27" name="Marcador de texto 17">
            <a:extLst>
              <a:ext uri="{FF2B5EF4-FFF2-40B4-BE49-F238E27FC236}">
                <a16:creationId xmlns:a16="http://schemas.microsoft.com/office/drawing/2014/main" id="{56D8F0E5-A6E8-4BB3-BE7E-067D7C752D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147529" y="5579632"/>
            <a:ext cx="3851626" cy="462209"/>
          </a:xfrm>
        </p:spPr>
        <p:txBody>
          <a:bodyPr lIns="0" anchor="b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lang="es-ES" sz="167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ribusameniminci</a:t>
            </a:r>
            <a:endParaRPr lang="es-ES" dirty="0"/>
          </a:p>
        </p:txBody>
      </p:sp>
      <p:sp>
        <p:nvSpPr>
          <p:cNvPr id="28" name="Marcador de texto 17">
            <a:extLst>
              <a:ext uri="{FF2B5EF4-FFF2-40B4-BE49-F238E27FC236}">
                <a16:creationId xmlns:a16="http://schemas.microsoft.com/office/drawing/2014/main" id="{EFD3DBCB-37D1-496C-A04E-BA7E970F4A2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29253" y="1414287"/>
            <a:ext cx="4524337" cy="462209"/>
          </a:xfrm>
        </p:spPr>
        <p:txBody>
          <a:bodyPr lIns="0">
            <a:normAutofit/>
          </a:bodyPr>
          <a:lstStyle>
            <a:lvl1pPr marL="0" indent="0" algn="l">
              <a:lnSpc>
                <a:spcPts val="2800"/>
              </a:lnSpc>
              <a:buNone/>
              <a:defRPr sz="290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endParaRPr lang="es-ES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8985D4F-DA9A-4115-90BA-E38ACC75A041}"/>
              </a:ext>
            </a:extLst>
          </p:cNvPr>
          <p:cNvSpPr/>
          <p:nvPr userDrawn="1"/>
        </p:nvSpPr>
        <p:spPr>
          <a:xfrm>
            <a:off x="8114896" y="2513628"/>
            <a:ext cx="800100" cy="800100"/>
          </a:xfrm>
          <a:prstGeom prst="rect">
            <a:avLst/>
          </a:prstGeom>
          <a:noFill/>
          <a:ln w="12700">
            <a:solidFill>
              <a:srgbClr val="FF32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F46DE56-E459-4EB6-9BA9-089C84D8957C}"/>
              </a:ext>
            </a:extLst>
          </p:cNvPr>
          <p:cNvSpPr/>
          <p:nvPr userDrawn="1"/>
        </p:nvSpPr>
        <p:spPr>
          <a:xfrm>
            <a:off x="8114896" y="4115773"/>
            <a:ext cx="800100" cy="800100"/>
          </a:xfrm>
          <a:prstGeom prst="rect">
            <a:avLst/>
          </a:prstGeom>
          <a:noFill/>
          <a:ln w="12700">
            <a:solidFill>
              <a:srgbClr val="FF32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25B9C34-BEED-48EF-A8F3-98A25182117F}"/>
              </a:ext>
            </a:extLst>
          </p:cNvPr>
          <p:cNvSpPr/>
          <p:nvPr userDrawn="1"/>
        </p:nvSpPr>
        <p:spPr>
          <a:xfrm>
            <a:off x="8114896" y="5717918"/>
            <a:ext cx="800100" cy="800100"/>
          </a:xfrm>
          <a:prstGeom prst="rect">
            <a:avLst/>
          </a:prstGeom>
          <a:noFill/>
          <a:ln w="12700">
            <a:solidFill>
              <a:srgbClr val="FF32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Marcador de número de diapositiva 1">
            <a:extLst>
              <a:ext uri="{FF2B5EF4-FFF2-40B4-BE49-F238E27FC236}">
                <a16:creationId xmlns:a16="http://schemas.microsoft.com/office/drawing/2014/main" id="{3F5AFE29-57E8-44B6-95C3-325867DAB7C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>
          <a:xfrm>
            <a:off x="7000489" y="7763089"/>
            <a:ext cx="629422" cy="395242"/>
          </a:xfrm>
        </p:spPr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3DDD1BB-63FF-4264-945F-3B3141732107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1E1E1E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>
              <a:solidFill>
                <a:srgbClr val="1E1E1E"/>
              </a:solidFill>
            </a:endParaRPr>
          </a:p>
        </p:txBody>
      </p:sp>
      <p:pic>
        <p:nvPicPr>
          <p:cNvPr id="30" name="Gráfico 29">
            <a:extLst>
              <a:ext uri="{FF2B5EF4-FFF2-40B4-BE49-F238E27FC236}">
                <a16:creationId xmlns:a16="http://schemas.microsoft.com/office/drawing/2014/main" id="{826DE4F1-0500-456A-9AEE-766BEA0D27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23884" y="7585901"/>
            <a:ext cx="1400054" cy="385200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047CC7ED-54B8-4D1D-B00C-D69B01F0733A}"/>
              </a:ext>
            </a:extLst>
          </p:cNvPr>
          <p:cNvSpPr/>
          <p:nvPr userDrawn="1"/>
        </p:nvSpPr>
        <p:spPr>
          <a:xfrm>
            <a:off x="524442" y="332974"/>
            <a:ext cx="384969" cy="3849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5034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E45EE8D0-3795-421B-8794-6F214183AE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180601"/>
            <a:ext cx="3309937" cy="1803899"/>
          </a:xfrm>
        </p:spPr>
        <p:txBody>
          <a:bodyPr lIns="0" anchor="t">
            <a:noAutofit/>
          </a:bodyPr>
          <a:lstStyle>
            <a:lvl1pPr>
              <a:defRPr sz="4300"/>
            </a:lvl1pPr>
          </a:lstStyle>
          <a:p>
            <a:r>
              <a:rPr lang="es-ES" dirty="0"/>
              <a:t>Estilo</a:t>
            </a:r>
            <a:br>
              <a:rPr lang="es-ES" dirty="0"/>
            </a:br>
            <a:r>
              <a:rPr lang="es-ES" dirty="0"/>
              <a:t>de gráfico de barras I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B3CCE7E5-483B-4D05-A9C8-5D66C5A573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6463" y="3263021"/>
            <a:ext cx="4745037" cy="341133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Conepos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 </a:t>
            </a:r>
            <a:r>
              <a:rPr lang="es-ES" dirty="0" err="1"/>
              <a:t>conseque</a:t>
            </a:r>
            <a:r>
              <a:rPr lang="es-ES" dirty="0"/>
              <a:t> </a:t>
            </a:r>
            <a:r>
              <a:rPr lang="es-ES" dirty="0" err="1"/>
              <a:t>conempo</a:t>
            </a:r>
            <a:r>
              <a:rPr lang="es-ES" dirty="0"/>
              <a:t> </a:t>
            </a:r>
            <a:r>
              <a:rPr lang="es-ES" dirty="0" err="1"/>
              <a:t>ribusam</a:t>
            </a:r>
            <a:r>
              <a:rPr lang="es-ES" dirty="0"/>
              <a:t> </a:t>
            </a:r>
            <a:r>
              <a:rPr lang="es-ES" dirty="0" err="1"/>
              <a:t>enimincil</a:t>
            </a:r>
            <a:r>
              <a:rPr lang="es-ES" dirty="0"/>
              <a:t> </a:t>
            </a:r>
            <a:r>
              <a:rPr lang="es-ES" dirty="0" err="1"/>
              <a:t>molupta</a:t>
            </a:r>
            <a:r>
              <a:rPr lang="es-ES" dirty="0"/>
              <a:t> </a:t>
            </a:r>
            <a:r>
              <a:rPr lang="es-ES" dirty="0" err="1"/>
              <a:t>tiatesed</a:t>
            </a:r>
            <a:r>
              <a:rPr lang="es-ES" dirty="0"/>
              <a:t> qui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aut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.</a:t>
            </a:r>
          </a:p>
          <a:p>
            <a:pPr lvl="0"/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alitis</a:t>
            </a:r>
            <a:r>
              <a:rPr lang="es-ES" dirty="0"/>
              <a:t> </a:t>
            </a:r>
            <a:r>
              <a:rPr lang="es-ES" dirty="0" err="1"/>
              <a:t>harit</a:t>
            </a:r>
            <a:r>
              <a:rPr lang="es-ES" dirty="0"/>
              <a:t>, </a:t>
            </a:r>
            <a:r>
              <a:rPr lang="es-ES" dirty="0" err="1"/>
              <a:t>quoditat</a:t>
            </a:r>
            <a:r>
              <a:rPr lang="es-ES" dirty="0"/>
              <a:t> mi, </a:t>
            </a: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</a:t>
            </a:r>
            <a:r>
              <a:rPr lang="es-ES" dirty="0"/>
              <a:t>.</a:t>
            </a:r>
          </a:p>
          <a:p>
            <a:pPr marL="0" marR="0" lvl="0" indent="0" algn="l" defTabSz="1097280" rtl="0" eaLnBrk="1" fontAlgn="auto" latinLnBrk="0" hangingPunct="1">
              <a:lnSpc>
                <a:spcPts val="1700"/>
              </a:lnSpc>
              <a:spcBef>
                <a:spcPts val="900"/>
              </a:spcBef>
              <a:spcAft>
                <a:spcPts val="0"/>
              </a:spcAft>
              <a:buClr>
                <a:srgbClr val="FF3228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ES" dirty="0" err="1"/>
              <a:t>Arupiet</a:t>
            </a:r>
            <a:r>
              <a:rPr lang="es-ES" dirty="0"/>
              <a:t> </a:t>
            </a:r>
            <a:r>
              <a:rPr lang="es-ES" dirty="0" err="1"/>
              <a:t>autest</a:t>
            </a:r>
            <a:r>
              <a:rPr lang="es-ES" dirty="0"/>
              <a:t> </a:t>
            </a:r>
            <a:r>
              <a:rPr lang="es-ES" dirty="0" err="1"/>
              <a:t>ent</a:t>
            </a:r>
            <a:r>
              <a:rPr lang="es-ES" dirty="0"/>
              <a:t> </a:t>
            </a:r>
            <a:r>
              <a:rPr lang="es-ES" dirty="0" err="1"/>
              <a:t>laudant</a:t>
            </a:r>
            <a:r>
              <a:rPr lang="es-ES" dirty="0"/>
              <a:t> ut </a:t>
            </a:r>
            <a:r>
              <a:rPr lang="es-ES" dirty="0" err="1"/>
              <a:t>eatur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 err="1"/>
              <a:t>experum</a:t>
            </a:r>
            <a:r>
              <a:rPr lang="es-ES" dirty="0"/>
              <a:t> a </a:t>
            </a:r>
            <a:r>
              <a:rPr lang="es-ES" dirty="0" err="1"/>
              <a:t>conse</a:t>
            </a:r>
            <a:r>
              <a:rPr lang="es-ES" dirty="0"/>
              <a:t> </a:t>
            </a:r>
            <a:r>
              <a:rPr lang="es-ES" dirty="0" err="1"/>
              <a:t>sequamet</a:t>
            </a:r>
            <a:r>
              <a:rPr lang="es-ES" dirty="0"/>
              <a:t>, quid </a:t>
            </a:r>
            <a:r>
              <a:rPr lang="es-ES" dirty="0" err="1"/>
              <a:t>ullestrum</a:t>
            </a:r>
            <a:r>
              <a:rPr lang="es-ES" dirty="0"/>
              <a:t> quia </a:t>
            </a:r>
            <a:r>
              <a:rPr lang="es-ES" dirty="0" err="1"/>
              <a:t>estemqu</a:t>
            </a:r>
            <a:r>
              <a:rPr lang="es-ES" dirty="0"/>
              <a:t> </a:t>
            </a:r>
            <a:r>
              <a:rPr lang="es-ES" dirty="0" err="1"/>
              <a:t>idun</a:t>
            </a:r>
            <a:r>
              <a:rPr lang="es-ES" dirty="0"/>
              <a:t> qui </a:t>
            </a:r>
            <a:r>
              <a:rPr lang="es-ES" dirty="0" err="1"/>
              <a:t>aliti</a:t>
            </a:r>
            <a:r>
              <a:rPr lang="es-ES" dirty="0"/>
              <a:t> </a:t>
            </a:r>
            <a:r>
              <a:rPr lang="es-ES" dirty="0" err="1"/>
              <a:t>Poribus</a:t>
            </a:r>
            <a:r>
              <a:rPr lang="es-ES" dirty="0"/>
              <a:t> </a:t>
            </a:r>
            <a:r>
              <a:rPr lang="es-ES" dirty="0" err="1"/>
              <a:t>reiciis</a:t>
            </a:r>
            <a:r>
              <a:rPr lang="es-ES" dirty="0"/>
              <a:t>.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30C8D45-466F-4F40-8328-D150D1EB24BA}"/>
              </a:ext>
            </a:extLst>
          </p:cNvPr>
          <p:cNvSpPr txBox="1"/>
          <p:nvPr userDrawn="1"/>
        </p:nvSpPr>
        <p:spPr>
          <a:xfrm>
            <a:off x="10257964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27" name="Marcador de número de diapositiva 1">
            <a:extLst>
              <a:ext uri="{FF2B5EF4-FFF2-40B4-BE49-F238E27FC236}">
                <a16:creationId xmlns:a16="http://schemas.microsoft.com/office/drawing/2014/main" id="{04281931-3718-4A7D-AA8E-F88E5AEB9AD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>
          <a:xfrm>
            <a:off x="7000489" y="7763089"/>
            <a:ext cx="629422" cy="395242"/>
          </a:xfrm>
        </p:spPr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D5137D5-442A-403F-81C7-7686AFB9547E}"/>
              </a:ext>
            </a:extLst>
          </p:cNvPr>
          <p:cNvSpPr/>
          <p:nvPr userDrawn="1"/>
        </p:nvSpPr>
        <p:spPr>
          <a:xfrm>
            <a:off x="521494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gráfico 6">
            <a:extLst>
              <a:ext uri="{FF2B5EF4-FFF2-40B4-BE49-F238E27FC236}">
                <a16:creationId xmlns:a16="http://schemas.microsoft.com/office/drawing/2014/main" id="{7201564A-7529-4B1F-B62A-73FAF73E875E}"/>
              </a:ext>
            </a:extLst>
          </p:cNvPr>
          <p:cNvSpPr>
            <a:spLocks noGrp="1"/>
          </p:cNvSpPr>
          <p:nvPr>
            <p:ph type="chart" sz="quarter" idx="31"/>
          </p:nvPr>
        </p:nvSpPr>
        <p:spPr>
          <a:xfrm>
            <a:off x="6140450" y="1719155"/>
            <a:ext cx="7583488" cy="559922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06E2181E-8ABD-4C68-97CA-BF860F11C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69936"/>
          <a:stretch/>
        </p:blipFill>
        <p:spPr>
          <a:xfrm>
            <a:off x="13723938" y="332974"/>
            <a:ext cx="42091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008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E45EE8D0-3795-421B-8794-6F214183AE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180601"/>
            <a:ext cx="5278437" cy="879431"/>
          </a:xfrm>
        </p:spPr>
        <p:txBody>
          <a:bodyPr lIns="0" anchor="t">
            <a:noAutofit/>
          </a:bodyPr>
          <a:lstStyle>
            <a:lvl1pPr>
              <a:defRPr sz="4300"/>
            </a:lvl1pPr>
          </a:lstStyle>
          <a:p>
            <a:r>
              <a:rPr lang="es-ES" dirty="0"/>
              <a:t>Estilo tabla I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30C8D45-466F-4F40-8328-D150D1EB24BA}"/>
              </a:ext>
            </a:extLst>
          </p:cNvPr>
          <p:cNvSpPr txBox="1"/>
          <p:nvPr userDrawn="1"/>
        </p:nvSpPr>
        <p:spPr>
          <a:xfrm>
            <a:off x="10257964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27" name="Marcador de número de diapositiva 1">
            <a:extLst>
              <a:ext uri="{FF2B5EF4-FFF2-40B4-BE49-F238E27FC236}">
                <a16:creationId xmlns:a16="http://schemas.microsoft.com/office/drawing/2014/main" id="{04281931-3718-4A7D-AA8E-F88E5AEB9AD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>
          <a:xfrm>
            <a:off x="7000489" y="7763089"/>
            <a:ext cx="629422" cy="395242"/>
          </a:xfrm>
        </p:spPr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D5137D5-442A-403F-81C7-7686AFB9547E}"/>
              </a:ext>
            </a:extLst>
          </p:cNvPr>
          <p:cNvSpPr/>
          <p:nvPr userDrawn="1"/>
        </p:nvSpPr>
        <p:spPr>
          <a:xfrm>
            <a:off x="521494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abla 2">
            <a:extLst>
              <a:ext uri="{FF2B5EF4-FFF2-40B4-BE49-F238E27FC236}">
                <a16:creationId xmlns:a16="http://schemas.microsoft.com/office/drawing/2014/main" id="{06B5FEDA-2675-4177-AA01-B26A0E6450C6}"/>
              </a:ext>
            </a:extLst>
          </p:cNvPr>
          <p:cNvSpPr>
            <a:spLocks noGrp="1"/>
          </p:cNvSpPr>
          <p:nvPr>
            <p:ph type="tbl" sz="quarter" idx="31"/>
          </p:nvPr>
        </p:nvSpPr>
        <p:spPr>
          <a:xfrm>
            <a:off x="906463" y="2514600"/>
            <a:ext cx="12817474" cy="4803775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B63D23CB-FADD-4E51-B607-9F895E3383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69936"/>
          <a:stretch/>
        </p:blipFill>
        <p:spPr>
          <a:xfrm>
            <a:off x="13723938" y="332974"/>
            <a:ext cx="42091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009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FA62221-C641-42BD-85C5-560FB62FCE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450A57E-6C25-44CF-9946-8E51E495D6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EACB8DF-60BA-4C55-8790-127B9DB59323}"/>
              </a:ext>
            </a:extLst>
          </p:cNvPr>
          <p:cNvSpPr txBox="1"/>
          <p:nvPr userDrawn="1"/>
        </p:nvSpPr>
        <p:spPr>
          <a:xfrm>
            <a:off x="10257964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C8DE8CD-D0F4-421F-8259-A29997BBF572}"/>
              </a:ext>
            </a:extLst>
          </p:cNvPr>
          <p:cNvSpPr/>
          <p:nvPr userDrawn="1"/>
        </p:nvSpPr>
        <p:spPr>
          <a:xfrm>
            <a:off x="521494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ítulo 11">
            <a:extLst>
              <a:ext uri="{FF2B5EF4-FFF2-40B4-BE49-F238E27FC236}">
                <a16:creationId xmlns:a16="http://schemas.microsoft.com/office/drawing/2014/main" id="{E6467823-04AD-499F-9EBF-6BAE54012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2163" y="5204458"/>
            <a:ext cx="3284537" cy="1017545"/>
          </a:xfrm>
        </p:spPr>
        <p:txBody>
          <a:bodyPr lIns="0" anchor="t">
            <a:noAutofit/>
          </a:bodyPr>
          <a:lstStyle>
            <a:lvl1pPr>
              <a:defRPr sz="43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Iconos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34AC0BB-9746-40C6-8816-9CE7B49FFA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r="69936"/>
          <a:stretch/>
        </p:blipFill>
        <p:spPr>
          <a:xfrm>
            <a:off x="13723938" y="332974"/>
            <a:ext cx="42091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292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>
            <a:extLst>
              <a:ext uri="{FF2B5EF4-FFF2-40B4-BE49-F238E27FC236}">
                <a16:creationId xmlns:a16="http://schemas.microsoft.com/office/drawing/2014/main" id="{58986412-1BC4-47CA-9C5B-0E42A10721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12609C0-CE8E-4F26-9C56-26779C292085}"/>
              </a:ext>
            </a:extLst>
          </p:cNvPr>
          <p:cNvSpPr txBox="1"/>
          <p:nvPr userDrawn="1"/>
        </p:nvSpPr>
        <p:spPr>
          <a:xfrm>
            <a:off x="81256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 dirty="0">
                <a:solidFill>
                  <a:schemeClr val="bg1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6C8BD96-F01B-45B8-816D-46F9D05B0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7351" y="2842955"/>
            <a:ext cx="4424116" cy="776545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s-ES" dirty="0"/>
              <a:t>Gracias</a:t>
            </a:r>
            <a:endParaRPr lang="en-US" dirty="0"/>
          </a:p>
        </p:txBody>
      </p:sp>
      <p:sp>
        <p:nvSpPr>
          <p:cNvPr id="15" name="Marcador de texto 17">
            <a:extLst>
              <a:ext uri="{FF2B5EF4-FFF2-40B4-BE49-F238E27FC236}">
                <a16:creationId xmlns:a16="http://schemas.microsoft.com/office/drawing/2014/main" id="{11DB0538-BF7A-408B-8D8F-356A5E0623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8951" y="3648916"/>
            <a:ext cx="4542650" cy="961186"/>
          </a:xfrm>
        </p:spPr>
        <p:txBody>
          <a:bodyPr lIns="0">
            <a:noAutofit/>
          </a:bodyPr>
          <a:lstStyle>
            <a:lvl1pPr marL="0" indent="0">
              <a:lnSpc>
                <a:spcPts val="2800"/>
              </a:lnSpc>
              <a:spcBef>
                <a:spcPts val="900"/>
              </a:spcBef>
              <a:buNone/>
              <a:defRPr sz="250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Udae</a:t>
            </a:r>
            <a:r>
              <a:rPr lang="es-ES" dirty="0"/>
              <a:t> </a:t>
            </a:r>
            <a:r>
              <a:rPr lang="es-ES" dirty="0" err="1"/>
              <a:t>voluptatur</a:t>
            </a:r>
            <a:r>
              <a:rPr lang="es-ES" dirty="0"/>
              <a:t>? Pitas </a:t>
            </a:r>
            <a:r>
              <a:rPr lang="es-ES" dirty="0" err="1"/>
              <a:t>dolorem</a:t>
            </a:r>
            <a:endParaRPr lang="es-ES" dirty="0"/>
          </a:p>
        </p:txBody>
      </p:sp>
      <p:sp>
        <p:nvSpPr>
          <p:cNvPr id="16" name="Marcador de texto 17">
            <a:extLst>
              <a:ext uri="{FF2B5EF4-FFF2-40B4-BE49-F238E27FC236}">
                <a16:creationId xmlns:a16="http://schemas.microsoft.com/office/drawing/2014/main" id="{FB1C9EB0-95F2-4DA1-AF97-1506B0C3FD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25382" y="5473725"/>
            <a:ext cx="3256844" cy="316483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ipsum@info.com</a:t>
            </a:r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E7C874BE-A19E-48B7-AC48-D4C857D7A9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25382" y="5144355"/>
            <a:ext cx="3256843" cy="316483"/>
          </a:xfrm>
        </p:spPr>
        <p:txBody>
          <a:bodyPr lIns="0">
            <a:noAutofit/>
          </a:bodyPr>
          <a:lstStyle>
            <a:lvl1pPr marL="0" indent="0">
              <a:lnSpc>
                <a:spcPts val="2800"/>
              </a:lnSpc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983F7AB7-EF84-4792-8807-631A61157F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25382" y="5865514"/>
            <a:ext cx="3256844" cy="316483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Universidadeuropea.com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03B4663-693F-4482-99D6-BFAAF6A3D27D}"/>
              </a:ext>
            </a:extLst>
          </p:cNvPr>
          <p:cNvSpPr txBox="1"/>
          <p:nvPr userDrawn="1"/>
        </p:nvSpPr>
        <p:spPr>
          <a:xfrm>
            <a:off x="9061051" y="6698399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s-ES" sz="220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rPr>
              <a:t>Ve más allá</a:t>
            </a:r>
          </a:p>
        </p:txBody>
      </p:sp>
    </p:spTree>
    <p:extLst>
      <p:ext uri="{BB962C8B-B14F-4D97-AF65-F5344CB8AC3E}">
        <p14:creationId xmlns:p14="http://schemas.microsoft.com/office/powerpoint/2010/main" val="201813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03 roj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4E8383-EBBB-43A5-8288-826364F072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4630397" cy="8229598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2014" y="2730479"/>
            <a:ext cx="4902086" cy="927121"/>
          </a:xfrm>
        </p:spPr>
        <p:txBody>
          <a:bodyPr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2014" y="3629590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ipsumUdae</a:t>
            </a:r>
            <a:r>
              <a:rPr lang="es-ES" dirty="0"/>
              <a:t> </a:t>
            </a:r>
            <a:r>
              <a:rPr lang="es-ES" dirty="0" err="1"/>
              <a:t>voluptatur</a:t>
            </a:r>
            <a:r>
              <a:rPr lang="es-ES" dirty="0"/>
              <a:t>? Pitas </a:t>
            </a:r>
            <a:r>
              <a:rPr lang="es-ES" dirty="0" err="1"/>
              <a:t>dolorem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D999AF-4FA8-4A34-BC9D-244C3E9A73D6}"/>
              </a:ext>
            </a:extLst>
          </p:cNvPr>
          <p:cNvSpPr txBox="1"/>
          <p:nvPr userDrawn="1"/>
        </p:nvSpPr>
        <p:spPr>
          <a:xfrm>
            <a:off x="2711316" y="6662208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>
                <a:solidFill>
                  <a:srgbClr val="1E1E1E"/>
                </a:solidFill>
              </a:rPr>
              <a:t>Ve más allá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604FA656-0B6E-4A60-99B0-9022B34BD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44957" y="5152734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3991318B-056F-4F2D-9698-07C899C146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44957" y="5783254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45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/>
              <a:t>Universidadeuropea.com</a:t>
            </a:r>
          </a:p>
        </p:txBody>
      </p: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EB186090-37AA-4F50-967D-3BDBD7F87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44957" y="5392438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/>
              <a:t>Loremipsum@info.com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D71C7A76-B3FC-4D82-9E7A-2B97594E11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038" y="908844"/>
            <a:ext cx="2908056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60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04 blanc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480EAAD8-7A6F-435E-A8EC-6782A258B5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60128" y="2730479"/>
            <a:ext cx="4902086" cy="927121"/>
          </a:xfrm>
        </p:spPr>
        <p:txBody>
          <a:bodyPr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60128" y="3629590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ipsumUdae</a:t>
            </a:r>
            <a:r>
              <a:rPr lang="es-ES" dirty="0"/>
              <a:t> </a:t>
            </a:r>
            <a:r>
              <a:rPr lang="es-ES" dirty="0" err="1"/>
              <a:t>voluptatur</a:t>
            </a:r>
            <a:r>
              <a:rPr lang="es-ES" dirty="0"/>
              <a:t>? Pitas </a:t>
            </a:r>
            <a:r>
              <a:rPr lang="es-ES" dirty="0" err="1"/>
              <a:t>dolorem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D999AF-4FA8-4A34-BC9D-244C3E9A73D6}"/>
              </a:ext>
            </a:extLst>
          </p:cNvPr>
          <p:cNvSpPr txBox="1"/>
          <p:nvPr userDrawn="1"/>
        </p:nvSpPr>
        <p:spPr>
          <a:xfrm>
            <a:off x="9081650" y="6662208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>
                <a:solidFill>
                  <a:srgbClr val="1E1E1E"/>
                </a:solidFill>
              </a:rPr>
              <a:t>Ve más allá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604FA656-0B6E-4A60-99B0-9022B34BD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07100" y="5152734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3991318B-056F-4F2D-9698-07C899C146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7100" y="5783254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45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/>
              <a:t>Universidadeuropea.com</a:t>
            </a:r>
          </a:p>
        </p:txBody>
      </p: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EB186090-37AA-4F50-967D-3BDBD7F87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7100" y="5392438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/>
              <a:t>Loremipsum@info.com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7D477561-B3ED-45D0-B1A9-8965EAF07D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038" y="908844"/>
            <a:ext cx="291084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6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04 roj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07A6838A-54ED-4793-920B-D51FFB65A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60128" y="2730479"/>
            <a:ext cx="4902086" cy="927121"/>
          </a:xfrm>
        </p:spPr>
        <p:txBody>
          <a:bodyPr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60128" y="3629590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ipsumUdae</a:t>
            </a:r>
            <a:r>
              <a:rPr lang="es-ES" dirty="0"/>
              <a:t> </a:t>
            </a:r>
            <a:r>
              <a:rPr lang="es-ES" dirty="0" err="1"/>
              <a:t>voluptatur</a:t>
            </a:r>
            <a:r>
              <a:rPr lang="es-ES" dirty="0"/>
              <a:t>? Pitas </a:t>
            </a:r>
            <a:r>
              <a:rPr lang="es-ES" dirty="0" err="1"/>
              <a:t>dolorem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D999AF-4FA8-4A34-BC9D-244C3E9A73D6}"/>
              </a:ext>
            </a:extLst>
          </p:cNvPr>
          <p:cNvSpPr txBox="1"/>
          <p:nvPr userDrawn="1"/>
        </p:nvSpPr>
        <p:spPr>
          <a:xfrm>
            <a:off x="9081650" y="6662208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>
                <a:solidFill>
                  <a:srgbClr val="1E1E1E"/>
                </a:solidFill>
              </a:rPr>
              <a:t>Ve más allá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604FA656-0B6E-4A60-99B0-9022B34BD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07100" y="5152734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3991318B-056F-4F2D-9698-07C899C146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7100" y="5783254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45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/>
              <a:t>Universidadeuropea.com</a:t>
            </a:r>
          </a:p>
        </p:txBody>
      </p: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EB186090-37AA-4F50-967D-3BDBD7F87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7100" y="5392438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/>
              <a:t>Loremipsum@info.com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B7025F53-D008-456B-8B64-2AF0FCED69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038" y="908844"/>
            <a:ext cx="2908056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80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Postgrado 01 roj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7C86FC7-5A1A-4090-9272-7DF1802A6D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6679" y="1251634"/>
            <a:ext cx="4902086" cy="927121"/>
          </a:xfrm>
        </p:spPr>
        <p:txBody>
          <a:bodyPr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6679" y="2150745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ipsumUdae</a:t>
            </a:r>
            <a:r>
              <a:rPr lang="es-ES" dirty="0"/>
              <a:t> </a:t>
            </a:r>
            <a:r>
              <a:rPr lang="es-ES" dirty="0" err="1"/>
              <a:t>voluptatur</a:t>
            </a:r>
            <a:r>
              <a:rPr lang="es-ES" dirty="0"/>
              <a:t>? Pitas </a:t>
            </a:r>
            <a:r>
              <a:rPr lang="es-ES" dirty="0" err="1"/>
              <a:t>dolorem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D999AF-4FA8-4A34-BC9D-244C3E9A73D6}"/>
              </a:ext>
            </a:extLst>
          </p:cNvPr>
          <p:cNvSpPr txBox="1"/>
          <p:nvPr userDrawn="1"/>
        </p:nvSpPr>
        <p:spPr>
          <a:xfrm>
            <a:off x="9089538" y="5891847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>
                <a:solidFill>
                  <a:srgbClr val="1E1E1E"/>
                </a:solidFill>
              </a:rPr>
              <a:t>Ve más allá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604FA656-0B6E-4A60-99B0-9022B34BD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77679" y="4301138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3991318B-056F-4F2D-9698-07C899C146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77679" y="4931658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45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/>
              <a:t>Universidadeuropea.com</a:t>
            </a:r>
          </a:p>
        </p:txBody>
      </p: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EB186090-37AA-4F50-967D-3BDBD7F87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77679" y="4540842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dirty="0"/>
              <a:t>Loremipsum@info.com</a:t>
            </a: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C5C40D8B-4E89-4E84-A91A-99610A7D38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038" y="908844"/>
            <a:ext cx="2908056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740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Marcador de número de diapositiva 14">
            <a:extLst>
              <a:ext uri="{FF2B5EF4-FFF2-40B4-BE49-F238E27FC236}">
                <a16:creationId xmlns:a16="http://schemas.microsoft.com/office/drawing/2014/main" id="{D156A4A0-AC07-4989-AB5C-6626DA7F8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489" y="7763089"/>
            <a:ext cx="629422" cy="395242"/>
          </a:xfrm>
          <a:prstGeom prst="rect">
            <a:avLst/>
          </a:prstGeom>
          <a:noFill/>
        </p:spPr>
        <p:txBody>
          <a:bodyPr/>
          <a:lstStyle>
            <a:lvl1pPr algn="ctr">
              <a:defRPr sz="1300">
                <a:solidFill>
                  <a:srgbClr val="1E1E1E"/>
                </a:solidFill>
              </a:defRPr>
            </a:lvl1pPr>
          </a:lstStyle>
          <a:p>
            <a:fld id="{B005B2D1-880E-4846-A216-7D6770BA1332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79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8" r:id="rId2"/>
    <p:sldLayoutId id="2147483713" r:id="rId3"/>
    <p:sldLayoutId id="2147483714" r:id="rId4"/>
    <p:sldLayoutId id="2147483676" r:id="rId5"/>
    <p:sldLayoutId id="2147483709" r:id="rId6"/>
    <p:sldLayoutId id="2147483715" r:id="rId7"/>
    <p:sldLayoutId id="2147483716" r:id="rId8"/>
    <p:sldLayoutId id="2147483686" r:id="rId9"/>
    <p:sldLayoutId id="2147483710" r:id="rId10"/>
    <p:sldLayoutId id="2147483687" r:id="rId11"/>
    <p:sldLayoutId id="2147483711" r:id="rId12"/>
    <p:sldLayoutId id="2147483717" r:id="rId13"/>
    <p:sldLayoutId id="2147483718" r:id="rId14"/>
    <p:sldLayoutId id="2147483662" r:id="rId15"/>
    <p:sldLayoutId id="2147483672" r:id="rId16"/>
    <p:sldLayoutId id="2147483663" r:id="rId17"/>
    <p:sldLayoutId id="2147483689" r:id="rId18"/>
    <p:sldLayoutId id="2147483690" r:id="rId19"/>
    <p:sldLayoutId id="2147483691" r:id="rId20"/>
    <p:sldLayoutId id="2147483696" r:id="rId21"/>
    <p:sldLayoutId id="2147483692" r:id="rId22"/>
    <p:sldLayoutId id="2147483693" r:id="rId23"/>
    <p:sldLayoutId id="2147483706" r:id="rId24"/>
    <p:sldLayoutId id="2147483694" r:id="rId25"/>
    <p:sldLayoutId id="2147483695" r:id="rId26"/>
    <p:sldLayoutId id="2147483697" r:id="rId27"/>
    <p:sldLayoutId id="2147483698" r:id="rId28"/>
    <p:sldLayoutId id="2147483699" r:id="rId29"/>
    <p:sldLayoutId id="2147483664" r:id="rId30"/>
    <p:sldLayoutId id="2147483700" r:id="rId31"/>
    <p:sldLayoutId id="2147483677" r:id="rId32"/>
    <p:sldLayoutId id="2147483701" r:id="rId33"/>
    <p:sldLayoutId id="2147483702" r:id="rId34"/>
    <p:sldLayoutId id="2147483703" r:id="rId35"/>
    <p:sldLayoutId id="2147483704" r:id="rId36"/>
    <p:sldLayoutId id="2147483666" r:id="rId37"/>
    <p:sldLayoutId id="2147483679" r:id="rId38"/>
    <p:sldLayoutId id="2147483667" r:id="rId39"/>
    <p:sldLayoutId id="2147483668" r:id="rId40"/>
    <p:sldLayoutId id="2147483681" r:id="rId41"/>
    <p:sldLayoutId id="2147483682" r:id="rId42"/>
    <p:sldLayoutId id="2147483683" r:id="rId43"/>
    <p:sldLayoutId id="2147483678" r:id="rId44"/>
    <p:sldLayoutId id="2147483665" r:id="rId45"/>
    <p:sldLayoutId id="2147483705" r:id="rId46"/>
    <p:sldLayoutId id="2147483669" r:id="rId47"/>
    <p:sldLayoutId id="2147483673" r:id="rId48"/>
    <p:sldLayoutId id="2147483674" r:id="rId49"/>
    <p:sldLayoutId id="2147483675" r:id="rId50"/>
    <p:sldLayoutId id="2147483684" r:id="rId51"/>
    <p:sldLayoutId id="2147483707" r:id="rId52"/>
    <p:sldLayoutId id="2147483712" r:id="rId53"/>
    <p:sldLayoutId id="2147483685" r:id="rId54"/>
    <p:sldLayoutId id="2147483670" r:id="rId55"/>
  </p:sldLayoutIdLst>
  <p:hf hd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1E1E1E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ts val="2100"/>
        </a:lnSpc>
        <a:spcBef>
          <a:spcPts val="1200"/>
        </a:spcBef>
        <a:buClr>
          <a:srgbClr val="FF3228"/>
        </a:buClr>
        <a:buFont typeface="Wingdings" panose="05000000000000000000" pitchFamily="2" charset="2"/>
        <a:buChar char="§"/>
        <a:defRPr sz="2200" kern="1200">
          <a:solidFill>
            <a:srgbClr val="1E1E1E"/>
          </a:solidFill>
          <a:latin typeface="Century Gothic" panose="020B0502020202020204" pitchFamily="34" charset="0"/>
          <a:ea typeface="+mn-ea"/>
          <a:cs typeface="+mn-cs"/>
        </a:defRPr>
      </a:lvl1pPr>
      <a:lvl2pPr marL="541338" indent="-269875" algn="l" defTabSz="1097280" rtl="0" eaLnBrk="1" latinLnBrk="0" hangingPunct="1">
        <a:lnSpc>
          <a:spcPct val="90000"/>
        </a:lnSpc>
        <a:spcBef>
          <a:spcPts val="600"/>
        </a:spcBef>
        <a:buClr>
          <a:srgbClr val="676766"/>
        </a:buClr>
        <a:buFont typeface="Wingdings" panose="05000000000000000000" pitchFamily="2" charset="2"/>
        <a:buChar char="§"/>
        <a:defRPr sz="2200" kern="1200">
          <a:solidFill>
            <a:srgbClr val="7D7878"/>
          </a:solidFill>
          <a:latin typeface="Century Gothic" panose="020B0502020202020204" pitchFamily="34" charset="0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rgbClr val="1E1E1E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rgbClr val="1E1E1E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rgbClr val="1E1E1E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1" userDrawn="1">
          <p15:clr>
            <a:srgbClr val="F26B43"/>
          </p15:clr>
        </p15:guide>
        <p15:guide id="2" pos="8645" userDrawn="1">
          <p15:clr>
            <a:srgbClr val="F26B43"/>
          </p15:clr>
        </p15:guide>
        <p15:guide id="3" orient="horz" pos="4610" userDrawn="1">
          <p15:clr>
            <a:srgbClr val="F26B43"/>
          </p15:clr>
        </p15:guide>
        <p15:guide id="4" orient="horz" pos="5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65.svg"/><Relationship Id="rId7" Type="http://schemas.openxmlformats.org/officeDocument/2006/relationships/image" Target="../media/image69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43.png"/><Relationship Id="rId5" Type="http://schemas.openxmlformats.org/officeDocument/2006/relationships/image" Target="../media/image67.svg"/><Relationship Id="rId4" Type="http://schemas.openxmlformats.org/officeDocument/2006/relationships/image" Target="../media/image42.png"/><Relationship Id="rId9" Type="http://schemas.openxmlformats.org/officeDocument/2006/relationships/image" Target="../media/image71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63.svg"/><Relationship Id="rId3" Type="http://schemas.openxmlformats.org/officeDocument/2006/relationships/image" Target="../media/image59.svg"/><Relationship Id="rId7" Type="http://schemas.openxmlformats.org/officeDocument/2006/relationships/image" Target="../media/image73.svg"/><Relationship Id="rId12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52.png"/><Relationship Id="rId11" Type="http://schemas.openxmlformats.org/officeDocument/2006/relationships/image" Target="../media/image67.svg"/><Relationship Id="rId5" Type="http://schemas.openxmlformats.org/officeDocument/2006/relationships/image" Target="../media/image65.svg"/><Relationship Id="rId10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75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85.svg"/><Relationship Id="rId3" Type="http://schemas.openxmlformats.org/officeDocument/2006/relationships/image" Target="../media/image77.svg"/><Relationship Id="rId7" Type="http://schemas.openxmlformats.org/officeDocument/2006/relationships/image" Target="../media/image80.svg"/><Relationship Id="rId12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5.png"/><Relationship Id="rId11" Type="http://schemas.openxmlformats.org/officeDocument/2006/relationships/image" Target="../media/image84.svg"/><Relationship Id="rId5" Type="http://schemas.openxmlformats.org/officeDocument/2006/relationships/image" Target="../media/image78.svg"/><Relationship Id="rId10" Type="http://schemas.openxmlformats.org/officeDocument/2006/relationships/image" Target="../media/image57.png"/><Relationship Id="rId4" Type="http://schemas.openxmlformats.org/officeDocument/2006/relationships/image" Target="../media/image46.png"/><Relationship Id="rId9" Type="http://schemas.openxmlformats.org/officeDocument/2006/relationships/image" Target="../media/image82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7" Type="http://schemas.openxmlformats.org/officeDocument/2006/relationships/image" Target="../media/image63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47.png"/><Relationship Id="rId5" Type="http://schemas.openxmlformats.org/officeDocument/2006/relationships/image" Target="../media/image61.svg"/><Relationship Id="rId4" Type="http://schemas.openxmlformats.org/officeDocument/2006/relationships/image" Target="../media/image4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9.png"/><Relationship Id="rId21" Type="http://schemas.openxmlformats.org/officeDocument/2006/relationships/image" Target="../media/image103.svg"/><Relationship Id="rId42" Type="http://schemas.openxmlformats.org/officeDocument/2006/relationships/image" Target="../media/image76.png"/><Relationship Id="rId47" Type="http://schemas.openxmlformats.org/officeDocument/2006/relationships/image" Target="../media/image127.svg"/><Relationship Id="rId63" Type="http://schemas.openxmlformats.org/officeDocument/2006/relationships/image" Target="../media/image143.svg"/><Relationship Id="rId68" Type="http://schemas.openxmlformats.org/officeDocument/2006/relationships/image" Target="../media/image89.png"/><Relationship Id="rId84" Type="http://schemas.openxmlformats.org/officeDocument/2006/relationships/image" Target="../media/image95.png"/><Relationship Id="rId89" Type="http://schemas.openxmlformats.org/officeDocument/2006/relationships/image" Target="../media/image84.svg"/><Relationship Id="rId16" Type="http://schemas.openxmlformats.org/officeDocument/2006/relationships/image" Target="../media/image64.png"/><Relationship Id="rId11" Type="http://schemas.openxmlformats.org/officeDocument/2006/relationships/image" Target="../media/image93.svg"/><Relationship Id="rId32" Type="http://schemas.openxmlformats.org/officeDocument/2006/relationships/image" Target="../media/image71.png"/><Relationship Id="rId37" Type="http://schemas.openxmlformats.org/officeDocument/2006/relationships/image" Target="../media/image117.svg"/><Relationship Id="rId53" Type="http://schemas.openxmlformats.org/officeDocument/2006/relationships/image" Target="../media/image133.svg"/><Relationship Id="rId58" Type="http://schemas.openxmlformats.org/officeDocument/2006/relationships/image" Target="../media/image84.png"/><Relationship Id="rId74" Type="http://schemas.openxmlformats.org/officeDocument/2006/relationships/image" Target="../media/image91.png"/><Relationship Id="rId79" Type="http://schemas.openxmlformats.org/officeDocument/2006/relationships/image" Target="../media/image157.svg"/><Relationship Id="rId5" Type="http://schemas.openxmlformats.org/officeDocument/2006/relationships/image" Target="../media/image77.svg"/><Relationship Id="rId90" Type="http://schemas.openxmlformats.org/officeDocument/2006/relationships/image" Target="../media/image97.png"/><Relationship Id="rId95" Type="http://schemas.openxmlformats.org/officeDocument/2006/relationships/image" Target="../media/image167.svg"/><Relationship Id="rId22" Type="http://schemas.openxmlformats.org/officeDocument/2006/relationships/image" Target="../media/image67.png"/><Relationship Id="rId27" Type="http://schemas.openxmlformats.org/officeDocument/2006/relationships/image" Target="../media/image109.svg"/><Relationship Id="rId43" Type="http://schemas.openxmlformats.org/officeDocument/2006/relationships/image" Target="../media/image123.svg"/><Relationship Id="rId48" Type="http://schemas.openxmlformats.org/officeDocument/2006/relationships/image" Target="../media/image79.png"/><Relationship Id="rId64" Type="http://schemas.openxmlformats.org/officeDocument/2006/relationships/image" Target="../media/image87.png"/><Relationship Id="rId69" Type="http://schemas.openxmlformats.org/officeDocument/2006/relationships/image" Target="../media/image149.svg"/><Relationship Id="rId8" Type="http://schemas.openxmlformats.org/officeDocument/2006/relationships/image" Target="../media/image60.png"/><Relationship Id="rId51" Type="http://schemas.openxmlformats.org/officeDocument/2006/relationships/image" Target="../media/image131.svg"/><Relationship Id="rId72" Type="http://schemas.openxmlformats.org/officeDocument/2006/relationships/image" Target="../media/image55.png"/><Relationship Id="rId80" Type="http://schemas.openxmlformats.org/officeDocument/2006/relationships/image" Target="../media/image56.png"/><Relationship Id="rId85" Type="http://schemas.openxmlformats.org/officeDocument/2006/relationships/image" Target="../media/image161.svg"/><Relationship Id="rId93" Type="http://schemas.openxmlformats.org/officeDocument/2006/relationships/image" Target="../media/image85.svg"/><Relationship Id="rId3" Type="http://schemas.openxmlformats.org/officeDocument/2006/relationships/image" Target="../media/image87.svg"/><Relationship Id="rId12" Type="http://schemas.openxmlformats.org/officeDocument/2006/relationships/image" Target="../media/image62.png"/><Relationship Id="rId17" Type="http://schemas.openxmlformats.org/officeDocument/2006/relationships/image" Target="../media/image99.svg"/><Relationship Id="rId25" Type="http://schemas.openxmlformats.org/officeDocument/2006/relationships/image" Target="../media/image107.svg"/><Relationship Id="rId33" Type="http://schemas.openxmlformats.org/officeDocument/2006/relationships/image" Target="../media/image113.svg"/><Relationship Id="rId38" Type="http://schemas.openxmlformats.org/officeDocument/2006/relationships/image" Target="../media/image74.png"/><Relationship Id="rId46" Type="http://schemas.openxmlformats.org/officeDocument/2006/relationships/image" Target="../media/image78.png"/><Relationship Id="rId59" Type="http://schemas.openxmlformats.org/officeDocument/2006/relationships/image" Target="../media/image139.svg"/><Relationship Id="rId67" Type="http://schemas.openxmlformats.org/officeDocument/2006/relationships/image" Target="../media/image147.svg"/><Relationship Id="rId20" Type="http://schemas.openxmlformats.org/officeDocument/2006/relationships/image" Target="../media/image66.png"/><Relationship Id="rId41" Type="http://schemas.openxmlformats.org/officeDocument/2006/relationships/image" Target="../media/image121.svg"/><Relationship Id="rId54" Type="http://schemas.openxmlformats.org/officeDocument/2006/relationships/image" Target="../media/image82.png"/><Relationship Id="rId62" Type="http://schemas.openxmlformats.org/officeDocument/2006/relationships/image" Target="../media/image86.png"/><Relationship Id="rId70" Type="http://schemas.openxmlformats.org/officeDocument/2006/relationships/image" Target="../media/image90.png"/><Relationship Id="rId75" Type="http://schemas.openxmlformats.org/officeDocument/2006/relationships/image" Target="../media/image153.svg"/><Relationship Id="rId83" Type="http://schemas.openxmlformats.org/officeDocument/2006/relationships/image" Target="../media/image159.svg"/><Relationship Id="rId88" Type="http://schemas.openxmlformats.org/officeDocument/2006/relationships/image" Target="../media/image57.png"/><Relationship Id="rId91" Type="http://schemas.openxmlformats.org/officeDocument/2006/relationships/image" Target="../media/image165.sv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59.png"/><Relationship Id="rId15" Type="http://schemas.openxmlformats.org/officeDocument/2006/relationships/image" Target="../media/image97.svg"/><Relationship Id="rId23" Type="http://schemas.openxmlformats.org/officeDocument/2006/relationships/image" Target="../media/image105.svg"/><Relationship Id="rId28" Type="http://schemas.openxmlformats.org/officeDocument/2006/relationships/image" Target="../media/image46.png"/><Relationship Id="rId36" Type="http://schemas.openxmlformats.org/officeDocument/2006/relationships/image" Target="../media/image73.png"/><Relationship Id="rId49" Type="http://schemas.openxmlformats.org/officeDocument/2006/relationships/image" Target="../media/image129.svg"/><Relationship Id="rId57" Type="http://schemas.openxmlformats.org/officeDocument/2006/relationships/image" Target="../media/image137.svg"/><Relationship Id="rId10" Type="http://schemas.openxmlformats.org/officeDocument/2006/relationships/image" Target="../media/image61.png"/><Relationship Id="rId31" Type="http://schemas.openxmlformats.org/officeDocument/2006/relationships/image" Target="../media/image111.svg"/><Relationship Id="rId44" Type="http://schemas.openxmlformats.org/officeDocument/2006/relationships/image" Target="../media/image77.png"/><Relationship Id="rId52" Type="http://schemas.openxmlformats.org/officeDocument/2006/relationships/image" Target="../media/image81.png"/><Relationship Id="rId60" Type="http://schemas.openxmlformats.org/officeDocument/2006/relationships/image" Target="../media/image85.png"/><Relationship Id="rId65" Type="http://schemas.openxmlformats.org/officeDocument/2006/relationships/image" Target="../media/image145.svg"/><Relationship Id="rId73" Type="http://schemas.openxmlformats.org/officeDocument/2006/relationships/image" Target="../media/image80.svg"/><Relationship Id="rId78" Type="http://schemas.openxmlformats.org/officeDocument/2006/relationships/image" Target="../media/image93.png"/><Relationship Id="rId81" Type="http://schemas.openxmlformats.org/officeDocument/2006/relationships/image" Target="../media/image82.svg"/><Relationship Id="rId86" Type="http://schemas.openxmlformats.org/officeDocument/2006/relationships/image" Target="../media/image96.png"/><Relationship Id="rId94" Type="http://schemas.openxmlformats.org/officeDocument/2006/relationships/image" Target="../media/image98.png"/><Relationship Id="rId4" Type="http://schemas.openxmlformats.org/officeDocument/2006/relationships/image" Target="../media/image54.png"/><Relationship Id="rId9" Type="http://schemas.openxmlformats.org/officeDocument/2006/relationships/image" Target="../media/image91.svg"/><Relationship Id="rId13" Type="http://schemas.openxmlformats.org/officeDocument/2006/relationships/image" Target="../media/image95.svg"/><Relationship Id="rId18" Type="http://schemas.openxmlformats.org/officeDocument/2006/relationships/image" Target="../media/image65.png"/><Relationship Id="rId39" Type="http://schemas.openxmlformats.org/officeDocument/2006/relationships/image" Target="../media/image119.svg"/><Relationship Id="rId34" Type="http://schemas.openxmlformats.org/officeDocument/2006/relationships/image" Target="../media/image72.png"/><Relationship Id="rId50" Type="http://schemas.openxmlformats.org/officeDocument/2006/relationships/image" Target="../media/image80.png"/><Relationship Id="rId55" Type="http://schemas.openxmlformats.org/officeDocument/2006/relationships/image" Target="../media/image135.svg"/><Relationship Id="rId76" Type="http://schemas.openxmlformats.org/officeDocument/2006/relationships/image" Target="../media/image92.png"/><Relationship Id="rId7" Type="http://schemas.openxmlformats.org/officeDocument/2006/relationships/image" Target="../media/image89.svg"/><Relationship Id="rId71" Type="http://schemas.openxmlformats.org/officeDocument/2006/relationships/image" Target="../media/image151.svg"/><Relationship Id="rId92" Type="http://schemas.openxmlformats.org/officeDocument/2006/relationships/image" Target="../media/image43.png"/><Relationship Id="rId2" Type="http://schemas.openxmlformats.org/officeDocument/2006/relationships/image" Target="../media/image58.png"/><Relationship Id="rId29" Type="http://schemas.openxmlformats.org/officeDocument/2006/relationships/image" Target="../media/image78.svg"/><Relationship Id="rId24" Type="http://schemas.openxmlformats.org/officeDocument/2006/relationships/image" Target="../media/image68.png"/><Relationship Id="rId40" Type="http://schemas.openxmlformats.org/officeDocument/2006/relationships/image" Target="../media/image75.png"/><Relationship Id="rId45" Type="http://schemas.openxmlformats.org/officeDocument/2006/relationships/image" Target="../media/image125.svg"/><Relationship Id="rId66" Type="http://schemas.openxmlformats.org/officeDocument/2006/relationships/image" Target="../media/image88.png"/><Relationship Id="rId87" Type="http://schemas.openxmlformats.org/officeDocument/2006/relationships/image" Target="../media/image163.svg"/><Relationship Id="rId61" Type="http://schemas.openxmlformats.org/officeDocument/2006/relationships/image" Target="../media/image141.svg"/><Relationship Id="rId82" Type="http://schemas.openxmlformats.org/officeDocument/2006/relationships/image" Target="../media/image94.png"/><Relationship Id="rId19" Type="http://schemas.openxmlformats.org/officeDocument/2006/relationships/image" Target="../media/image101.svg"/><Relationship Id="rId14" Type="http://schemas.openxmlformats.org/officeDocument/2006/relationships/image" Target="../media/image63.png"/><Relationship Id="rId30" Type="http://schemas.openxmlformats.org/officeDocument/2006/relationships/image" Target="../media/image70.png"/><Relationship Id="rId35" Type="http://schemas.openxmlformats.org/officeDocument/2006/relationships/image" Target="../media/image115.svg"/><Relationship Id="rId56" Type="http://schemas.openxmlformats.org/officeDocument/2006/relationships/image" Target="../media/image83.png"/><Relationship Id="rId77" Type="http://schemas.openxmlformats.org/officeDocument/2006/relationships/image" Target="../media/image155.sv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4818" y="2647682"/>
            <a:ext cx="6371387" cy="1419979"/>
          </a:xfrm>
        </p:spPr>
        <p:txBody>
          <a:bodyPr>
            <a:noAutofit/>
          </a:bodyPr>
          <a:lstStyle/>
          <a:p>
            <a:r>
              <a:rPr lang="es-ES" sz="3200" dirty="0"/>
              <a:t>GENERACION DE DATOS </a:t>
            </a:r>
            <a:r>
              <a:rPr lang="es-ES" sz="3200" dirty="0" smtClean="0"/>
              <a:t>SINTETICOS REALISTAS </a:t>
            </a:r>
            <a:r>
              <a:rPr lang="es-ES" sz="3200" dirty="0"/>
              <a:t>PARA REGISTROS </a:t>
            </a:r>
            <a:r>
              <a:rPr lang="es-ES" sz="3200" dirty="0" smtClean="0"/>
              <a:t>CLINICOS:</a:t>
            </a:r>
            <a:endParaRPr lang="es-ES" sz="32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1214818" y="4158966"/>
            <a:ext cx="4902086" cy="696630"/>
          </a:xfrm>
        </p:spPr>
        <p:txBody>
          <a:bodyPr/>
          <a:lstStyle/>
          <a:p>
            <a:r>
              <a:rPr lang="es-ES" sz="2800" dirty="0"/>
              <a:t>UN ENFOQUE BASADO EN CLUSTERING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4278592" y="5106093"/>
            <a:ext cx="3859568" cy="447100"/>
          </a:xfrm>
        </p:spPr>
        <p:txBody>
          <a:bodyPr/>
          <a:lstStyle/>
          <a:p>
            <a:r>
              <a:rPr lang="es-ES" sz="1800" dirty="0"/>
              <a:t>GERARD MARTURIA I NAVARRO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4309039" y="5553193"/>
            <a:ext cx="3829121" cy="1137167"/>
          </a:xfrm>
        </p:spPr>
        <p:txBody>
          <a:bodyPr/>
          <a:lstStyle/>
          <a:p>
            <a:r>
              <a:rPr lang="es-ES" sz="1200" dirty="0" smtClean="0"/>
              <a:t>Dirigido por:</a:t>
            </a:r>
          </a:p>
          <a:p>
            <a:r>
              <a:rPr lang="es-ES" sz="1200" b="1" dirty="0" smtClean="0"/>
              <a:t>RICARD </a:t>
            </a:r>
            <a:r>
              <a:rPr lang="es-ES" sz="1200" b="1" dirty="0"/>
              <a:t>GAVALDA y ALVARO CALLE CORDON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89178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13284BF-C89B-4CDB-94DB-C59F079CE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E22DBF1-9AEA-43F1-892A-5C930C04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1E7C3F-B908-479C-870A-B50342142C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err="1" smtClean="0"/>
              <a:t>Metricas</a:t>
            </a:r>
            <a:r>
              <a:rPr lang="es-ES" dirty="0" smtClean="0"/>
              <a:t> </a:t>
            </a:r>
            <a:r>
              <a:rPr lang="es-ES" dirty="0"/>
              <a:t>de los Episodios por </a:t>
            </a:r>
            <a:r>
              <a:rPr lang="es-ES" dirty="0" err="1"/>
              <a:t>Cluster</a:t>
            </a:r>
            <a:r>
              <a:rPr lang="es-ES" dirty="0"/>
              <a:t> </a:t>
            </a:r>
            <a:endParaRPr lang="es-ES" dirty="0" smtClean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328A2C-8EF0-49B6-A1F8-8A55356672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94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13284BF-C89B-4CDB-94DB-C59F079CE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E22DBF1-9AEA-43F1-892A-5C930C04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1E7C3F-B908-479C-870A-B50342142C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6463" y="2910116"/>
            <a:ext cx="11800795" cy="3447142"/>
          </a:xfrm>
        </p:spPr>
        <p:txBody>
          <a:bodyPr/>
          <a:lstStyle/>
          <a:p>
            <a:r>
              <a:rPr lang="es-ES" dirty="0" err="1"/>
              <a:t>Extraccion</a:t>
            </a:r>
            <a:r>
              <a:rPr lang="es-ES" dirty="0"/>
              <a:t> de </a:t>
            </a:r>
            <a:r>
              <a:rPr lang="es-ES" dirty="0" err="1"/>
              <a:t>Metricas</a:t>
            </a:r>
            <a:r>
              <a:rPr lang="es-ES" dirty="0"/>
              <a:t> por </a:t>
            </a:r>
            <a:r>
              <a:rPr lang="es-ES" dirty="0" err="1"/>
              <a:t>Cluster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328A2C-8EF0-49B6-A1F8-8A55356672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75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13284BF-C89B-4CDB-94DB-C59F079CE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E22DBF1-9AEA-43F1-892A-5C930C04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1E7C3F-B908-479C-870A-B50342142C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6463" y="3054795"/>
            <a:ext cx="11800795" cy="3447142"/>
          </a:xfrm>
        </p:spPr>
        <p:txBody>
          <a:bodyPr/>
          <a:lstStyle/>
          <a:p>
            <a:r>
              <a:rPr lang="es-ES" dirty="0" err="1"/>
              <a:t>Busqueda</a:t>
            </a:r>
            <a:r>
              <a:rPr lang="es-ES" dirty="0"/>
              <a:t> de </a:t>
            </a:r>
            <a:r>
              <a:rPr lang="es-ES" dirty="0" err="1"/>
              <a:t>Parametros</a:t>
            </a:r>
            <a:r>
              <a:rPr lang="es-ES" dirty="0"/>
              <a:t> mediante </a:t>
            </a:r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Search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328A2C-8EF0-49B6-A1F8-8A55356672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460" y="3390998"/>
            <a:ext cx="8455479" cy="39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3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13284BF-C89B-4CDB-94DB-C59F079CE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E22DBF1-9AEA-43F1-892A-5C930C04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1E7C3F-B908-479C-870A-B50342142C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6463" y="3100596"/>
            <a:ext cx="11800795" cy="3447142"/>
          </a:xfrm>
        </p:spPr>
        <p:txBody>
          <a:bodyPr/>
          <a:lstStyle/>
          <a:p>
            <a:r>
              <a:rPr lang="es-ES" dirty="0" err="1"/>
              <a:t>Comparacion</a:t>
            </a:r>
            <a:r>
              <a:rPr lang="es-ES" dirty="0"/>
              <a:t> de las Variables mas Importantes: </a:t>
            </a:r>
            <a:r>
              <a:rPr lang="es-ES" dirty="0" err="1"/>
              <a:t>Sinteticos</a:t>
            </a:r>
            <a:r>
              <a:rPr lang="es-ES" dirty="0"/>
              <a:t> vs. Reales</a:t>
            </a:r>
          </a:p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328A2C-8EF0-49B6-A1F8-8A55356672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581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13284BF-C89B-4CDB-94DB-C59F079CE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E22DBF1-9AEA-43F1-892A-5C930C04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1E7C3F-B908-479C-870A-B50342142C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6463" y="3100596"/>
            <a:ext cx="11800795" cy="3447142"/>
          </a:xfrm>
        </p:spPr>
        <p:txBody>
          <a:bodyPr/>
          <a:lstStyle/>
          <a:p>
            <a:r>
              <a:rPr lang="es-ES" dirty="0" smtClean="0"/>
              <a:t>Mejores resultados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328A2C-8EF0-49B6-A1F8-8A55356672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781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13284BF-C89B-4CDB-94DB-C59F079CE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E22DBF1-9AEA-43F1-892A-5C930C04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1E7C3F-B908-479C-870A-B50342142C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6463" y="2280837"/>
            <a:ext cx="11670166" cy="4551309"/>
          </a:xfrm>
        </p:spPr>
        <p:txBody>
          <a:bodyPr/>
          <a:lstStyle/>
          <a:p>
            <a:r>
              <a:rPr lang="es-ES" dirty="0"/>
              <a:t>Desarrollo del Algoritmo: Se creó un algoritmo para generar datos sintéticos que replican las características del CMBD en hospitales de Cataluña, asegurando la utilidad y privacidad</a:t>
            </a:r>
            <a:r>
              <a:rPr lang="es-ES" dirty="0" smtClean="0"/>
              <a:t>.</a:t>
            </a:r>
          </a:p>
          <a:p>
            <a:r>
              <a:rPr lang="es-ES" dirty="0" smtClean="0"/>
              <a:t>Calidad </a:t>
            </a:r>
            <a:r>
              <a:rPr lang="es-ES" dirty="0"/>
              <a:t>de los Datos: Los datos sintéticos reflejan adecuadamente las distribuciones estadísticas de los datos reales, manteniendo la coherencia en variables clave</a:t>
            </a:r>
            <a:r>
              <a:rPr lang="es-ES" dirty="0" smtClean="0"/>
              <a:t>.</a:t>
            </a:r>
          </a:p>
          <a:p>
            <a:r>
              <a:rPr lang="es-ES" dirty="0" smtClean="0"/>
              <a:t>Replicación </a:t>
            </a:r>
            <a:r>
              <a:rPr lang="es-ES" dirty="0"/>
              <a:t>de Resultados: La validación con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r>
              <a:rPr lang="es-ES" dirty="0"/>
              <a:t> mostró una precisión del 56% en datos de pacientes, aunque hay desafíos en la replicación de episodios clínicos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Diferenciación </a:t>
            </a:r>
            <a:r>
              <a:rPr lang="es-ES" dirty="0"/>
              <a:t>de Datos: Se alcanzó un 82% de precisión al distinguir entre datos reales y sintéticos, indicando un buen nivel de realismo con margen de mejora</a:t>
            </a:r>
            <a:r>
              <a:rPr lang="es-ES" dirty="0" smtClean="0"/>
              <a:t>.</a:t>
            </a:r>
          </a:p>
          <a:p>
            <a:r>
              <a:rPr lang="es-ES" dirty="0" smtClean="0"/>
              <a:t>Variables </a:t>
            </a:r>
            <a:r>
              <a:rPr lang="es-ES" dirty="0"/>
              <a:t>Clave: Se identificaron variables influyentes que mostraron distribuciones similares entre conjuntos de datos, validando el conjunto sintético</a:t>
            </a:r>
            <a:r>
              <a:rPr lang="es-ES" dirty="0" smtClean="0"/>
              <a:t>.</a:t>
            </a:r>
          </a:p>
          <a:p>
            <a:r>
              <a:rPr lang="es-ES" dirty="0" smtClean="0"/>
              <a:t>Diagnósticos </a:t>
            </a:r>
            <a:r>
              <a:rPr lang="es-ES" dirty="0"/>
              <a:t>POA: Mejorar la replicación de diagnósticos al ingreso podría aumentar la precisión hasta un 93%.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198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13284BF-C89B-4CDB-94DB-C59F079CE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E22DBF1-9AEA-43F1-892A-5C930C04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Discusión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1E7C3F-B908-479C-870A-B50342142C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Complejidad de Datos: La </a:t>
            </a:r>
            <a:r>
              <a:rPr lang="es-ES" dirty="0" err="1"/>
              <a:t>clusterización</a:t>
            </a:r>
            <a:r>
              <a:rPr lang="es-ES" dirty="0"/>
              <a:t> se realizó a nivel de pacientes, lo que comprometió la secuencialidad de episodios clínicos y dificultó la representación de interrelaciones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Dificultades </a:t>
            </a:r>
            <a:r>
              <a:rPr lang="es-ES" dirty="0"/>
              <a:t>en la Interrelación de Episodios: Aunque se lograron buenas distribuciones </a:t>
            </a:r>
            <a:r>
              <a:rPr lang="es-ES" dirty="0" err="1"/>
              <a:t>univariantes</a:t>
            </a:r>
            <a:r>
              <a:rPr lang="es-ES" dirty="0"/>
              <a:t>, el modelo no capturó bien las relaciones entre episodios, especialmente en enfermedades crónicas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Impacto </a:t>
            </a:r>
            <a:r>
              <a:rPr lang="es-ES" dirty="0"/>
              <a:t>del Indicador POA: Incorporar "</a:t>
            </a:r>
            <a:r>
              <a:rPr lang="es-ES" dirty="0" err="1"/>
              <a:t>Present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Admission</a:t>
            </a:r>
            <a:r>
              <a:rPr lang="es-ES" dirty="0"/>
              <a:t>" mejoró la distinción entre datos reales y sintéticos, destacando la importancia del orden de diagnósticos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Tiempo </a:t>
            </a:r>
            <a:r>
              <a:rPr lang="es-ES" dirty="0"/>
              <a:t>Computacional: El tiempo de ejecución aumentó con el valor de k, lo que limitó la exploración de configuraciones más complejas durante la búsqueda de </a:t>
            </a:r>
            <a:r>
              <a:rPr lang="es-ES" dirty="0" err="1"/>
              <a:t>hiperparámetros</a:t>
            </a:r>
            <a:r>
              <a:rPr lang="es-ES" dirty="0"/>
              <a:t>.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328A2C-8EF0-49B6-A1F8-8A55356672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" dirty="0" smtClean="0"/>
              <a:t>Limitaciones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046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13284BF-C89B-4CDB-94DB-C59F079CE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E22DBF1-9AEA-43F1-892A-5C930C04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 futuro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1E7C3F-B908-479C-870A-B50342142C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Modelar Secuencialidad: Integrar el orden de diagnósticos y tratamientos en los datos sintéticos, utilizando técnicas de reducción de </a:t>
            </a:r>
            <a:r>
              <a:rPr lang="es-ES" dirty="0" err="1"/>
              <a:t>dimensionalidad</a:t>
            </a:r>
            <a:r>
              <a:rPr lang="es-ES" dirty="0"/>
              <a:t> para evitar la complejidad excesiva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Clusterización</a:t>
            </a:r>
            <a:r>
              <a:rPr lang="es-ES" dirty="0" smtClean="0"/>
              <a:t> </a:t>
            </a:r>
            <a:r>
              <a:rPr lang="es-ES" dirty="0"/>
              <a:t>por Episodios: Cambiar a una </a:t>
            </a:r>
            <a:r>
              <a:rPr lang="es-ES" dirty="0" err="1"/>
              <a:t>clusterización</a:t>
            </a:r>
            <a:r>
              <a:rPr lang="es-ES" dirty="0"/>
              <a:t> basada en episodios para reflejar mejor la diversidad clínica y mejorar la continuidad del cuidado</a:t>
            </a:r>
            <a:r>
              <a:rPr lang="es-ES" dirty="0" smtClean="0"/>
              <a:t>.</a:t>
            </a:r>
          </a:p>
          <a:p>
            <a:r>
              <a:rPr lang="es-ES" dirty="0" smtClean="0"/>
              <a:t>Optimización </a:t>
            </a:r>
            <a:r>
              <a:rPr lang="es-ES" dirty="0"/>
              <a:t>del Proceso: Mejorar la eficiencia en la </a:t>
            </a:r>
            <a:r>
              <a:rPr lang="es-ES" dirty="0" err="1"/>
              <a:t>clusterización</a:t>
            </a:r>
            <a:r>
              <a:rPr lang="es-ES" dirty="0"/>
              <a:t> y extracción de métricas para reducir tiempos de cómputo, explorando algoritmos escalables y </a:t>
            </a:r>
            <a:r>
              <a:rPr lang="es-ES" dirty="0" err="1"/>
              <a:t>paralelización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Incorporar </a:t>
            </a:r>
            <a:r>
              <a:rPr lang="es-ES" dirty="0"/>
              <a:t>Nuevos Indicadores: Investigar el impacto de indicadores como el POA en la calidad de los datos sintéticos y su aplicabilidad en simulaciones clínicas.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506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D21BE72-06BF-4D04-B3AF-623CAD7BF4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FF7F9642-3D15-4120-91BF-54E91B08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D1E99D1-FE51-4F13-94D1-325A12A728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5AF9BFCC-C32F-453F-9562-4B63084647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075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7100A-A99E-47C6-BBAD-E642335403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C41B988A-5344-4363-87D5-7D7B504C66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1BFB90E-D014-4092-A85F-9A23E7BE10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3F94F75-C5E9-4502-8F2E-C613FA945D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1A13075-63C7-4FA9-8B2E-3154B030320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t>19</a:t>
            </a:fld>
            <a:endParaRPr lang="es-ES" dirty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29A82215-03B4-48B4-B8FB-03300E3947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1860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63D266C-0683-45FE-8602-B420B1F0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77AB43-F98E-44C0-A94F-73D42AF4DB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r>
              <a:rPr lang="es-ES" dirty="0"/>
              <a:t>	</a:t>
            </a:r>
            <a:r>
              <a:rPr lang="es-ES" b="1" dirty="0"/>
              <a:t>03</a:t>
            </a:r>
          </a:p>
          <a:p>
            <a:r>
              <a:rPr lang="es-ES" dirty="0" smtClean="0"/>
              <a:t>Objetivos</a:t>
            </a:r>
            <a:r>
              <a:rPr lang="es-ES" dirty="0"/>
              <a:t>	</a:t>
            </a:r>
            <a:r>
              <a:rPr lang="es-ES" b="1" dirty="0">
                <a:solidFill>
                  <a:srgbClr val="FF3228"/>
                </a:solidFill>
              </a:rPr>
              <a:t>04</a:t>
            </a:r>
          </a:p>
          <a:p>
            <a:r>
              <a:rPr lang="es-ES" dirty="0" smtClean="0"/>
              <a:t>Metodología</a:t>
            </a:r>
            <a:r>
              <a:rPr lang="es-ES" dirty="0"/>
              <a:t>	</a:t>
            </a:r>
            <a:r>
              <a:rPr lang="es-ES" b="1" dirty="0">
                <a:solidFill>
                  <a:srgbClr val="FF3228"/>
                </a:solidFill>
              </a:rPr>
              <a:t>05</a:t>
            </a:r>
          </a:p>
          <a:p>
            <a:r>
              <a:rPr lang="es-ES" dirty="0" smtClean="0"/>
              <a:t>Resultados</a:t>
            </a:r>
            <a:r>
              <a:rPr lang="es-ES" dirty="0"/>
              <a:t>	</a:t>
            </a:r>
            <a:r>
              <a:rPr lang="es-ES" b="1" dirty="0">
                <a:solidFill>
                  <a:srgbClr val="FF3228"/>
                </a:solidFill>
              </a:rPr>
              <a:t>06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Discusión y trabajo futuro</a:t>
            </a:r>
            <a:r>
              <a:rPr lang="es-ES" dirty="0"/>
              <a:t>	</a:t>
            </a:r>
            <a:r>
              <a:rPr lang="es-ES" b="1" dirty="0">
                <a:solidFill>
                  <a:srgbClr val="FF3228"/>
                </a:solidFill>
              </a:rPr>
              <a:t>07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DBA0D4-046D-4903-BD0F-514646AD15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5343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724DE46-34F5-49EF-B4C7-8DB96675AC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56C95B-AFAF-46B1-A133-092A8CCCBB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19A44A-4D08-4247-8E76-F407BBFAB2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BC03B2-43ED-4F86-A2D1-D4AAA1F615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5842DF2-8EB3-4F98-B774-BAA69A43D7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1296B5-4E86-449D-B660-B1BF8B7FE4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DA0A4E4C-1601-4DFC-A25C-D53F54FEEF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C5D8670-04D5-49C3-8D32-B96383DED78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3F7D7EF9-D674-4B3C-A11D-7ADB7A4F635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3278FA47-C535-438A-9A2F-C496DCFBEAA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125546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05550F3-F6E3-4A84-BFD0-2F0F1D5E1B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41D235-3006-4616-9A50-AE9564C391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4B7C321-C65C-4114-9C02-411851A92E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CF43E992-B6A3-4F92-A334-CB31311239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070B74ED-8042-4FCE-B039-5B4A02CB356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36A23C0-7DEC-4123-95FD-A2202F146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2CB8691-0FED-463C-A2AE-0CBF904101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21426610-34F5-41FD-8B81-2B3F063C6DC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5341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1E4C980-357F-4CDC-9C70-4CDC561363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1E36DA-FE20-4537-B0E3-71E8FC2704B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502444-956A-425B-A5D8-95E5DC87C7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74774533-3EC6-44F3-A3CC-24FE850220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019502D3-F9DB-43EF-8623-8D7CA3AD8AA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2465C491-EA1C-4ACE-911A-B72D2ADBBE4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AD2D754-1775-4610-BDD3-B0A6B9F48A1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A8C8C4AC-6D01-46B7-82AA-3564C53D31A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C53ED6F-7F90-4582-A5BB-DD2845DBD28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CB03173C-2FB4-43F0-8B83-B015DFFEB4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390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9DE2B31-F077-49FB-95AF-E69EB8477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23</a:t>
            </a:fld>
            <a:endParaRPr lang="es-ES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8DB757-B80B-4D08-B493-E1E81E7BE5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3D45DC-4C18-438A-904D-8967617D50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7C89D295-E06B-46A4-8F93-4FC817A7F7F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452C5C9D-AB1B-4499-ADE0-1689181CCD3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71C48A6F-03C2-4004-8CEC-C7457A3BC67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6B74CFE-C227-4709-AEBB-F72B794CAAA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A0DEB282-A1CC-40E8-B606-4704E50DF5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11C88158-C768-412E-9ADC-B2992186F7E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592CD02-BEEE-4178-A320-A10F68D695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6CAA61DB-37DF-4E4D-9373-A5B6AE9C06E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2127076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BC7E53E-B9CB-4950-9952-91DFF60D25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24</a:t>
            </a:fld>
            <a:endParaRPr lang="es-ES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B2DCF8-6D74-4B8F-9F8E-96F7E00985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C6EEF6-F0DE-46ED-B6DD-F4F28861FB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AC4B9459-10EE-4C4E-87B2-DA1D4DBE89F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EBBD2497-E302-4D95-B84E-DCE24822F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F8AA66BF-BDE1-4796-BC29-5B02C668430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E8056D3-EE39-4493-8038-E0F4DA04BEA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552E049-EFB5-4248-BF8E-8B2A9BA043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AC209AE7-DC92-4E8F-8AC0-832AAD57892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7AB2884-FA09-4663-B455-1256F66B0CB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628151DD-1430-4B6D-B954-9339C59940E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DA197F89-BC4F-4933-B246-F2C4611E169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</p:spTree>
    <p:extLst>
      <p:ext uri="{BB962C8B-B14F-4D97-AF65-F5344CB8AC3E}">
        <p14:creationId xmlns:p14="http://schemas.microsoft.com/office/powerpoint/2010/main" val="3534702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F83FDC5-782B-4284-9E3C-6603496A7D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25</a:t>
            </a:fld>
            <a:endParaRPr lang="es-ES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617219-0EFF-4E8D-B134-62875BBE24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FBE8B8-AE3B-447A-ADE6-8CB90A9B3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A8C39522-8FA6-4E02-A551-80396C10BAC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1D1A2F90-D1DF-46F9-90FA-E2E45468BA2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FEB3B664-20C2-4F36-94E5-B3CD5D146EB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8FC95FC-9324-4236-8C0E-3C39EE1332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0867C14-CE5F-475E-A995-1DECD762A2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F0B2EFFB-84DC-4183-8B8C-FC6348E4239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57395A25-AA25-4F2A-96FA-98D42F0CD8A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20B73B-FFDC-4667-B86C-4D261BBB9DE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C6CEFC81-D866-421F-AA4C-84E270BE575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AAF7E5BA-43EE-4777-8728-52C6A732033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</p:spTree>
    <p:extLst>
      <p:ext uri="{BB962C8B-B14F-4D97-AF65-F5344CB8AC3E}">
        <p14:creationId xmlns:p14="http://schemas.microsoft.com/office/powerpoint/2010/main" val="103926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0720E82-06A7-4939-A0A8-DF0FB3EDEF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E6F94E-7327-4C17-9962-ADA9F1D965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B0F7DB-B545-4745-B0A4-4529DEEC26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E838C3-759F-4EA2-940D-24F5ADEFE5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BB6A8ED-CC44-4904-9ED5-DD1C939CE2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7EC068-622C-4211-A75B-EC5C077CDC5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9146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1AFB332-181D-4B6E-8337-2DA2D7FC74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27</a:t>
            </a:fld>
            <a:endParaRPr lang="es-ES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20931B6A-0E5D-4F70-A567-A9C10778C4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BE81FBC2-A329-4CD4-A139-4B2322ACB20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8D624BB-1C07-48FF-B2C0-D88B39AD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59BC7661-A810-4D04-BF02-686A34A3DE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B35A7A31-49CE-41C3-8DB4-512E119830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17FF45B3-D3B9-44C4-AF2F-E705B32517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6B8F436E-C24A-4CB2-8AE1-679B95D03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284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8A7DB-DF1F-4D31-80DE-F71652F8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C8E2CF-2A1E-45A8-A6A2-D075AEC0B1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AA8BC54-F9BC-432E-B9C2-8021A1AF6C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B824CA6-410F-45A9-8A5A-82F9CEB836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EB86318D-BDF6-4A9A-93B4-8652AF2657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68B417-5685-4CC5-B64A-AAE4ED3217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B3D9F2A-FDAC-4043-9EB5-966F0A3D977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t>28</a:t>
            </a:fld>
            <a:endParaRPr lang="es-ES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1E91818E-F076-48DD-87B2-0DE5EFFC571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5D94FCD5-8305-43F9-9D1D-39DCC3B74D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BE815C8C-F973-43F8-9240-3908560D963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5B2C7231-D44A-48C0-BD7C-DE881380C0A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62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59160DF-DD8D-4062-A2B4-8F34ED967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1F8814-41A7-4D0F-9BE2-16AB4F25112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0D2201-A791-4A90-AA82-B8E8ACEC270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D92AB8-AB59-4D9B-B8AA-C5AD69E5F7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D0D3B08-4A49-4B46-B98B-4B7BDD6338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4D59A5D-7DD8-4D40-A328-A2698943FC0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B375005-5F07-443C-8E4C-A835CDF45B2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A2701A5B-BA5F-4779-8C16-F0C4FC1B0D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4D0913FB-224C-4ED5-935F-1A8B54707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9E14B41-66C9-4F6D-A53A-2AC7071799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697B933-2FC8-474A-9E08-D6E907267D8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0DF5709B-4C9E-41BD-90FA-0B929749B6E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D84A2D80-65EE-4B4A-BDC5-0F015981BA44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428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51020961-C17C-4F5A-A355-7F455A12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0C7F8E88-9993-4865-AC62-72B42892FC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0" name="Marcador de texto 29">
            <a:extLst>
              <a:ext uri="{FF2B5EF4-FFF2-40B4-BE49-F238E27FC236}">
                <a16:creationId xmlns:a16="http://schemas.microsoft.com/office/drawing/2014/main" id="{1F154979-4BC1-4999-A45E-36A5094A40B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B9841525-1079-402A-B134-04AB907154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Marcador de texto 30">
            <a:extLst>
              <a:ext uri="{FF2B5EF4-FFF2-40B4-BE49-F238E27FC236}">
                <a16:creationId xmlns:a16="http://schemas.microsoft.com/office/drawing/2014/main" id="{A612411D-0AEE-4F6D-8C6C-41AE64DE13A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2AC625FE-BD4D-423F-A8F5-072D47770A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03C28BA3-03B3-4986-98E7-80A0FDB14D9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DF625D1D-CE1B-4830-9458-E4329E331B6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077FA800-451E-4144-BF5A-55DD02B6666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6" name="Marcador de texto 35">
            <a:extLst>
              <a:ext uri="{FF2B5EF4-FFF2-40B4-BE49-F238E27FC236}">
                <a16:creationId xmlns:a16="http://schemas.microsoft.com/office/drawing/2014/main" id="{2E33F377-E267-47F9-BE93-11C6464E3BA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6038593-DFB2-4ED7-AF36-B6DF5434B6F7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t>3</a:t>
            </a:fld>
            <a:endParaRPr lang="es-ES"/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E5F4C8E6-C9D6-4720-AAF7-A39F5274E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32759" y="1523595"/>
            <a:ext cx="352425" cy="409575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FB805271-3C0C-4481-ACB3-3FE00DE98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1433" y="4736484"/>
            <a:ext cx="133350" cy="533400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B4E1247C-3A11-4926-A170-920DDE81AF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1883" y="1523596"/>
            <a:ext cx="552450" cy="409575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A6F19174-C886-4CF6-9242-8235096161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904183" y="4831734"/>
            <a:ext cx="4095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2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32004EFA-60DE-4750-B7D2-4A93632BF06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CC41A9-BBE1-4C58-B259-C2067A24CA1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C90FF3C-1ED0-43E9-9E03-5D3F0AFFCC6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4F136FE8-ED49-4EAD-8D5E-1E664C57F96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5423816-6687-41B5-861E-D6EDDF2A3F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BE144F2-F963-4AE1-BE63-9C64B6406BE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927818" y="2221542"/>
            <a:ext cx="1864602" cy="594083"/>
          </a:xfrm>
        </p:spPr>
        <p:txBody>
          <a:bodyPr/>
          <a:lstStyle/>
          <a:p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459780A-4976-49B8-91E7-15B3AA586FB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4ACA20A-1C2C-45BD-BF7E-882EA609620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50BCD1C-47B3-4156-8E57-23B5E1DDDBE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88D4CC2-92FE-41FC-956E-0A6BDC57C49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3A8E73EC-8F20-4DF2-BF5C-518FA27C066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DAE8262A-E10F-46C7-913E-3A2D32011DE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A8F6BB9-AF18-4DA5-B728-955C6652A86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EDA7BFEB-CFB5-4418-AF32-D79EC2E368B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885E3CA9-D45D-4B97-AD8D-2CE57B74AA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2A6259E9-298F-4BE7-A227-8D053CD3D0CE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2614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5894437-3CA4-42C3-881B-411737B9E2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31</a:t>
            </a:fld>
            <a:endParaRPr lang="es-ES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94B895-38FE-4852-8FBE-BBE980C7624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AF84ED5B-3BBF-4AC8-A3AF-249270DC0CB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13B752CF-2BD1-4C09-BDD6-1F462C25714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59E3900C-00F8-460B-8EC0-FF25B89243A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C5591746-E451-4BCD-AACA-5BC93B14B86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1AD8A907-B6DD-4ABD-A8F0-D3FAB33A890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4CA3ECA5-ACFD-4D6E-963B-FC7C164C3D7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</p:spTree>
    <p:extLst>
      <p:ext uri="{BB962C8B-B14F-4D97-AF65-F5344CB8AC3E}">
        <p14:creationId xmlns:p14="http://schemas.microsoft.com/office/powerpoint/2010/main" val="4140163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E7037C6-88DB-4E25-B398-897667C8FE3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D2712E-9C40-454E-9C68-A13CCF7598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ABDBD54-82E8-4303-9735-EA46EDEA496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B8E8FB-A96F-47A1-AE9E-CC550C8AC0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5DDA4FF-2308-4137-8C7E-BFB86B09F8E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22A3D4A-0771-4557-9ABE-31351893AEE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C87E70AA-D8D9-4421-A309-B5092022FDA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5DBA6DDD-21BE-4613-9E14-D54F7B84DAE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01F22536-9413-448E-9981-559A9139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061C7B8F-3D32-4D42-9F82-793D7131DD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0452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E21AE-EB7C-4463-B69E-EA52B7B3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F98FED-9BB3-4D20-8611-311DF5CABC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s-ES" dirty="0"/>
              <a:t>Campus Villaviciosa de Odón</a:t>
            </a:r>
          </a:p>
          <a:p>
            <a:r>
              <a:rPr lang="es-ES" dirty="0"/>
              <a:t>Campus Alcobendas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E8451A-7B05-4107-A97B-2E8A3F567FC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Universidad Europea de Madrid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3342FF-6EFB-4BA8-85CB-0AE41296AC1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33</a:t>
            </a:fld>
            <a:endParaRPr lang="es-ES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F4853EB5-3813-4CAB-946E-A22677041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3898" y="3331368"/>
            <a:ext cx="802481" cy="802481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8CE87B3-A4B5-44B3-BB62-6ABF8B2862CB}"/>
              </a:ext>
            </a:extLst>
          </p:cNvPr>
          <p:cNvCxnSpPr>
            <a:stCxn id="6" idx="1"/>
          </p:cNvCxnSpPr>
          <p:nvPr/>
        </p:nvCxnSpPr>
        <p:spPr>
          <a:xfrm flipH="1">
            <a:off x="5562160" y="3732609"/>
            <a:ext cx="2471738" cy="1191"/>
          </a:xfrm>
          <a:prstGeom prst="line">
            <a:avLst/>
          </a:prstGeom>
          <a:ln w="12700">
            <a:solidFill>
              <a:srgbClr val="FF32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2BD325C6-95AA-4814-AC9F-A06D3C0516AE}"/>
              </a:ext>
            </a:extLst>
          </p:cNvPr>
          <p:cNvSpPr txBox="1">
            <a:spLocks/>
          </p:cNvSpPr>
          <p:nvPr/>
        </p:nvSpPr>
        <p:spPr>
          <a:xfrm>
            <a:off x="977110" y="6640188"/>
            <a:ext cx="2424638" cy="49352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171450" indent="-171450" algn="l" defTabSz="109728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3228"/>
              </a:buClr>
              <a:buFont typeface="Wingdings" panose="05000000000000000000" pitchFamily="2" charset="2"/>
              <a:buChar char="§"/>
              <a:defRPr sz="1050" b="0" kern="1200">
                <a:solidFill>
                  <a:srgbClr val="7D787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41338" indent="-269875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676766"/>
              </a:buClr>
              <a:buFont typeface="Wingdings" panose="05000000000000000000" pitchFamily="2" charset="2"/>
              <a:buChar char="§"/>
              <a:defRPr sz="2200" kern="1200">
                <a:solidFill>
                  <a:srgbClr val="7D7878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Campus de la Orotava</a:t>
            </a:r>
          </a:p>
          <a:p>
            <a:r>
              <a:rPr lang="pt-BR" dirty="0"/>
              <a:t>Campus Santa Cruz de Tenerife</a:t>
            </a:r>
            <a:endParaRPr lang="es-ES" dirty="0"/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C80160FD-B2D9-4273-8E6F-3AC45D547125}"/>
              </a:ext>
            </a:extLst>
          </p:cNvPr>
          <p:cNvSpPr txBox="1">
            <a:spLocks/>
          </p:cNvSpPr>
          <p:nvPr/>
        </p:nvSpPr>
        <p:spPr>
          <a:xfrm>
            <a:off x="604794" y="6414306"/>
            <a:ext cx="3541756" cy="22588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ts val="1700"/>
              </a:lnSpc>
              <a:spcBef>
                <a:spcPts val="900"/>
              </a:spcBef>
              <a:buClr>
                <a:srgbClr val="FF3228"/>
              </a:buClr>
              <a:buFont typeface="Wingdings" panose="05000000000000000000" pitchFamily="2" charset="2"/>
              <a:buNone/>
              <a:defRPr sz="1400" b="1" kern="1200">
                <a:solidFill>
                  <a:srgbClr val="504B4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41338" indent="-269875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676766"/>
              </a:buClr>
              <a:buFont typeface="Wingdings" panose="05000000000000000000" pitchFamily="2" charset="2"/>
              <a:buChar char="§"/>
              <a:defRPr sz="2200" kern="1200">
                <a:solidFill>
                  <a:srgbClr val="7D7878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Universidad Europea de Canarias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F588DD50-006C-4DCD-82C2-3B882957A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4023" y="6275856"/>
            <a:ext cx="802481" cy="802481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B818C47-467C-4995-B8A6-92FAF3DB91C2}"/>
              </a:ext>
            </a:extLst>
          </p:cNvPr>
          <p:cNvCxnSpPr>
            <a:stCxn id="11" idx="1"/>
          </p:cNvCxnSpPr>
          <p:nvPr/>
        </p:nvCxnSpPr>
        <p:spPr>
          <a:xfrm flipH="1">
            <a:off x="3322285" y="6677097"/>
            <a:ext cx="2471738" cy="1191"/>
          </a:xfrm>
          <a:prstGeom prst="line">
            <a:avLst/>
          </a:prstGeom>
          <a:ln w="12700">
            <a:solidFill>
              <a:srgbClr val="FF32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BFDDC674-AFC4-49B6-A815-B65BED89F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5563" y="3801106"/>
            <a:ext cx="802481" cy="802481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DF0892E-FAEF-491D-B2A9-1DFE7B355EC6}"/>
              </a:ext>
            </a:extLst>
          </p:cNvPr>
          <p:cNvCxnSpPr>
            <a:cxnSpLocks/>
          </p:cNvCxnSpPr>
          <p:nvPr/>
        </p:nvCxnSpPr>
        <p:spPr>
          <a:xfrm>
            <a:off x="10016803" y="4603587"/>
            <a:ext cx="0" cy="994024"/>
          </a:xfrm>
          <a:prstGeom prst="line">
            <a:avLst/>
          </a:prstGeom>
          <a:ln w="12700">
            <a:solidFill>
              <a:srgbClr val="FF32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CAA016E8-DFCA-4008-A3DC-2B2E72C93334}"/>
              </a:ext>
            </a:extLst>
          </p:cNvPr>
          <p:cNvSpPr txBox="1">
            <a:spLocks/>
          </p:cNvSpPr>
          <p:nvPr/>
        </p:nvSpPr>
        <p:spPr>
          <a:xfrm>
            <a:off x="9987879" y="5916783"/>
            <a:ext cx="2424638" cy="49352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171450" indent="-171450" algn="l" defTabSz="109728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3228"/>
              </a:buClr>
              <a:buFont typeface="Wingdings" panose="05000000000000000000" pitchFamily="2" charset="2"/>
              <a:buChar char="§"/>
              <a:defRPr sz="1050" b="0" kern="1200">
                <a:solidFill>
                  <a:srgbClr val="7D787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41338" indent="-269875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676766"/>
              </a:buClr>
              <a:buFont typeface="Wingdings" panose="05000000000000000000" pitchFamily="2" charset="2"/>
              <a:buChar char="§"/>
              <a:defRPr sz="2200" kern="1200">
                <a:solidFill>
                  <a:srgbClr val="7D7878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Campus de Valencia</a:t>
            </a:r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D789E930-5A0A-480E-A80A-C9C10B5D7600}"/>
              </a:ext>
            </a:extLst>
          </p:cNvPr>
          <p:cNvSpPr txBox="1">
            <a:spLocks/>
          </p:cNvSpPr>
          <p:nvPr/>
        </p:nvSpPr>
        <p:spPr>
          <a:xfrm>
            <a:off x="9615562" y="5690901"/>
            <a:ext cx="3200319" cy="22588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ts val="1700"/>
              </a:lnSpc>
              <a:spcBef>
                <a:spcPts val="900"/>
              </a:spcBef>
              <a:buClr>
                <a:srgbClr val="FF3228"/>
              </a:buClr>
              <a:buFont typeface="Wingdings" panose="05000000000000000000" pitchFamily="2" charset="2"/>
              <a:buNone/>
              <a:defRPr sz="1400" b="1" kern="1200">
                <a:solidFill>
                  <a:srgbClr val="504B4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41338" indent="-269875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676766"/>
              </a:buClr>
              <a:buFont typeface="Wingdings" panose="05000000000000000000" pitchFamily="2" charset="2"/>
              <a:buChar char="§"/>
              <a:defRPr sz="2200" kern="1200">
                <a:solidFill>
                  <a:srgbClr val="7D7878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Universidad Europea de Valencia</a:t>
            </a:r>
          </a:p>
        </p:txBody>
      </p:sp>
    </p:spTree>
    <p:extLst>
      <p:ext uri="{BB962C8B-B14F-4D97-AF65-F5344CB8AC3E}">
        <p14:creationId xmlns:p14="http://schemas.microsoft.com/office/powerpoint/2010/main" val="1429723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127C80-81FF-42E5-9256-2AE5F456F18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77875F-4ED7-4EB9-84BE-89B93CE383A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A68FF3E-CC8C-46C5-B8D5-7024EE3D753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3E2DB0D-BE01-4B8D-B601-58F0FB17CD8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087264B-9F34-4B28-ABBA-E62D27CA5AA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33D6AF0-0A78-481B-BE7F-244192E7D26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F73C1825-E840-4C9D-BF64-C15F43EAA38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F67A7EC0-3478-4A37-A1FC-BACC30676B0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BB07DF5A-50FC-4AA9-A6DD-EC509128FE9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84323C63-1A92-4E7D-B228-0C8F52FEAE0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Marcador de texto 30">
            <a:extLst>
              <a:ext uri="{FF2B5EF4-FFF2-40B4-BE49-F238E27FC236}">
                <a16:creationId xmlns:a16="http://schemas.microsoft.com/office/drawing/2014/main" id="{9E76D686-758B-4D63-90B9-CEBA73DE8BC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09742866-4128-4FC3-B8D1-7F1F7409C48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4E5AEA76-0981-4413-9A85-F91C4F54626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6" name="Marcador de texto 35">
            <a:extLst>
              <a:ext uri="{FF2B5EF4-FFF2-40B4-BE49-F238E27FC236}">
                <a16:creationId xmlns:a16="http://schemas.microsoft.com/office/drawing/2014/main" id="{1AA76A15-8033-4D23-A3C2-46E949551A1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543BAEA-A597-41C7-9FC5-1D8A78716A55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34</a:t>
            </a:fld>
            <a:endParaRPr lang="es-ES" dirty="0"/>
          </a:p>
        </p:txBody>
      </p:sp>
      <p:pic>
        <p:nvPicPr>
          <p:cNvPr id="37" name="Gráfico 36">
            <a:extLst>
              <a:ext uri="{FF2B5EF4-FFF2-40B4-BE49-F238E27FC236}">
                <a16:creationId xmlns:a16="http://schemas.microsoft.com/office/drawing/2014/main" id="{F6322683-7AC8-46C1-8295-5FD4EECF8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395" y="2745794"/>
            <a:ext cx="409575" cy="342900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0563827D-8E58-48BF-8EE0-CDD0D583F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3425" y="5950585"/>
            <a:ext cx="352425" cy="409575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C8E9854C-BFDB-4EBB-95FB-F52172B095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662" y="2756550"/>
            <a:ext cx="361950" cy="361950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C31DA029-F90E-4099-A149-5857C3B080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20395" y="4322261"/>
            <a:ext cx="409575" cy="409575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D7EFB097-A8B6-4F9E-8337-D5B0923272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62962" y="4242049"/>
            <a:ext cx="133350" cy="533400"/>
          </a:xfrm>
          <a:prstGeom prst="rect">
            <a:avLst/>
          </a:prstGeom>
        </p:spPr>
      </p:pic>
      <p:pic>
        <p:nvPicPr>
          <p:cNvPr id="42" name="Gráfico 41">
            <a:extLst>
              <a:ext uri="{FF2B5EF4-FFF2-40B4-BE49-F238E27FC236}">
                <a16:creationId xmlns:a16="http://schemas.microsoft.com/office/drawing/2014/main" id="{70E2C5E6-F41C-42F8-8275-9BBC9A55E5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48957" y="5943631"/>
            <a:ext cx="5524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0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ED6AF9B-4FBC-4ABA-8A4D-5D60E0134E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B836E2-A613-4DC2-AB86-7EE0FEA254D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F6AB482-EDFD-4856-A7EF-E5E5255ECCC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31712F1-7A1A-4335-8ABD-2762FAE82E9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74C31D84-3B2D-4245-91D3-4F1A7642664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EC2183E4-1050-4E56-A896-18080A69713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15AD1F7-9C39-4C01-A025-4BF2E919724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F2070DCA-A9D6-4E7F-89C9-E95EBB37861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A8647366-1EE6-4EA4-8E4D-AF52E48FA66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46AC07F4-0FCA-47D6-B2C7-0E9F08DCF08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EA8259DE-82B9-45C3-84EB-FF217DF8C47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07FA2A0-25DE-4D7B-8B44-5C19F10DEF9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CD185E70-2E24-4D14-9F69-8423F079E3E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740E0061-0555-4969-9D1D-2720822E708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C16D686E-1D6C-4DF9-8E67-97D8635B5724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35</a:t>
            </a:fld>
            <a:endParaRPr lang="es-ES" dirty="0"/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B0A62899-2FD9-433A-946E-7F0568D39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395" y="2745794"/>
            <a:ext cx="409575" cy="342900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5714CA10-BC52-4429-BD30-743FF2B41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3425" y="5950585"/>
            <a:ext cx="352425" cy="409575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64C3B2CE-CDE7-4C4D-A176-9EE4C90C12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662" y="2756550"/>
            <a:ext cx="361950" cy="361950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06F14C1A-0B29-4256-BA9A-BEE5AE0AD3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20395" y="4322261"/>
            <a:ext cx="409575" cy="409575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DD822355-500F-4442-B3BF-421E279B4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62962" y="4242049"/>
            <a:ext cx="133350" cy="533400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0EBBAD60-AD37-477E-8021-E26FC1F448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48957" y="5943631"/>
            <a:ext cx="5524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70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55EFD8B-C294-42A0-965D-2450FAD88B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7117579" y="7763089"/>
            <a:ext cx="395242" cy="395242"/>
          </a:xfrm>
        </p:spPr>
        <p:txBody>
          <a:bodyPr/>
          <a:lstStyle/>
          <a:p>
            <a:fld id="{B005B2D1-880E-4846-A216-7D6770BA1332}" type="slidenum">
              <a:rPr lang="es-ES" smtClean="0"/>
              <a:pPr/>
              <a:t>36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C4413C-136C-43AE-9F7D-77B5C29933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9033D7-7B54-4E9C-9295-A6CA536BC4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medios 4">
            <a:extLst>
              <a:ext uri="{FF2B5EF4-FFF2-40B4-BE49-F238E27FC236}">
                <a16:creationId xmlns:a16="http://schemas.microsoft.com/office/drawing/2014/main" id="{2B9B6235-6D19-4784-A4D8-581AC0CF4792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891468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54C2172-9ECF-4F7E-8C17-1B21E7EFF3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95D9E9-ED2C-4A2E-91C7-EA573F305E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medios 3">
            <a:extLst>
              <a:ext uri="{FF2B5EF4-FFF2-40B4-BE49-F238E27FC236}">
                <a16:creationId xmlns:a16="http://schemas.microsoft.com/office/drawing/2014/main" id="{100B8D19-072C-4E17-985C-3F264C86D97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/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01942A-B6A7-47E2-9EA1-B17C6911F79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2387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6EAA5-3977-48F2-85FC-717F3050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037FBA-88A7-4E7E-BE59-B28C882F02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588BD0-B037-45F7-A95C-68573C2E00C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38</a:t>
            </a:fld>
            <a:endParaRPr lang="es-ES" dirty="0"/>
          </a:p>
        </p:txBody>
      </p:sp>
      <p:graphicFrame>
        <p:nvGraphicFramePr>
          <p:cNvPr id="18" name="Marcador de gráfico 16">
            <a:extLst>
              <a:ext uri="{FF2B5EF4-FFF2-40B4-BE49-F238E27FC236}">
                <a16:creationId xmlns:a16="http://schemas.microsoft.com/office/drawing/2014/main" id="{3C4C688F-82E0-4334-87EA-263768EEBC04}"/>
              </a:ext>
            </a:extLst>
          </p:cNvPr>
          <p:cNvGraphicFramePr>
            <a:graphicFrameLocks noGrp="1" noChangeAspect="1"/>
          </p:cNvGraphicFramePr>
          <p:nvPr>
            <p:ph type="chart" sz="quarter" idx="31"/>
            <p:extLst>
              <p:ext uri="{D42A27DB-BD31-4B8C-83A1-F6EECF244321}">
                <p14:modId xmlns:p14="http://schemas.microsoft.com/office/powerpoint/2010/main" val="3483081741"/>
              </p:ext>
            </p:extLst>
          </p:nvPr>
        </p:nvGraphicFramePr>
        <p:xfrm>
          <a:off x="6191250" y="2039938"/>
          <a:ext cx="7481888" cy="4957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4290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6EAA5-3977-48F2-85FC-717F3050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</a:t>
            </a:r>
            <a:br>
              <a:rPr lang="es-ES" dirty="0"/>
            </a:br>
            <a:r>
              <a:rPr lang="es-ES" dirty="0"/>
              <a:t>de gráfico de barras II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037FBA-88A7-4E7E-BE59-B28C882F02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588BD0-B037-45F7-A95C-68573C2E00C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39</a:t>
            </a:fld>
            <a:endParaRPr lang="es-ES" dirty="0"/>
          </a:p>
        </p:txBody>
      </p:sp>
      <p:graphicFrame>
        <p:nvGraphicFramePr>
          <p:cNvPr id="18" name="Marcador de gráfico 16">
            <a:extLst>
              <a:ext uri="{FF2B5EF4-FFF2-40B4-BE49-F238E27FC236}">
                <a16:creationId xmlns:a16="http://schemas.microsoft.com/office/drawing/2014/main" id="{3C4C688F-82E0-4334-87EA-263768EEBC04}"/>
              </a:ext>
            </a:extLst>
          </p:cNvPr>
          <p:cNvGraphicFramePr>
            <a:graphicFrameLocks noGrp="1" noChangeAspect="1"/>
          </p:cNvGraphicFramePr>
          <p:nvPr>
            <p:ph type="chart" sz="quarter" idx="31"/>
            <p:extLst>
              <p:ext uri="{D42A27DB-BD31-4B8C-83A1-F6EECF244321}">
                <p14:modId xmlns:p14="http://schemas.microsoft.com/office/powerpoint/2010/main" val="3027911301"/>
              </p:ext>
            </p:extLst>
          </p:nvPr>
        </p:nvGraphicFramePr>
        <p:xfrm>
          <a:off x="6191250" y="2039938"/>
          <a:ext cx="7481888" cy="4957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03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315B9C-EC4F-459D-8BB1-7EEB634FBDC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72B46B-704D-4E00-8C66-6BA1854545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6463" y="2456809"/>
            <a:ext cx="5699820" cy="636911"/>
          </a:xfrm>
        </p:spPr>
        <p:txBody>
          <a:bodyPr/>
          <a:lstStyle/>
          <a:p>
            <a:r>
              <a:rPr lang="es-ES" dirty="0" smtClean="0"/>
              <a:t>Datos en salud 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970F654-0487-4CDE-B86C-C27C9EB8629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5A98B91-79A1-4489-9F03-0CF64B48583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66FD353-E9F6-4E48-BBE2-42885360B97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FD531F4-935D-4243-A0EB-48C781B8E1F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3A89A4E-AAD0-41F3-9B07-37F0881DF34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39F5E60-F9CA-4134-A153-239CC39015D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3985EBEE-CC96-42C3-A4C7-2426D4CE263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B4D5082-247D-474D-9E2E-30FA1122781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789208" y="1127760"/>
            <a:ext cx="2756871" cy="659944"/>
          </a:xfrm>
        </p:spPr>
        <p:txBody>
          <a:bodyPr/>
          <a:lstStyle/>
          <a:p>
            <a:r>
              <a:rPr lang="es-ES" sz="2000" dirty="0" smtClean="0"/>
              <a:t>Privacidad</a:t>
            </a:r>
            <a:endParaRPr lang="es-ES" sz="2000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D936DB5-8D22-4BCD-9885-BB1A506578E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992498" y="1218984"/>
            <a:ext cx="2756871" cy="238748"/>
          </a:xfrm>
        </p:spPr>
        <p:txBody>
          <a:bodyPr/>
          <a:lstStyle/>
          <a:p>
            <a:r>
              <a:rPr lang="es-ES" sz="2000" dirty="0" smtClean="0"/>
              <a:t>Representatividad</a:t>
            </a:r>
            <a:endParaRPr lang="es-ES" sz="2000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DAEA2A0-263B-4533-A78D-9C29F77BC30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629911" y="4304914"/>
            <a:ext cx="2756870" cy="222437"/>
          </a:xfrm>
        </p:spPr>
        <p:txBody>
          <a:bodyPr/>
          <a:lstStyle/>
          <a:p>
            <a:r>
              <a:rPr lang="es-ES" sz="2000" dirty="0" smtClean="0"/>
              <a:t>Evaluación modelos</a:t>
            </a:r>
            <a:endParaRPr lang="es-ES" sz="2000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D5C5DF09-C1C1-4DF1-BE9D-7FFAFB537F0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833201" y="4304914"/>
            <a:ext cx="2756870" cy="222437"/>
          </a:xfrm>
        </p:spPr>
        <p:txBody>
          <a:bodyPr/>
          <a:lstStyle/>
          <a:p>
            <a:r>
              <a:rPr lang="es-ES" sz="2000" dirty="0" smtClean="0"/>
              <a:t>Facilitar la investigación</a:t>
            </a:r>
            <a:endParaRPr lang="es-ES" sz="2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2BC0657-9460-4236-9436-1C32B5F370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t>4</a:t>
            </a:fld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97D459A-FD90-43C6-AF5B-17ADA685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63" y="1439264"/>
            <a:ext cx="4811360" cy="1017545"/>
          </a:xfrm>
        </p:spPr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AD72B46B-704D-4E00-8C66-6BA185454518}"/>
              </a:ext>
            </a:extLst>
          </p:cNvPr>
          <p:cNvSpPr txBox="1">
            <a:spLocks/>
          </p:cNvSpPr>
          <p:nvPr/>
        </p:nvSpPr>
        <p:spPr>
          <a:xfrm>
            <a:off x="906463" y="6007729"/>
            <a:ext cx="5699820" cy="63691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ts val="1700"/>
              </a:lnSpc>
              <a:spcBef>
                <a:spcPts val="900"/>
              </a:spcBef>
              <a:buClr>
                <a:srgbClr val="FF3228"/>
              </a:buClr>
              <a:buFont typeface="Wingdings" panose="05000000000000000000" pitchFamily="2" charset="2"/>
              <a:buNone/>
              <a:defRPr sz="1440" b="0" kern="1200">
                <a:solidFill>
                  <a:srgbClr val="1E1E1E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41338" indent="-269875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676766"/>
              </a:buClr>
              <a:buFont typeface="Wingdings" panose="05000000000000000000" pitchFamily="2" charset="2"/>
              <a:buChar char="§"/>
              <a:defRPr sz="2200" kern="1200">
                <a:solidFill>
                  <a:srgbClr val="7D7878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mtClean="0"/>
              <a:t>Datos en salud </a:t>
            </a:r>
            <a:endParaRPr lang="es-ES" dirty="0"/>
          </a:p>
        </p:txBody>
      </p:sp>
      <p:sp>
        <p:nvSpPr>
          <p:cNvPr id="18" name="Título 2">
            <a:extLst>
              <a:ext uri="{FF2B5EF4-FFF2-40B4-BE49-F238E27FC236}">
                <a16:creationId xmlns:a16="http://schemas.microsoft.com/office/drawing/2014/main" id="{A97D459A-FD90-43C6-AF5B-17ADA6859B1D}"/>
              </a:ext>
            </a:extLst>
          </p:cNvPr>
          <p:cNvSpPr txBox="1">
            <a:spLocks/>
          </p:cNvSpPr>
          <p:nvPr/>
        </p:nvSpPr>
        <p:spPr>
          <a:xfrm>
            <a:off x="906463" y="4990184"/>
            <a:ext cx="4811360" cy="1017545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00" b="1" kern="120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dirty="0" smtClean="0"/>
              <a:t>Solución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3418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6EAA5-3977-48F2-85FC-717F3050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63" y="1180601"/>
            <a:ext cx="3315581" cy="1803899"/>
          </a:xfrm>
        </p:spPr>
        <p:txBody>
          <a:bodyPr/>
          <a:lstStyle/>
          <a:p>
            <a:r>
              <a:rPr lang="es-ES" dirty="0"/>
              <a:t>Estilo</a:t>
            </a:r>
            <a:br>
              <a:rPr lang="es-ES" dirty="0"/>
            </a:br>
            <a:r>
              <a:rPr lang="es-ES" dirty="0"/>
              <a:t>de gráfico de barras III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037FBA-88A7-4E7E-BE59-B28C882F02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588BD0-B037-45F7-A95C-68573C2E00C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40</a:t>
            </a:fld>
            <a:endParaRPr lang="es-ES" dirty="0"/>
          </a:p>
        </p:txBody>
      </p:sp>
      <p:graphicFrame>
        <p:nvGraphicFramePr>
          <p:cNvPr id="18" name="Marcador de gráfico 16">
            <a:extLst>
              <a:ext uri="{FF2B5EF4-FFF2-40B4-BE49-F238E27FC236}">
                <a16:creationId xmlns:a16="http://schemas.microsoft.com/office/drawing/2014/main" id="{3C4C688F-82E0-4334-87EA-263768EEBC04}"/>
              </a:ext>
            </a:extLst>
          </p:cNvPr>
          <p:cNvGraphicFramePr>
            <a:graphicFrameLocks noGrp="1" noChangeAspect="1"/>
          </p:cNvGraphicFramePr>
          <p:nvPr>
            <p:ph type="chart" sz="quarter" idx="31"/>
            <p:extLst>
              <p:ext uri="{D42A27DB-BD31-4B8C-83A1-F6EECF244321}">
                <p14:modId xmlns:p14="http://schemas.microsoft.com/office/powerpoint/2010/main" val="2498875834"/>
              </p:ext>
            </p:extLst>
          </p:nvPr>
        </p:nvGraphicFramePr>
        <p:xfrm>
          <a:off x="6191250" y="2039938"/>
          <a:ext cx="7481888" cy="4957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5979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6EAA5-3977-48F2-85FC-717F3050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63" y="1180601"/>
            <a:ext cx="3315581" cy="1803899"/>
          </a:xfrm>
        </p:spPr>
        <p:txBody>
          <a:bodyPr/>
          <a:lstStyle/>
          <a:p>
            <a:r>
              <a:rPr lang="es-ES" dirty="0"/>
              <a:t>Estilo</a:t>
            </a:r>
            <a:br>
              <a:rPr lang="es-ES" dirty="0"/>
            </a:br>
            <a:r>
              <a:rPr lang="es-ES" dirty="0"/>
              <a:t>de gráfico de barras IV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037FBA-88A7-4E7E-BE59-B28C882F02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588BD0-B037-45F7-A95C-68573C2E00C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41</a:t>
            </a:fld>
            <a:endParaRPr lang="es-ES" dirty="0"/>
          </a:p>
        </p:txBody>
      </p:sp>
      <p:graphicFrame>
        <p:nvGraphicFramePr>
          <p:cNvPr id="18" name="Marcador de gráfico 16">
            <a:extLst>
              <a:ext uri="{FF2B5EF4-FFF2-40B4-BE49-F238E27FC236}">
                <a16:creationId xmlns:a16="http://schemas.microsoft.com/office/drawing/2014/main" id="{3C4C688F-82E0-4334-87EA-263768EEBC04}"/>
              </a:ext>
            </a:extLst>
          </p:cNvPr>
          <p:cNvGraphicFramePr>
            <a:graphicFrameLocks noGrp="1" noChangeAspect="1"/>
          </p:cNvGraphicFramePr>
          <p:nvPr>
            <p:ph type="chart" sz="quarter" idx="31"/>
            <p:extLst>
              <p:ext uri="{D42A27DB-BD31-4B8C-83A1-F6EECF244321}">
                <p14:modId xmlns:p14="http://schemas.microsoft.com/office/powerpoint/2010/main" val="2743681014"/>
              </p:ext>
            </p:extLst>
          </p:nvPr>
        </p:nvGraphicFramePr>
        <p:xfrm>
          <a:off x="6191250" y="2039938"/>
          <a:ext cx="7481888" cy="4957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5910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6EAA5-3977-48F2-85FC-717F3050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63" y="1180601"/>
            <a:ext cx="3315581" cy="1803899"/>
          </a:xfrm>
        </p:spPr>
        <p:txBody>
          <a:bodyPr/>
          <a:lstStyle/>
          <a:p>
            <a:r>
              <a:rPr lang="es-ES" dirty="0"/>
              <a:t>Estilo</a:t>
            </a:r>
            <a:br>
              <a:rPr lang="es-ES" dirty="0"/>
            </a:br>
            <a:r>
              <a:rPr lang="es-ES" dirty="0"/>
              <a:t>de gráfico de barras V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037FBA-88A7-4E7E-BE59-B28C882F02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588BD0-B037-45F7-A95C-68573C2E00C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42</a:t>
            </a:fld>
            <a:endParaRPr lang="es-ES" dirty="0"/>
          </a:p>
        </p:txBody>
      </p:sp>
      <p:graphicFrame>
        <p:nvGraphicFramePr>
          <p:cNvPr id="18" name="Marcador de gráfico 16">
            <a:extLst>
              <a:ext uri="{FF2B5EF4-FFF2-40B4-BE49-F238E27FC236}">
                <a16:creationId xmlns:a16="http://schemas.microsoft.com/office/drawing/2014/main" id="{3C4C688F-82E0-4334-87EA-263768EEBC04}"/>
              </a:ext>
            </a:extLst>
          </p:cNvPr>
          <p:cNvGraphicFramePr>
            <a:graphicFrameLocks noGrp="1" noChangeAspect="1"/>
          </p:cNvGraphicFramePr>
          <p:nvPr>
            <p:ph type="chart" sz="quarter" idx="31"/>
            <p:extLst>
              <p:ext uri="{D42A27DB-BD31-4B8C-83A1-F6EECF244321}">
                <p14:modId xmlns:p14="http://schemas.microsoft.com/office/powerpoint/2010/main" val="2960905741"/>
              </p:ext>
            </p:extLst>
          </p:nvPr>
        </p:nvGraphicFramePr>
        <p:xfrm>
          <a:off x="6191250" y="2039938"/>
          <a:ext cx="7481888" cy="4957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7180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6EAA5-3977-48F2-85FC-717F3050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63" y="1180601"/>
            <a:ext cx="3315581" cy="1803899"/>
          </a:xfrm>
        </p:spPr>
        <p:txBody>
          <a:bodyPr/>
          <a:lstStyle/>
          <a:p>
            <a:r>
              <a:rPr lang="es-ES" dirty="0"/>
              <a:t>Estilo</a:t>
            </a:r>
            <a:br>
              <a:rPr lang="es-ES" dirty="0"/>
            </a:br>
            <a:r>
              <a:rPr lang="es-ES" dirty="0"/>
              <a:t>de gráfico de circular I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037FBA-88A7-4E7E-BE59-B28C882F02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588BD0-B037-45F7-A95C-68573C2E00C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43</a:t>
            </a:fld>
            <a:endParaRPr lang="es-ES" dirty="0"/>
          </a:p>
        </p:txBody>
      </p:sp>
      <p:graphicFrame>
        <p:nvGraphicFramePr>
          <p:cNvPr id="18" name="Marcador de gráfico 16">
            <a:extLst>
              <a:ext uri="{FF2B5EF4-FFF2-40B4-BE49-F238E27FC236}">
                <a16:creationId xmlns:a16="http://schemas.microsoft.com/office/drawing/2014/main" id="{3C4C688F-82E0-4334-87EA-263768EEBC04}"/>
              </a:ext>
            </a:extLst>
          </p:cNvPr>
          <p:cNvGraphicFramePr>
            <a:graphicFrameLocks noGrp="1" noChangeAspect="1"/>
          </p:cNvGraphicFramePr>
          <p:nvPr>
            <p:ph type="chart" sz="quarter" idx="31"/>
            <p:extLst>
              <p:ext uri="{D42A27DB-BD31-4B8C-83A1-F6EECF244321}">
                <p14:modId xmlns:p14="http://schemas.microsoft.com/office/powerpoint/2010/main" val="1279641951"/>
              </p:ext>
            </p:extLst>
          </p:nvPr>
        </p:nvGraphicFramePr>
        <p:xfrm>
          <a:off x="6191250" y="2039938"/>
          <a:ext cx="7481888" cy="4957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2564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6EAA5-3977-48F2-85FC-717F3050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63" y="1180601"/>
            <a:ext cx="3315581" cy="1803899"/>
          </a:xfrm>
        </p:spPr>
        <p:txBody>
          <a:bodyPr/>
          <a:lstStyle/>
          <a:p>
            <a:r>
              <a:rPr lang="es-ES" dirty="0"/>
              <a:t>Estilo</a:t>
            </a:r>
            <a:br>
              <a:rPr lang="es-ES" dirty="0"/>
            </a:br>
            <a:r>
              <a:rPr lang="es-ES" dirty="0"/>
              <a:t>de gráfico de área I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037FBA-88A7-4E7E-BE59-B28C882F02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588BD0-B037-45F7-A95C-68573C2E00C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44</a:t>
            </a:fld>
            <a:endParaRPr lang="es-ES" dirty="0"/>
          </a:p>
        </p:txBody>
      </p:sp>
      <p:graphicFrame>
        <p:nvGraphicFramePr>
          <p:cNvPr id="18" name="Marcador de gráfico 16">
            <a:extLst>
              <a:ext uri="{FF2B5EF4-FFF2-40B4-BE49-F238E27FC236}">
                <a16:creationId xmlns:a16="http://schemas.microsoft.com/office/drawing/2014/main" id="{3C4C688F-82E0-4334-87EA-263768EEBC04}"/>
              </a:ext>
            </a:extLst>
          </p:cNvPr>
          <p:cNvGraphicFramePr>
            <a:graphicFrameLocks noGrp="1" noChangeAspect="1"/>
          </p:cNvGraphicFramePr>
          <p:nvPr>
            <p:ph type="chart" sz="quarter" idx="31"/>
            <p:extLst>
              <p:ext uri="{D42A27DB-BD31-4B8C-83A1-F6EECF244321}">
                <p14:modId xmlns:p14="http://schemas.microsoft.com/office/powerpoint/2010/main" val="186543112"/>
              </p:ext>
            </p:extLst>
          </p:nvPr>
        </p:nvGraphicFramePr>
        <p:xfrm>
          <a:off x="6191250" y="2039938"/>
          <a:ext cx="7481888" cy="4957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2418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6EAA5-3977-48F2-85FC-717F3050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63" y="1180601"/>
            <a:ext cx="3315581" cy="1803899"/>
          </a:xfrm>
        </p:spPr>
        <p:txBody>
          <a:bodyPr/>
          <a:lstStyle/>
          <a:p>
            <a:r>
              <a:rPr lang="es-ES" dirty="0"/>
              <a:t>Estilo</a:t>
            </a:r>
            <a:br>
              <a:rPr lang="es-ES" dirty="0"/>
            </a:br>
            <a:r>
              <a:rPr lang="es-ES" dirty="0"/>
              <a:t>de gráfico de área II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037FBA-88A7-4E7E-BE59-B28C882F02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588BD0-B037-45F7-A95C-68573C2E00C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45</a:t>
            </a:fld>
            <a:endParaRPr lang="es-ES" dirty="0"/>
          </a:p>
        </p:txBody>
      </p:sp>
      <p:graphicFrame>
        <p:nvGraphicFramePr>
          <p:cNvPr id="18" name="Marcador de gráfico 16">
            <a:extLst>
              <a:ext uri="{FF2B5EF4-FFF2-40B4-BE49-F238E27FC236}">
                <a16:creationId xmlns:a16="http://schemas.microsoft.com/office/drawing/2014/main" id="{3C4C688F-82E0-4334-87EA-263768EEBC04}"/>
              </a:ext>
            </a:extLst>
          </p:cNvPr>
          <p:cNvGraphicFramePr>
            <a:graphicFrameLocks noGrp="1" noChangeAspect="1"/>
          </p:cNvGraphicFramePr>
          <p:nvPr>
            <p:ph type="chart" sz="quarter" idx="31"/>
            <p:extLst>
              <p:ext uri="{D42A27DB-BD31-4B8C-83A1-F6EECF244321}">
                <p14:modId xmlns:p14="http://schemas.microsoft.com/office/powerpoint/2010/main" val="1613687002"/>
              </p:ext>
            </p:extLst>
          </p:nvPr>
        </p:nvGraphicFramePr>
        <p:xfrm>
          <a:off x="6191250" y="2039938"/>
          <a:ext cx="7481888" cy="4957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4422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6EAA5-3977-48F2-85FC-717F3050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63" y="1180601"/>
            <a:ext cx="3315581" cy="1803899"/>
          </a:xfrm>
        </p:spPr>
        <p:txBody>
          <a:bodyPr/>
          <a:lstStyle/>
          <a:p>
            <a:r>
              <a:rPr lang="es-ES" dirty="0"/>
              <a:t>Estilo</a:t>
            </a:r>
            <a:br>
              <a:rPr lang="es-ES" dirty="0"/>
            </a:br>
            <a:r>
              <a:rPr lang="es-ES" dirty="0"/>
              <a:t>de gráfico de área II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037FBA-88A7-4E7E-BE59-B28C882F02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588BD0-B037-45F7-A95C-68573C2E00C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46</a:t>
            </a:fld>
            <a:endParaRPr lang="es-ES" dirty="0"/>
          </a:p>
        </p:txBody>
      </p:sp>
      <p:graphicFrame>
        <p:nvGraphicFramePr>
          <p:cNvPr id="18" name="Marcador de gráfico 16">
            <a:extLst>
              <a:ext uri="{FF2B5EF4-FFF2-40B4-BE49-F238E27FC236}">
                <a16:creationId xmlns:a16="http://schemas.microsoft.com/office/drawing/2014/main" id="{3C4C688F-82E0-4334-87EA-263768EEBC04}"/>
              </a:ext>
            </a:extLst>
          </p:cNvPr>
          <p:cNvGraphicFramePr>
            <a:graphicFrameLocks noGrp="1" noChangeAspect="1"/>
          </p:cNvGraphicFramePr>
          <p:nvPr>
            <p:ph type="chart" sz="quarter" idx="31"/>
            <p:extLst>
              <p:ext uri="{D42A27DB-BD31-4B8C-83A1-F6EECF244321}">
                <p14:modId xmlns:p14="http://schemas.microsoft.com/office/powerpoint/2010/main" val="3828878718"/>
              </p:ext>
            </p:extLst>
          </p:nvPr>
        </p:nvGraphicFramePr>
        <p:xfrm>
          <a:off x="6191250" y="2039938"/>
          <a:ext cx="7481888" cy="4957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9802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6EAA5-3977-48F2-85FC-717F3050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 de tabla I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588BD0-B037-45F7-A95C-68573C2E00C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47</a:t>
            </a:fld>
            <a:endParaRPr lang="es-ES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FDBA1638-8A58-4E5B-9653-7095B0569C03}"/>
              </a:ext>
            </a:extLst>
          </p:cNvPr>
          <p:cNvGraphicFramePr>
            <a:graphicFrameLocks noGrp="1"/>
          </p:cNvGraphicFramePr>
          <p:nvPr>
            <p:ph type="tbl" sz="quarter" idx="31"/>
            <p:extLst>
              <p:ext uri="{D42A27DB-BD31-4B8C-83A1-F6EECF244321}">
                <p14:modId xmlns:p14="http://schemas.microsoft.com/office/powerpoint/2010/main" val="923560843"/>
              </p:ext>
            </p:extLst>
          </p:nvPr>
        </p:nvGraphicFramePr>
        <p:xfrm>
          <a:off x="906463" y="2514595"/>
          <a:ext cx="12817473" cy="480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779">
                  <a:extLst>
                    <a:ext uri="{9D8B030D-6E8A-4147-A177-3AD203B41FA5}">
                      <a16:colId xmlns:a16="http://schemas.microsoft.com/office/drawing/2014/main" val="3276155052"/>
                    </a:ext>
                  </a:extLst>
                </a:gridCol>
                <a:gridCol w="2891558">
                  <a:extLst>
                    <a:ext uri="{9D8B030D-6E8A-4147-A177-3AD203B41FA5}">
                      <a16:colId xmlns:a16="http://schemas.microsoft.com/office/drawing/2014/main" val="972106578"/>
                    </a:ext>
                  </a:extLst>
                </a:gridCol>
                <a:gridCol w="1672034">
                  <a:extLst>
                    <a:ext uri="{9D8B030D-6E8A-4147-A177-3AD203B41FA5}">
                      <a16:colId xmlns:a16="http://schemas.microsoft.com/office/drawing/2014/main" val="1898605209"/>
                    </a:ext>
                  </a:extLst>
                </a:gridCol>
                <a:gridCol w="1672034">
                  <a:extLst>
                    <a:ext uri="{9D8B030D-6E8A-4147-A177-3AD203B41FA5}">
                      <a16:colId xmlns:a16="http://schemas.microsoft.com/office/drawing/2014/main" val="187832902"/>
                    </a:ext>
                  </a:extLst>
                </a:gridCol>
                <a:gridCol w="1672034">
                  <a:extLst>
                    <a:ext uri="{9D8B030D-6E8A-4147-A177-3AD203B41FA5}">
                      <a16:colId xmlns:a16="http://schemas.microsoft.com/office/drawing/2014/main" val="4224907938"/>
                    </a:ext>
                  </a:extLst>
                </a:gridCol>
                <a:gridCol w="1672034">
                  <a:extLst>
                    <a:ext uri="{9D8B030D-6E8A-4147-A177-3AD203B41FA5}">
                      <a16:colId xmlns:a16="http://schemas.microsoft.com/office/drawing/2014/main" val="4232523945"/>
                    </a:ext>
                  </a:extLst>
                </a:gridCol>
              </a:tblGrid>
              <a:tr h="320252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86142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45105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94899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87874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95415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449635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32828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3606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674875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212497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753084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402752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921512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63185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48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249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6EAA5-3977-48F2-85FC-717F3050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 de tabla II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588BD0-B037-45F7-A95C-68573C2E00C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48</a:t>
            </a:fld>
            <a:endParaRPr lang="es-ES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FDBA1638-8A58-4E5B-9653-7095B0569C03}"/>
              </a:ext>
            </a:extLst>
          </p:cNvPr>
          <p:cNvGraphicFramePr>
            <a:graphicFrameLocks noGrp="1"/>
          </p:cNvGraphicFramePr>
          <p:nvPr>
            <p:ph type="tbl" sz="quarter" idx="31"/>
            <p:extLst>
              <p:ext uri="{D42A27DB-BD31-4B8C-83A1-F6EECF244321}">
                <p14:modId xmlns:p14="http://schemas.microsoft.com/office/powerpoint/2010/main" val="175072734"/>
              </p:ext>
            </p:extLst>
          </p:nvPr>
        </p:nvGraphicFramePr>
        <p:xfrm>
          <a:off x="906463" y="2514595"/>
          <a:ext cx="12817473" cy="480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779">
                  <a:extLst>
                    <a:ext uri="{9D8B030D-6E8A-4147-A177-3AD203B41FA5}">
                      <a16:colId xmlns:a16="http://schemas.microsoft.com/office/drawing/2014/main" val="3276155052"/>
                    </a:ext>
                  </a:extLst>
                </a:gridCol>
                <a:gridCol w="2891558">
                  <a:extLst>
                    <a:ext uri="{9D8B030D-6E8A-4147-A177-3AD203B41FA5}">
                      <a16:colId xmlns:a16="http://schemas.microsoft.com/office/drawing/2014/main" val="972106578"/>
                    </a:ext>
                  </a:extLst>
                </a:gridCol>
                <a:gridCol w="1672034">
                  <a:extLst>
                    <a:ext uri="{9D8B030D-6E8A-4147-A177-3AD203B41FA5}">
                      <a16:colId xmlns:a16="http://schemas.microsoft.com/office/drawing/2014/main" val="1898605209"/>
                    </a:ext>
                  </a:extLst>
                </a:gridCol>
                <a:gridCol w="1672034">
                  <a:extLst>
                    <a:ext uri="{9D8B030D-6E8A-4147-A177-3AD203B41FA5}">
                      <a16:colId xmlns:a16="http://schemas.microsoft.com/office/drawing/2014/main" val="187832902"/>
                    </a:ext>
                  </a:extLst>
                </a:gridCol>
                <a:gridCol w="1672034">
                  <a:extLst>
                    <a:ext uri="{9D8B030D-6E8A-4147-A177-3AD203B41FA5}">
                      <a16:colId xmlns:a16="http://schemas.microsoft.com/office/drawing/2014/main" val="4224907938"/>
                    </a:ext>
                  </a:extLst>
                </a:gridCol>
                <a:gridCol w="1672034">
                  <a:extLst>
                    <a:ext uri="{9D8B030D-6E8A-4147-A177-3AD203B41FA5}">
                      <a16:colId xmlns:a16="http://schemas.microsoft.com/office/drawing/2014/main" val="4232523945"/>
                    </a:ext>
                  </a:extLst>
                </a:gridCol>
              </a:tblGrid>
              <a:tr h="320252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86142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45105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94899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87874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95415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449635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32828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3606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674875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212497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753084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402752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921512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63185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48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875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6EAA5-3977-48F2-85FC-717F3050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 de tabla III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588BD0-B037-45F7-A95C-68573C2E00C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49</a:t>
            </a:fld>
            <a:endParaRPr lang="es-ES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FDBA1638-8A58-4E5B-9653-7095B0569C03}"/>
              </a:ext>
            </a:extLst>
          </p:cNvPr>
          <p:cNvGraphicFramePr>
            <a:graphicFrameLocks noGrp="1"/>
          </p:cNvGraphicFramePr>
          <p:nvPr>
            <p:ph type="tbl" sz="quarter" idx="31"/>
            <p:extLst>
              <p:ext uri="{D42A27DB-BD31-4B8C-83A1-F6EECF244321}">
                <p14:modId xmlns:p14="http://schemas.microsoft.com/office/powerpoint/2010/main" val="1994476688"/>
              </p:ext>
            </p:extLst>
          </p:nvPr>
        </p:nvGraphicFramePr>
        <p:xfrm>
          <a:off x="906462" y="2514595"/>
          <a:ext cx="12817474" cy="480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7956">
                  <a:extLst>
                    <a:ext uri="{9D8B030D-6E8A-4147-A177-3AD203B41FA5}">
                      <a16:colId xmlns:a16="http://schemas.microsoft.com/office/drawing/2014/main" val="3276155052"/>
                    </a:ext>
                  </a:extLst>
                </a:gridCol>
                <a:gridCol w="2596506">
                  <a:extLst>
                    <a:ext uri="{9D8B030D-6E8A-4147-A177-3AD203B41FA5}">
                      <a16:colId xmlns:a16="http://schemas.microsoft.com/office/drawing/2014/main" val="187832902"/>
                    </a:ext>
                  </a:extLst>
                </a:gridCol>
                <a:gridCol w="2596506">
                  <a:extLst>
                    <a:ext uri="{9D8B030D-6E8A-4147-A177-3AD203B41FA5}">
                      <a16:colId xmlns:a16="http://schemas.microsoft.com/office/drawing/2014/main" val="4224907938"/>
                    </a:ext>
                  </a:extLst>
                </a:gridCol>
                <a:gridCol w="2596506">
                  <a:extLst>
                    <a:ext uri="{9D8B030D-6E8A-4147-A177-3AD203B41FA5}">
                      <a16:colId xmlns:a16="http://schemas.microsoft.com/office/drawing/2014/main" val="4232523945"/>
                    </a:ext>
                  </a:extLst>
                </a:gridCol>
              </a:tblGrid>
              <a:tr h="320252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1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B4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86142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45105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94899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87874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95415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449635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32828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3606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674875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212497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753084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402752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921512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63185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3,03 %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48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32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D9D6B4AE-692E-4204-8003-C9C4FF52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GANs</a:t>
            </a:r>
            <a:endParaRPr lang="es-ES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55C915FC-5A8B-47EA-A8C5-D8C5CA96DE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6BF2F55-AA45-4DC0-97A3-E70B862211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smtClean="0"/>
              <a:t>Series temporales</a:t>
            </a:r>
            <a:endParaRPr lang="es-ES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8AEEA6E-977B-4ADD-8E7E-55FA6C7BA65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8585E61-3783-455B-99F1-39C81B4608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s-ES" dirty="0" err="1"/>
              <a:t>Mode</a:t>
            </a:r>
            <a:r>
              <a:rPr lang="es-ES" dirty="0"/>
              <a:t> </a:t>
            </a:r>
            <a:r>
              <a:rPr lang="es-ES" dirty="0" err="1" smtClean="0"/>
              <a:t>Collapse</a:t>
            </a:r>
            <a:endParaRPr lang="es-ES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5FFC6790-C97A-4622-9260-521D3B4D5D2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7709A827-0617-4D96-B93C-AD5741343EC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 err="1"/>
              <a:t>Reepresentatividad</a:t>
            </a:r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D559AA5-4906-4074-B797-2882B4018316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t>5</a:t>
            </a:fld>
            <a:endParaRPr lang="es-ES"/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329CA08A-2568-4029-B0EC-3EFEF0E64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9508" y="3542009"/>
            <a:ext cx="409575" cy="342900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98B52775-4E87-42F1-B266-E43B4DD38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8570" y="3508672"/>
            <a:ext cx="352425" cy="409575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2C0C7D7C-A73A-4C12-AA73-561AD622EC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0736" y="3508672"/>
            <a:ext cx="5524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308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6EAA5-3977-48F2-85FC-717F3050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 de tabla IV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588BD0-B037-45F7-A95C-68573C2E00C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50</a:t>
            </a:fld>
            <a:endParaRPr lang="es-ES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FDBA1638-8A58-4E5B-9653-7095B0569C03}"/>
              </a:ext>
            </a:extLst>
          </p:cNvPr>
          <p:cNvGraphicFramePr>
            <a:graphicFrameLocks noGrp="1"/>
          </p:cNvGraphicFramePr>
          <p:nvPr>
            <p:ph type="tbl" sz="quarter" idx="31"/>
            <p:extLst>
              <p:ext uri="{D42A27DB-BD31-4B8C-83A1-F6EECF244321}">
                <p14:modId xmlns:p14="http://schemas.microsoft.com/office/powerpoint/2010/main" val="1154580903"/>
              </p:ext>
            </p:extLst>
          </p:nvPr>
        </p:nvGraphicFramePr>
        <p:xfrm>
          <a:off x="906463" y="2514595"/>
          <a:ext cx="12817475" cy="480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81">
                  <a:extLst>
                    <a:ext uri="{9D8B030D-6E8A-4147-A177-3AD203B41FA5}">
                      <a16:colId xmlns:a16="http://schemas.microsoft.com/office/drawing/2014/main" val="61143273"/>
                    </a:ext>
                  </a:extLst>
                </a:gridCol>
                <a:gridCol w="3029656">
                  <a:extLst>
                    <a:ext uri="{9D8B030D-6E8A-4147-A177-3AD203B41FA5}">
                      <a16:colId xmlns:a16="http://schemas.microsoft.com/office/drawing/2014/main" val="3276155052"/>
                    </a:ext>
                  </a:extLst>
                </a:gridCol>
                <a:gridCol w="3977662">
                  <a:extLst>
                    <a:ext uri="{9D8B030D-6E8A-4147-A177-3AD203B41FA5}">
                      <a16:colId xmlns:a16="http://schemas.microsoft.com/office/drawing/2014/main" val="972106578"/>
                    </a:ext>
                  </a:extLst>
                </a:gridCol>
                <a:gridCol w="1334844">
                  <a:extLst>
                    <a:ext uri="{9D8B030D-6E8A-4147-A177-3AD203B41FA5}">
                      <a16:colId xmlns:a16="http://schemas.microsoft.com/office/drawing/2014/main" val="1898605209"/>
                    </a:ext>
                  </a:extLst>
                </a:gridCol>
                <a:gridCol w="1334844">
                  <a:extLst>
                    <a:ext uri="{9D8B030D-6E8A-4147-A177-3AD203B41FA5}">
                      <a16:colId xmlns:a16="http://schemas.microsoft.com/office/drawing/2014/main" val="187832902"/>
                    </a:ext>
                  </a:extLst>
                </a:gridCol>
                <a:gridCol w="1334844">
                  <a:extLst>
                    <a:ext uri="{9D8B030D-6E8A-4147-A177-3AD203B41FA5}">
                      <a16:colId xmlns:a16="http://schemas.microsoft.com/office/drawing/2014/main" val="4224907938"/>
                    </a:ext>
                  </a:extLst>
                </a:gridCol>
                <a:gridCol w="1334844">
                  <a:extLst>
                    <a:ext uri="{9D8B030D-6E8A-4147-A177-3AD203B41FA5}">
                      <a16:colId xmlns:a16="http://schemas.microsoft.com/office/drawing/2014/main" val="4232523945"/>
                    </a:ext>
                  </a:extLst>
                </a:gridCol>
              </a:tblGrid>
              <a:tr h="320252">
                <a:tc>
                  <a:txBody>
                    <a:bodyPr/>
                    <a:lstStyle/>
                    <a:p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86142"/>
                  </a:ext>
                </a:extLst>
              </a:tr>
              <a:tr h="320252">
                <a:tc rowSpan="4"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b="1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45105"/>
                  </a:ext>
                </a:extLst>
              </a:tr>
              <a:tr h="320252">
                <a:tc vMerge="1">
                  <a:txBody>
                    <a:bodyPr/>
                    <a:lstStyle/>
                    <a:p>
                      <a:endParaRPr lang="es-ES" sz="1400" b="1" dirty="0"/>
                    </a:p>
                  </a:txBody>
                  <a:tcPr marL="180000" marR="0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94899"/>
                  </a:ext>
                </a:extLst>
              </a:tr>
              <a:tr h="320252">
                <a:tc vMerge="1">
                  <a:txBody>
                    <a:bodyPr/>
                    <a:lstStyle/>
                    <a:p>
                      <a:endParaRPr lang="es-ES" sz="1400" b="1" dirty="0"/>
                    </a:p>
                  </a:txBody>
                  <a:tcPr marL="180000" marR="0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87874"/>
                  </a:ext>
                </a:extLst>
              </a:tr>
              <a:tr h="320252">
                <a:tc vMerge="1">
                  <a:txBody>
                    <a:bodyPr/>
                    <a:lstStyle/>
                    <a:p>
                      <a:endParaRPr lang="es-ES" sz="1400" b="1" dirty="0"/>
                    </a:p>
                  </a:txBody>
                  <a:tcPr marL="180000" marR="0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95415"/>
                  </a:ext>
                </a:extLst>
              </a:tr>
              <a:tr h="320252">
                <a:tc rowSpan="5">
                  <a:txBody>
                    <a:bodyPr/>
                    <a:lstStyle/>
                    <a:p>
                      <a:pPr algn="ctr"/>
                      <a:r>
                        <a:rPr lang="es-ES" sz="1400" b="1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b="1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449635"/>
                  </a:ext>
                </a:extLst>
              </a:tr>
              <a:tr h="320252">
                <a:tc vMerge="1">
                  <a:txBody>
                    <a:bodyPr/>
                    <a:lstStyle/>
                    <a:p>
                      <a:endParaRPr lang="es-ES" sz="1400" b="1" dirty="0"/>
                    </a:p>
                  </a:txBody>
                  <a:tcPr marL="180000" marR="0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328283"/>
                  </a:ext>
                </a:extLst>
              </a:tr>
              <a:tr h="320252">
                <a:tc vMerge="1">
                  <a:txBody>
                    <a:bodyPr/>
                    <a:lstStyle/>
                    <a:p>
                      <a:endParaRPr lang="es-ES" sz="1400" b="1" dirty="0"/>
                    </a:p>
                  </a:txBody>
                  <a:tcPr marL="180000" marR="0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36063"/>
                  </a:ext>
                </a:extLst>
              </a:tr>
              <a:tr h="320252">
                <a:tc vMerge="1">
                  <a:txBody>
                    <a:bodyPr/>
                    <a:lstStyle/>
                    <a:p>
                      <a:endParaRPr lang="es-ES" sz="1400" b="1" dirty="0"/>
                    </a:p>
                  </a:txBody>
                  <a:tcPr marL="180000" marR="0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674875"/>
                  </a:ext>
                </a:extLst>
              </a:tr>
              <a:tr h="320252">
                <a:tc vMerge="1">
                  <a:txBody>
                    <a:bodyPr/>
                    <a:lstStyle/>
                    <a:p>
                      <a:endParaRPr lang="es-ES" sz="1400" b="1" dirty="0"/>
                    </a:p>
                  </a:txBody>
                  <a:tcPr marL="180000" marR="0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212497"/>
                  </a:ext>
                </a:extLst>
              </a:tr>
              <a:tr h="320252">
                <a:tc rowSpan="5">
                  <a:txBody>
                    <a:bodyPr/>
                    <a:lstStyle/>
                    <a:p>
                      <a:pPr algn="ctr"/>
                      <a:r>
                        <a:rPr lang="es-ES" sz="1400" b="1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b="1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753084"/>
                  </a:ext>
                </a:extLst>
              </a:tr>
              <a:tr h="320252">
                <a:tc vMerge="1">
                  <a:txBody>
                    <a:bodyPr/>
                    <a:lstStyle/>
                    <a:p>
                      <a:endParaRPr lang="es-ES" sz="1400" b="1" dirty="0"/>
                    </a:p>
                  </a:txBody>
                  <a:tcPr marL="180000" marR="0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402752"/>
                  </a:ext>
                </a:extLst>
              </a:tr>
              <a:tr h="320252">
                <a:tc vMerge="1">
                  <a:txBody>
                    <a:bodyPr/>
                    <a:lstStyle/>
                    <a:p>
                      <a:endParaRPr lang="es-ES" sz="1400" b="1" dirty="0"/>
                    </a:p>
                  </a:txBody>
                  <a:tcPr marL="180000" marR="0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921512"/>
                  </a:ext>
                </a:extLst>
              </a:tr>
              <a:tr h="320252">
                <a:tc vMerge="1">
                  <a:txBody>
                    <a:bodyPr/>
                    <a:lstStyle/>
                    <a:p>
                      <a:endParaRPr lang="es-ES" sz="1400" b="1" dirty="0"/>
                    </a:p>
                  </a:txBody>
                  <a:tcPr marL="180000" marR="0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63185"/>
                  </a:ext>
                </a:extLst>
              </a:tr>
              <a:tr h="320252">
                <a:tc vMerge="1">
                  <a:txBody>
                    <a:bodyPr/>
                    <a:lstStyle/>
                    <a:p>
                      <a:endParaRPr lang="es-ES" sz="1400" b="1" dirty="0"/>
                    </a:p>
                  </a:txBody>
                  <a:tcPr marL="180000" marR="0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48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0612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6EAA5-3977-48F2-85FC-717F3050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 de tabla V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588BD0-B037-45F7-A95C-68573C2E00C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51</a:t>
            </a:fld>
            <a:endParaRPr lang="es-ES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FDBA1638-8A58-4E5B-9653-7095B0569C03}"/>
              </a:ext>
            </a:extLst>
          </p:cNvPr>
          <p:cNvGraphicFramePr>
            <a:graphicFrameLocks noGrp="1"/>
          </p:cNvGraphicFramePr>
          <p:nvPr>
            <p:ph type="tbl" sz="quarter" idx="31"/>
            <p:extLst>
              <p:ext uri="{D42A27DB-BD31-4B8C-83A1-F6EECF244321}">
                <p14:modId xmlns:p14="http://schemas.microsoft.com/office/powerpoint/2010/main" val="2670397172"/>
              </p:ext>
            </p:extLst>
          </p:nvPr>
        </p:nvGraphicFramePr>
        <p:xfrm>
          <a:off x="906463" y="2514595"/>
          <a:ext cx="12817475" cy="480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81">
                  <a:extLst>
                    <a:ext uri="{9D8B030D-6E8A-4147-A177-3AD203B41FA5}">
                      <a16:colId xmlns:a16="http://schemas.microsoft.com/office/drawing/2014/main" val="61143273"/>
                    </a:ext>
                  </a:extLst>
                </a:gridCol>
                <a:gridCol w="3029656">
                  <a:extLst>
                    <a:ext uri="{9D8B030D-6E8A-4147-A177-3AD203B41FA5}">
                      <a16:colId xmlns:a16="http://schemas.microsoft.com/office/drawing/2014/main" val="3276155052"/>
                    </a:ext>
                  </a:extLst>
                </a:gridCol>
                <a:gridCol w="3977662">
                  <a:extLst>
                    <a:ext uri="{9D8B030D-6E8A-4147-A177-3AD203B41FA5}">
                      <a16:colId xmlns:a16="http://schemas.microsoft.com/office/drawing/2014/main" val="972106578"/>
                    </a:ext>
                  </a:extLst>
                </a:gridCol>
                <a:gridCol w="1334844">
                  <a:extLst>
                    <a:ext uri="{9D8B030D-6E8A-4147-A177-3AD203B41FA5}">
                      <a16:colId xmlns:a16="http://schemas.microsoft.com/office/drawing/2014/main" val="1898605209"/>
                    </a:ext>
                  </a:extLst>
                </a:gridCol>
                <a:gridCol w="1334844">
                  <a:extLst>
                    <a:ext uri="{9D8B030D-6E8A-4147-A177-3AD203B41FA5}">
                      <a16:colId xmlns:a16="http://schemas.microsoft.com/office/drawing/2014/main" val="187832902"/>
                    </a:ext>
                  </a:extLst>
                </a:gridCol>
                <a:gridCol w="1334844">
                  <a:extLst>
                    <a:ext uri="{9D8B030D-6E8A-4147-A177-3AD203B41FA5}">
                      <a16:colId xmlns:a16="http://schemas.microsoft.com/office/drawing/2014/main" val="4224907938"/>
                    </a:ext>
                  </a:extLst>
                </a:gridCol>
                <a:gridCol w="1334844">
                  <a:extLst>
                    <a:ext uri="{9D8B030D-6E8A-4147-A177-3AD203B41FA5}">
                      <a16:colId xmlns:a16="http://schemas.microsoft.com/office/drawing/2014/main" val="4232523945"/>
                    </a:ext>
                  </a:extLst>
                </a:gridCol>
              </a:tblGrid>
              <a:tr h="320252">
                <a:tc>
                  <a:txBody>
                    <a:bodyPr/>
                    <a:lstStyle/>
                    <a:p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86142"/>
                  </a:ext>
                </a:extLst>
              </a:tr>
              <a:tr h="320252">
                <a:tc rowSpan="4"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b="1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45105"/>
                  </a:ext>
                </a:extLst>
              </a:tr>
              <a:tr h="320252">
                <a:tc vMerge="1">
                  <a:txBody>
                    <a:bodyPr/>
                    <a:lstStyle/>
                    <a:p>
                      <a:endParaRPr lang="es-ES" sz="1400" b="1" dirty="0"/>
                    </a:p>
                  </a:txBody>
                  <a:tcPr marL="180000" marR="0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94899"/>
                  </a:ext>
                </a:extLst>
              </a:tr>
              <a:tr h="320252">
                <a:tc vMerge="1">
                  <a:txBody>
                    <a:bodyPr/>
                    <a:lstStyle/>
                    <a:p>
                      <a:endParaRPr lang="es-ES" sz="1400" b="1" dirty="0"/>
                    </a:p>
                  </a:txBody>
                  <a:tcPr marL="180000" marR="0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87874"/>
                  </a:ext>
                </a:extLst>
              </a:tr>
              <a:tr h="320252">
                <a:tc vMerge="1">
                  <a:txBody>
                    <a:bodyPr/>
                    <a:lstStyle/>
                    <a:p>
                      <a:endParaRPr lang="es-ES" sz="1400" b="1" dirty="0"/>
                    </a:p>
                  </a:txBody>
                  <a:tcPr marL="180000" marR="0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95415"/>
                  </a:ext>
                </a:extLst>
              </a:tr>
              <a:tr h="320252">
                <a:tc rowSpan="5">
                  <a:txBody>
                    <a:bodyPr/>
                    <a:lstStyle/>
                    <a:p>
                      <a:pPr algn="ctr"/>
                      <a:r>
                        <a:rPr lang="es-ES" sz="1400" b="1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b="1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1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449635"/>
                  </a:ext>
                </a:extLst>
              </a:tr>
              <a:tr h="320252">
                <a:tc vMerge="1">
                  <a:txBody>
                    <a:bodyPr/>
                    <a:lstStyle/>
                    <a:p>
                      <a:endParaRPr lang="es-ES" sz="1400" b="1" dirty="0"/>
                    </a:p>
                  </a:txBody>
                  <a:tcPr marL="180000" marR="0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328283"/>
                  </a:ext>
                </a:extLst>
              </a:tr>
              <a:tr h="320252">
                <a:tc vMerge="1">
                  <a:txBody>
                    <a:bodyPr/>
                    <a:lstStyle/>
                    <a:p>
                      <a:endParaRPr lang="es-ES" sz="1400" b="1" dirty="0"/>
                    </a:p>
                  </a:txBody>
                  <a:tcPr marL="180000" marR="0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36063"/>
                  </a:ext>
                </a:extLst>
              </a:tr>
              <a:tr h="320252">
                <a:tc vMerge="1">
                  <a:txBody>
                    <a:bodyPr/>
                    <a:lstStyle/>
                    <a:p>
                      <a:endParaRPr lang="es-ES" sz="1400" b="1" dirty="0"/>
                    </a:p>
                  </a:txBody>
                  <a:tcPr marL="180000" marR="0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674875"/>
                  </a:ext>
                </a:extLst>
              </a:tr>
              <a:tr h="320252">
                <a:tc vMerge="1">
                  <a:txBody>
                    <a:bodyPr/>
                    <a:lstStyle/>
                    <a:p>
                      <a:endParaRPr lang="es-ES" sz="1400" b="1" dirty="0"/>
                    </a:p>
                  </a:txBody>
                  <a:tcPr marL="180000" marR="0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212497"/>
                  </a:ext>
                </a:extLst>
              </a:tr>
              <a:tr h="320252">
                <a:tc rowSpan="5">
                  <a:txBody>
                    <a:bodyPr/>
                    <a:lstStyle/>
                    <a:p>
                      <a:pPr algn="ctr"/>
                      <a:r>
                        <a:rPr lang="es-ES" sz="1400" b="1" dirty="0" err="1">
                          <a:solidFill>
                            <a:schemeClr val="bg1"/>
                          </a:solidFill>
                        </a:rPr>
                        <a:t>Lorem</a:t>
                      </a:r>
                      <a:r>
                        <a:rPr lang="es-ES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400" b="1" dirty="0" err="1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es-E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B4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753084"/>
                  </a:ext>
                </a:extLst>
              </a:tr>
              <a:tr h="320252">
                <a:tc vMerge="1">
                  <a:txBody>
                    <a:bodyPr/>
                    <a:lstStyle/>
                    <a:p>
                      <a:endParaRPr lang="es-ES" sz="1400" b="1" dirty="0"/>
                    </a:p>
                  </a:txBody>
                  <a:tcPr marL="180000" marR="0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402752"/>
                  </a:ext>
                </a:extLst>
              </a:tr>
              <a:tr h="320252">
                <a:tc vMerge="1">
                  <a:txBody>
                    <a:bodyPr/>
                    <a:lstStyle/>
                    <a:p>
                      <a:endParaRPr lang="es-ES" sz="1400" b="1" dirty="0"/>
                    </a:p>
                  </a:txBody>
                  <a:tcPr marL="180000" marR="0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921512"/>
                  </a:ext>
                </a:extLst>
              </a:tr>
              <a:tr h="320252">
                <a:tc vMerge="1">
                  <a:txBody>
                    <a:bodyPr/>
                    <a:lstStyle/>
                    <a:p>
                      <a:endParaRPr lang="es-ES" sz="1400" b="1" dirty="0"/>
                    </a:p>
                  </a:txBody>
                  <a:tcPr marL="180000" marR="0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63185"/>
                  </a:ext>
                </a:extLst>
              </a:tr>
              <a:tr h="320252">
                <a:tc vMerge="1">
                  <a:txBody>
                    <a:bodyPr/>
                    <a:lstStyle/>
                    <a:p>
                      <a:endParaRPr lang="es-ES" sz="1400" b="1" dirty="0"/>
                    </a:p>
                  </a:txBody>
                  <a:tcPr marL="180000" marR="0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Lorem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Ipsum</a:t>
                      </a:r>
                      <a:endParaRPr lang="es-ES" sz="1400" b="1" dirty="0"/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Lorem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Ipsum</a:t>
                      </a:r>
                      <a:r>
                        <a:rPr lang="es-ES" sz="1400" dirty="0"/>
                        <a:t> 12345678910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3,03 %</a:t>
                      </a:r>
                    </a:p>
                  </a:txBody>
                  <a:tcPr marL="180000" marR="0" anchor="ctr">
                    <a:lnL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3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48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0509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543BAEA-A597-41C7-9FC5-1D8A78716A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52</a:t>
            </a:fld>
            <a:endParaRPr lang="es-ES" dirty="0"/>
          </a:p>
        </p:txBody>
      </p:sp>
      <p:sp>
        <p:nvSpPr>
          <p:cNvPr id="57" name="Título 56">
            <a:extLst>
              <a:ext uri="{FF2B5EF4-FFF2-40B4-BE49-F238E27FC236}">
                <a16:creationId xmlns:a16="http://schemas.microsoft.com/office/drawing/2014/main" id="{15B0F72F-37EC-4FC8-B856-50714A2D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Iconos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C2EFFDA-1D02-4BDE-BC76-936FC45EF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7654" y="1155245"/>
            <a:ext cx="190500" cy="37147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CBF0FEB1-A610-478C-BB7A-BCE91937B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4355" y="1131433"/>
            <a:ext cx="409575" cy="3429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21FBEAE3-1B3A-4703-98FC-516ED28FC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7893" y="1117145"/>
            <a:ext cx="304800" cy="37147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BD043C67-B52B-48F1-B499-A24C980FB2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35437" y="1135516"/>
            <a:ext cx="371475" cy="37147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51916D55-62CD-4D19-B342-9A5B7B7A6E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2850" y="1160008"/>
            <a:ext cx="342900" cy="3429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9FF675AF-0C4B-4C60-8D92-864554DF4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75297" y="1081825"/>
            <a:ext cx="315549" cy="449657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D1352324-56EF-4C7F-AF61-AADD1F5093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48736" y="1153658"/>
            <a:ext cx="352425" cy="3524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7A8B6C54-0EF2-470A-9B80-7CCB6ADAF0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18546" y="1193345"/>
            <a:ext cx="409575" cy="276225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E2CAA6E9-CCDC-4D2E-86ED-5DE77B1A9D1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44351" y="6723062"/>
            <a:ext cx="409575" cy="40957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2E7D3A53-7FA1-46BA-B7EF-5D6BDF47C7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46020" y="1938337"/>
            <a:ext cx="342900" cy="361950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95AA9E85-A565-4940-8BBA-11472C59645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072062" y="1927451"/>
            <a:ext cx="466725" cy="409575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295E10CF-9711-4BD1-9B91-F6932BB6550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72275" y="1903412"/>
            <a:ext cx="390525" cy="400050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1CA39076-8AFE-47A6-9987-7E4264929F9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110717" y="1970086"/>
            <a:ext cx="443209" cy="295473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D6E8B97D-D720-4122-BEA8-08DB36E046C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966550" y="1947182"/>
            <a:ext cx="352425" cy="409575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FAEB38C-19A3-45B8-BCAF-95BADFCEE0D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3085986" y="1074282"/>
            <a:ext cx="447675" cy="457200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B98A9202-B7F4-475A-B4CB-E72ADB3B6F0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3126133" y="1968273"/>
            <a:ext cx="352425" cy="352425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2F343C83-BEAF-476A-992A-7E3A1BF5F59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184501" y="2738437"/>
            <a:ext cx="352425" cy="352425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CD4324D5-F64C-434A-A880-7F175EA7592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756127" y="2747961"/>
            <a:ext cx="333375" cy="333375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210C0FBB-A5D6-4FCC-883E-3EC94EC8E12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4352247" y="2764970"/>
            <a:ext cx="314325" cy="342900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F69E8C42-8C34-430A-92B7-9591AB80D0B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044293" y="2767012"/>
            <a:ext cx="219075" cy="323850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9DDA223E-9B15-4E0D-B66F-41C64B40085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7526791" y="2731634"/>
            <a:ext cx="381000" cy="381000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70EA54E5-67E9-426A-9EEA-0B35322F899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=""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9183324" y="2720748"/>
            <a:ext cx="285750" cy="342900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68296012-5D61-44D0-B57A-9C5F1538F98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=""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99037" y="2781299"/>
            <a:ext cx="295275" cy="295275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B1FF9A5C-700C-48C9-B479-52B8702BA070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=""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2349390" y="2747961"/>
            <a:ext cx="352425" cy="314325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0191F694-844F-4957-916B-D1F01A57C884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916565" y="3502480"/>
            <a:ext cx="400050" cy="40005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FDB36052-DD07-460D-AEF3-D43F52E9AA09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=""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501618" y="6780667"/>
            <a:ext cx="438150" cy="295275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1AC013E7-51B3-4135-91E9-C02A0F690165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=""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128033" y="6755265"/>
            <a:ext cx="371475" cy="285750"/>
          </a:xfrm>
          <a:prstGeom prst="rect">
            <a:avLst/>
          </a:prstGeom>
        </p:spPr>
      </p:pic>
      <p:pic>
        <p:nvPicPr>
          <p:cNvPr id="34" name="Gráfico 33">
            <a:extLst>
              <a:ext uri="{FF2B5EF4-FFF2-40B4-BE49-F238E27FC236}">
                <a16:creationId xmlns:a16="http://schemas.microsoft.com/office/drawing/2014/main" id="{0655FBD8-6C4A-4C76-B4DB-EA10A495DDB9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=""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6783161" y="3526972"/>
            <a:ext cx="295275" cy="361950"/>
          </a:xfrm>
          <a:prstGeom prst="rect">
            <a:avLst/>
          </a:prstGeom>
        </p:spPr>
      </p:pic>
      <p:pic>
        <p:nvPicPr>
          <p:cNvPr id="35" name="Gráfico 34">
            <a:extLst>
              <a:ext uri="{FF2B5EF4-FFF2-40B4-BE49-F238E27FC236}">
                <a16:creationId xmlns:a16="http://schemas.microsoft.com/office/drawing/2014/main" id="{DE201611-F5F3-487A-BFE4-0CF2E1799FB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=""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8324168" y="3562349"/>
            <a:ext cx="409575" cy="333375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33C0012D-C28A-4272-8BDE-96A877A8594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=""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3153114" y="6721248"/>
            <a:ext cx="352425" cy="419554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47F4F64F-472E-4FBF-83C9-6A2D74A47ABA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=""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1589203" y="3509283"/>
            <a:ext cx="266700" cy="400050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FB0D5450-4BFC-4FA1-AB5A-DC89D7B43D48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=""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3144498" y="3520847"/>
            <a:ext cx="352425" cy="352425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925716B3-B201-4930-B526-E343AD03F83A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=""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103539" y="4326391"/>
            <a:ext cx="352425" cy="352425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4761B7DA-1B36-428E-8711-BDBA7B51D4DD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=""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9122772" y="5935117"/>
            <a:ext cx="371475" cy="371475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4B238ABB-C991-4A75-8B4B-D64F6D744FEC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=""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4367893" y="4318907"/>
            <a:ext cx="323850" cy="457200"/>
          </a:xfrm>
          <a:prstGeom prst="rect">
            <a:avLst/>
          </a:prstGeom>
        </p:spPr>
      </p:pic>
      <p:pic>
        <p:nvPicPr>
          <p:cNvPr id="42" name="Gráfico 41">
            <a:extLst>
              <a:ext uri="{FF2B5EF4-FFF2-40B4-BE49-F238E27FC236}">
                <a16:creationId xmlns:a16="http://schemas.microsoft.com/office/drawing/2014/main" id="{06964384-E5DF-48A5-BD08-D37DFF0C9344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=""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5939518" y="4328432"/>
            <a:ext cx="361950" cy="361950"/>
          </a:xfrm>
          <a:prstGeom prst="rect">
            <a:avLst/>
          </a:prstGeom>
        </p:spPr>
      </p:pic>
      <p:pic>
        <p:nvPicPr>
          <p:cNvPr id="44" name="Gráfico 43">
            <a:extLst>
              <a:ext uri="{FF2B5EF4-FFF2-40B4-BE49-F238E27FC236}">
                <a16:creationId xmlns:a16="http://schemas.microsoft.com/office/drawing/2014/main" id="{AAE99354-D11E-4EE7-BBE5-B52B450DE986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=""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577818" y="4357007"/>
            <a:ext cx="285750" cy="381000"/>
          </a:xfrm>
          <a:prstGeom prst="rect">
            <a:avLst/>
          </a:prstGeom>
        </p:spPr>
      </p:pic>
      <p:pic>
        <p:nvPicPr>
          <p:cNvPr id="45" name="Gráfico 44">
            <a:extLst>
              <a:ext uri="{FF2B5EF4-FFF2-40B4-BE49-F238E27FC236}">
                <a16:creationId xmlns:a16="http://schemas.microsoft.com/office/drawing/2014/main" id="{3E5D35D3-0C6D-4DC7-945B-8CE1E7AEDB24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=""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9084672" y="4269240"/>
            <a:ext cx="504825" cy="466725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E0DD9B1F-7EB9-4CFE-8C6A-F18C383FE568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=""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0646772" y="4305859"/>
            <a:ext cx="514350" cy="409575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41BDF8D5-7DBC-4E24-9DE1-B79F0693A781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=""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12300041" y="4337957"/>
            <a:ext cx="409575" cy="409575"/>
          </a:xfrm>
          <a:prstGeom prst="rect">
            <a:avLst/>
          </a:prstGeom>
        </p:spPr>
      </p:pic>
      <p:pic>
        <p:nvPicPr>
          <p:cNvPr id="49" name="Gráfico 48">
            <a:extLst>
              <a:ext uri="{FF2B5EF4-FFF2-40B4-BE49-F238E27FC236}">
                <a16:creationId xmlns:a16="http://schemas.microsoft.com/office/drawing/2014/main" id="{C09B2CF3-A96A-4EF5-B853-3E839669BC5F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=""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1127578" y="5178197"/>
            <a:ext cx="352425" cy="352425"/>
          </a:xfrm>
          <a:prstGeom prst="rect">
            <a:avLst/>
          </a:prstGeom>
        </p:spPr>
      </p:pic>
      <p:pic>
        <p:nvPicPr>
          <p:cNvPr id="50" name="Gráfico 49">
            <a:extLst>
              <a:ext uri="{FF2B5EF4-FFF2-40B4-BE49-F238E27FC236}">
                <a16:creationId xmlns:a16="http://schemas.microsoft.com/office/drawing/2014/main" id="{8318AE03-C797-456C-8648-F2F183994386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=""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1620953" y="6732134"/>
            <a:ext cx="209550" cy="409575"/>
          </a:xfrm>
          <a:prstGeom prst="rect">
            <a:avLst/>
          </a:prstGeom>
        </p:spPr>
      </p:pic>
      <p:pic>
        <p:nvPicPr>
          <p:cNvPr id="52" name="Gráfico 51">
            <a:extLst>
              <a:ext uri="{FF2B5EF4-FFF2-40B4-BE49-F238E27FC236}">
                <a16:creationId xmlns:a16="http://schemas.microsoft.com/office/drawing/2014/main" id="{37197C5B-84EF-481D-ABA3-7FB4D18523E9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=""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2390664" y="5930673"/>
            <a:ext cx="295275" cy="352425"/>
          </a:xfrm>
          <a:prstGeom prst="rect">
            <a:avLst/>
          </a:prstGeom>
        </p:spPr>
      </p:pic>
      <p:pic>
        <p:nvPicPr>
          <p:cNvPr id="53" name="Gráfico 52">
            <a:extLst>
              <a:ext uri="{FF2B5EF4-FFF2-40B4-BE49-F238E27FC236}">
                <a16:creationId xmlns:a16="http://schemas.microsoft.com/office/drawing/2014/main" id="{26FEC1A4-0F63-4D2E-B501-DBDAFF8DD7AA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=""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6872582" y="5062537"/>
            <a:ext cx="133350" cy="533400"/>
          </a:xfrm>
          <a:prstGeom prst="rect">
            <a:avLst/>
          </a:prstGeom>
        </p:spPr>
      </p:pic>
      <p:pic>
        <p:nvPicPr>
          <p:cNvPr id="54" name="Gráfico 53">
            <a:extLst>
              <a:ext uri="{FF2B5EF4-FFF2-40B4-BE49-F238E27FC236}">
                <a16:creationId xmlns:a16="http://schemas.microsoft.com/office/drawing/2014/main" id="{46049F61-8464-43A7-A525-0393C3B76DAE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=""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8325146" y="5062537"/>
            <a:ext cx="342900" cy="342900"/>
          </a:xfrm>
          <a:prstGeom prst="rect">
            <a:avLst/>
          </a:prstGeom>
        </p:spPr>
      </p:pic>
      <p:pic>
        <p:nvPicPr>
          <p:cNvPr id="55" name="Gráfico 54">
            <a:extLst>
              <a:ext uri="{FF2B5EF4-FFF2-40B4-BE49-F238E27FC236}">
                <a16:creationId xmlns:a16="http://schemas.microsoft.com/office/drawing/2014/main" id="{EEDACAA1-CCFF-4469-9A1A-69643A94CBCF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=""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9813698" y="5928315"/>
            <a:ext cx="552450" cy="409575"/>
          </a:xfrm>
          <a:prstGeom prst="rect">
            <a:avLst/>
          </a:prstGeom>
        </p:spPr>
      </p:pic>
      <p:pic>
        <p:nvPicPr>
          <p:cNvPr id="56" name="Gráfico 55">
            <a:extLst>
              <a:ext uri="{FF2B5EF4-FFF2-40B4-BE49-F238E27FC236}">
                <a16:creationId xmlns:a16="http://schemas.microsoft.com/office/drawing/2014/main" id="{EE89044A-FA38-4352-AC9D-2462FA05B700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=""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11600089" y="5100637"/>
            <a:ext cx="2381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583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D7075FA6-95B3-43B5-B750-B4A68BC0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41578CED-AE07-4BC7-86AD-4B7712A2AD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15188B5-6E90-460B-B221-74FD7334AA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7047E2A-D632-4052-BC40-2FDD6FD5A8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32C4FDD8-C9DA-4EBC-8F86-25B47676F7B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84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13284BF-C89B-4CDB-94DB-C59F079CE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E22DBF1-9AEA-43F1-892A-5C930C04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Continuar trabajo </a:t>
            </a:r>
            <a:r>
              <a:rPr lang="es-ES" dirty="0" err="1" smtClean="0"/>
              <a:t>Aviñó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09161"/>
            <a:ext cx="7677150" cy="3381375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1E7C3F-B908-479C-870A-B50342142C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3000" y="6083969"/>
            <a:ext cx="8951912" cy="1349078"/>
          </a:xfrm>
        </p:spPr>
        <p:txBody>
          <a:bodyPr/>
          <a:lstStyle/>
          <a:p>
            <a:r>
              <a:rPr lang="es-ES" dirty="0"/>
              <a:t>Como se puede observar, </a:t>
            </a:r>
            <a:r>
              <a:rPr lang="es-ES" dirty="0" err="1"/>
              <a:t>MedGan</a:t>
            </a:r>
            <a:r>
              <a:rPr lang="es-ES" dirty="0"/>
              <a:t> tiene un rendimiento mejor que la línea base en las métricas habituales, pero su MMD es considerablemente peor; atribuimos esto al efecto del </a:t>
            </a:r>
            <a:r>
              <a:rPr lang="es-ES" b="1" dirty="0"/>
              <a:t>colapso de modos</a:t>
            </a:r>
            <a:r>
              <a:rPr lang="es-ES" dirty="0"/>
              <a:t>. Nuestro método supera a ambos, incluso utilizando solo 5 valores latentes (</a:t>
            </a:r>
            <a:r>
              <a:rPr lang="es-ES" dirty="0" err="1"/>
              <a:t>clusters</a:t>
            </a:r>
            <a:r>
              <a:rPr lang="es-ES" dirty="0"/>
              <a:t>), y logra un MMD notablemente bajo incluso en esa configuración. Los valores mejoran significativamente hasta alcanzar los 100 </a:t>
            </a:r>
            <a:r>
              <a:rPr lang="es-ES" dirty="0" err="1"/>
              <a:t>clusters</a:t>
            </a:r>
            <a:r>
              <a:rPr lang="es-ES" dirty="0"/>
              <a:t>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328A2C-8EF0-49B6-A1F8-8A55356672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6463" y="2172974"/>
            <a:ext cx="8709977" cy="3873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Generating Synthetic but Plausible Healthcare Record Datasets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5149214" y="234998"/>
            <a:ext cx="937450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40" dirty="0" smtClean="0">
                <a:solidFill>
                  <a:srgbClr val="1E1E1E"/>
                </a:solidFill>
                <a:latin typeface="Century Gothic" panose="020B0502020202020204" pitchFamily="34" charset="0"/>
              </a:rPr>
              <a:t>[1] Laura </a:t>
            </a:r>
            <a:r>
              <a:rPr lang="es-ES" sz="1440" dirty="0">
                <a:solidFill>
                  <a:srgbClr val="1E1E1E"/>
                </a:solidFill>
                <a:latin typeface="Century Gothic" panose="020B0502020202020204" pitchFamily="34" charset="0"/>
              </a:rPr>
              <a:t>Avino, </a:t>
            </a:r>
            <a:r>
              <a:rPr lang="es-ES" sz="1440" dirty="0" err="1">
                <a:solidFill>
                  <a:srgbClr val="1E1E1E"/>
                </a:solidFill>
                <a:latin typeface="Century Gothic" panose="020B0502020202020204" pitchFamily="34" charset="0"/>
              </a:rPr>
              <a:t>Matteo</a:t>
            </a:r>
            <a:r>
              <a:rPr lang="es-ES" sz="1440" dirty="0">
                <a:solidFill>
                  <a:srgbClr val="1E1E1E"/>
                </a:solidFill>
                <a:latin typeface="Century Gothic" panose="020B0502020202020204" pitchFamily="34" charset="0"/>
              </a:rPr>
              <a:t> Ruffini, and </a:t>
            </a:r>
            <a:r>
              <a:rPr lang="es-ES" sz="1440" dirty="0" err="1">
                <a:solidFill>
                  <a:srgbClr val="1E1E1E"/>
                </a:solidFill>
                <a:latin typeface="Century Gothic" panose="020B0502020202020204" pitchFamily="34" charset="0"/>
              </a:rPr>
              <a:t>Ricard</a:t>
            </a:r>
            <a:r>
              <a:rPr lang="es-ES" sz="1440" dirty="0">
                <a:solidFill>
                  <a:srgbClr val="1E1E1E"/>
                </a:solidFill>
                <a:latin typeface="Century Gothic" panose="020B0502020202020204" pitchFamily="34" charset="0"/>
              </a:rPr>
              <a:t> </a:t>
            </a:r>
            <a:r>
              <a:rPr lang="es-ES" sz="1440" dirty="0" err="1">
                <a:solidFill>
                  <a:srgbClr val="1E1E1E"/>
                </a:solidFill>
                <a:latin typeface="Century Gothic" panose="020B0502020202020204" pitchFamily="34" charset="0"/>
              </a:rPr>
              <a:t>Gavalda</a:t>
            </a:r>
            <a:r>
              <a:rPr lang="es-ES" sz="1440" dirty="0">
                <a:solidFill>
                  <a:srgbClr val="1E1E1E"/>
                </a:solidFill>
                <a:latin typeface="Century Gothic" panose="020B0502020202020204" pitchFamily="34" charset="0"/>
              </a:rPr>
              <a:t>. </a:t>
            </a:r>
            <a:r>
              <a:rPr lang="es-ES" sz="1440" dirty="0" err="1">
                <a:solidFill>
                  <a:srgbClr val="1E1E1E"/>
                </a:solidFill>
                <a:latin typeface="Century Gothic" panose="020B0502020202020204" pitchFamily="34" charset="0"/>
              </a:rPr>
              <a:t>Generating</a:t>
            </a:r>
            <a:r>
              <a:rPr lang="es-ES" sz="1440" dirty="0">
                <a:solidFill>
                  <a:srgbClr val="1E1E1E"/>
                </a:solidFill>
                <a:latin typeface="Century Gothic" panose="020B0502020202020204" pitchFamily="34" charset="0"/>
              </a:rPr>
              <a:t> </a:t>
            </a:r>
            <a:r>
              <a:rPr lang="es-ES" sz="1440" dirty="0" err="1">
                <a:solidFill>
                  <a:srgbClr val="1E1E1E"/>
                </a:solidFill>
                <a:latin typeface="Century Gothic" panose="020B0502020202020204" pitchFamily="34" charset="0"/>
              </a:rPr>
              <a:t>synthetic</a:t>
            </a:r>
            <a:r>
              <a:rPr lang="es-ES" sz="1440" dirty="0">
                <a:solidFill>
                  <a:srgbClr val="1E1E1E"/>
                </a:solidFill>
                <a:latin typeface="Century Gothic" panose="020B0502020202020204" pitchFamily="34" charset="0"/>
              </a:rPr>
              <a:t> </a:t>
            </a:r>
            <a:r>
              <a:rPr lang="es-ES" sz="1440" dirty="0" err="1">
                <a:solidFill>
                  <a:srgbClr val="1E1E1E"/>
                </a:solidFill>
                <a:latin typeface="Century Gothic" panose="020B0502020202020204" pitchFamily="34" charset="0"/>
              </a:rPr>
              <a:t>but</a:t>
            </a:r>
            <a:r>
              <a:rPr lang="es-ES" sz="1440" dirty="0">
                <a:solidFill>
                  <a:srgbClr val="1E1E1E"/>
                </a:solidFill>
                <a:latin typeface="Century Gothic" panose="020B0502020202020204" pitchFamily="34" charset="0"/>
              </a:rPr>
              <a:t> plausible </a:t>
            </a:r>
            <a:r>
              <a:rPr lang="es-ES" sz="1440" dirty="0" err="1">
                <a:solidFill>
                  <a:srgbClr val="1E1E1E"/>
                </a:solidFill>
                <a:latin typeface="Century Gothic" panose="020B0502020202020204" pitchFamily="34" charset="0"/>
              </a:rPr>
              <a:t>healthcare</a:t>
            </a:r>
            <a:r>
              <a:rPr lang="es-ES" sz="1440" dirty="0">
                <a:solidFill>
                  <a:srgbClr val="1E1E1E"/>
                </a:solidFill>
                <a:latin typeface="Century Gothic" panose="020B0502020202020204" pitchFamily="34" charset="0"/>
              </a:rPr>
              <a:t> record </a:t>
            </a:r>
            <a:r>
              <a:rPr lang="es-ES" sz="1440" dirty="0" err="1">
                <a:solidFill>
                  <a:srgbClr val="1E1E1E"/>
                </a:solidFill>
                <a:latin typeface="Century Gothic" panose="020B0502020202020204" pitchFamily="34" charset="0"/>
              </a:rPr>
              <a:t>datasets</a:t>
            </a:r>
            <a:r>
              <a:rPr lang="es-ES" sz="1440" dirty="0">
                <a:solidFill>
                  <a:srgbClr val="1E1E1E"/>
                </a:solidFill>
                <a:latin typeface="Century Gothic" panose="020B0502020202020204" pitchFamily="34" charset="0"/>
              </a:rPr>
              <a:t>. </a:t>
            </a:r>
            <a:r>
              <a:rPr lang="es-ES" sz="1440" dirty="0" err="1">
                <a:solidFill>
                  <a:srgbClr val="1E1E1E"/>
                </a:solidFill>
                <a:latin typeface="Century Gothic" panose="020B0502020202020204" pitchFamily="34" charset="0"/>
              </a:rPr>
              <a:t>arXiv</a:t>
            </a:r>
            <a:r>
              <a:rPr lang="es-ES" sz="1440" dirty="0">
                <a:solidFill>
                  <a:srgbClr val="1E1E1E"/>
                </a:solidFill>
                <a:latin typeface="Century Gothic" panose="020B0502020202020204" pitchFamily="34" charset="0"/>
              </a:rPr>
              <a:t> </a:t>
            </a:r>
            <a:r>
              <a:rPr lang="es-ES" sz="1440" dirty="0" err="1">
                <a:solidFill>
                  <a:srgbClr val="1E1E1E"/>
                </a:solidFill>
                <a:latin typeface="Century Gothic" panose="020B0502020202020204" pitchFamily="34" charset="0"/>
              </a:rPr>
              <a:t>preprint</a:t>
            </a:r>
            <a:r>
              <a:rPr lang="es-ES" sz="1440" dirty="0">
                <a:solidFill>
                  <a:srgbClr val="1E1E1E"/>
                </a:solidFill>
                <a:latin typeface="Century Gothic" panose="020B0502020202020204" pitchFamily="34" charset="0"/>
              </a:rPr>
              <a:t> arXiv:1807.01514, 2018. URL https: //arxiv.org/</a:t>
            </a:r>
            <a:r>
              <a:rPr lang="es-ES" sz="1440" dirty="0" err="1">
                <a:solidFill>
                  <a:srgbClr val="1E1E1E"/>
                </a:solidFill>
                <a:latin typeface="Century Gothic" panose="020B0502020202020204" pitchFamily="34" charset="0"/>
              </a:rPr>
              <a:t>abs</a:t>
            </a:r>
            <a:r>
              <a:rPr lang="es-ES" sz="1440" dirty="0">
                <a:solidFill>
                  <a:srgbClr val="1E1E1E"/>
                </a:solidFill>
                <a:latin typeface="Century Gothic" panose="020B0502020202020204" pitchFamily="34" charset="0"/>
              </a:rPr>
              <a:t>/1807.01514.</a:t>
            </a:r>
          </a:p>
        </p:txBody>
      </p:sp>
    </p:spTree>
    <p:extLst>
      <p:ext uri="{BB962C8B-B14F-4D97-AF65-F5344CB8AC3E}">
        <p14:creationId xmlns:p14="http://schemas.microsoft.com/office/powerpoint/2010/main" val="418768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13284BF-C89B-4CDB-94DB-C59F079CE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E22DBF1-9AEA-43F1-892A-5C930C04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1E7C3F-B908-479C-870A-B50342142C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b="1" dirty="0"/>
              <a:t>Objetivo General: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Desarrollar y validar una metodología para generar datos sintéticos en salud, enfocada en episodios clínicos.</a:t>
            </a:r>
          </a:p>
          <a:p>
            <a:r>
              <a:rPr lang="es-ES" b="1" dirty="0"/>
              <a:t>Objetivos Específicos:</a:t>
            </a:r>
            <a:endParaRPr lang="es-ES" dirty="0"/>
          </a:p>
          <a:p>
            <a:r>
              <a:rPr lang="es-ES" b="1" dirty="0"/>
              <a:t>Análisis de Datos:</a:t>
            </a:r>
            <a:r>
              <a:rPr lang="es-ES" dirty="0"/>
              <a:t> Explorar y entender el conjunto de datos real, identificando variables clave.</a:t>
            </a:r>
          </a:p>
          <a:p>
            <a:r>
              <a:rPr lang="es-ES" b="1" dirty="0" err="1"/>
              <a:t>Clustering</a:t>
            </a:r>
            <a:r>
              <a:rPr lang="es-ES" b="1" dirty="0"/>
              <a:t> con </a:t>
            </a:r>
            <a:r>
              <a:rPr lang="es-ES" b="1" dirty="0" err="1"/>
              <a:t>Naive</a:t>
            </a:r>
            <a:r>
              <a:rPr lang="es-ES" b="1" dirty="0"/>
              <a:t> </a:t>
            </a:r>
            <a:r>
              <a:rPr lang="es-ES" b="1" dirty="0" err="1"/>
              <a:t>Bayes</a:t>
            </a:r>
            <a:r>
              <a:rPr lang="es-ES" b="1" dirty="0"/>
              <a:t>:</a:t>
            </a:r>
            <a:r>
              <a:rPr lang="es-ES" dirty="0"/>
              <a:t> Segmentar los episodios clínicos respetando las distribuciones observadas.</a:t>
            </a:r>
          </a:p>
          <a:p>
            <a:r>
              <a:rPr lang="es-ES" b="1" dirty="0"/>
              <a:t>Generación Sintética:</a:t>
            </a:r>
            <a:r>
              <a:rPr lang="es-ES" dirty="0"/>
              <a:t> Crear datos sintéticos que reflejen las características del conjunto original.</a:t>
            </a:r>
          </a:p>
          <a:p>
            <a:r>
              <a:rPr lang="es-ES" b="1" dirty="0"/>
              <a:t>Evaluación de Similitud:</a:t>
            </a:r>
            <a:r>
              <a:rPr lang="es-ES" dirty="0"/>
              <a:t> Comparar estadísticas entre datos sintéticos y reales.</a:t>
            </a:r>
          </a:p>
          <a:p>
            <a:r>
              <a:rPr lang="es-ES" b="1" dirty="0"/>
              <a:t>Validación de Calidad:</a:t>
            </a:r>
            <a:r>
              <a:rPr lang="es-ES" dirty="0"/>
              <a:t> Usar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r>
              <a:rPr lang="es-ES" dirty="0"/>
              <a:t> para medir la capacidad de distinguir entre datos sintéticos y reales, indicando la calidad de los datos generados.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414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13284BF-C89B-4CDB-94DB-C59F079CE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E22DBF1-9AEA-43F1-892A-5C930C04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1E7C3F-B908-479C-870A-B50342142C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328A2C-8EF0-49B6-A1F8-8A55356672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5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13284BF-C89B-4CDB-94DB-C59F079CE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E22DBF1-9AEA-43F1-892A-5C930C04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1E7C3F-B908-479C-870A-B50342142C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328A2C-8EF0-49B6-A1F8-8A55356672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911" y="2677423"/>
            <a:ext cx="7619999" cy="42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52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UEM">
      <a:dk1>
        <a:srgbClr val="1E1E1E"/>
      </a:dk1>
      <a:lt1>
        <a:srgbClr val="FFFFFF"/>
      </a:lt1>
      <a:dk2>
        <a:srgbClr val="504B4B"/>
      </a:dk2>
      <a:lt2>
        <a:srgbClr val="D2D1D1"/>
      </a:lt2>
      <a:accent1>
        <a:srgbClr val="FF3228"/>
      </a:accent1>
      <a:accent2>
        <a:srgbClr val="2D41B4"/>
      </a:accent2>
      <a:accent3>
        <a:srgbClr val="23B4AA"/>
      </a:accent3>
      <a:accent4>
        <a:srgbClr val="FFAFAA"/>
      </a:accent4>
      <a:accent5>
        <a:srgbClr val="FF5A50"/>
      </a:accent5>
      <a:accent6>
        <a:srgbClr val="504B4B"/>
      </a:accent6>
      <a:hlink>
        <a:srgbClr val="FF3228"/>
      </a:hlink>
      <a:folHlink>
        <a:srgbClr val="FF5A50"/>
      </a:folHlink>
    </a:clrScheme>
    <a:fontScheme name="UEM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F1FA13D6B84B42B3F302E70A7E7286" ma:contentTypeVersion="15" ma:contentTypeDescription="Crear nuevo documento." ma:contentTypeScope="" ma:versionID="0b50e917a369036d2781531a3b2c2903">
  <xsd:schema xmlns:xsd="http://www.w3.org/2001/XMLSchema" xmlns:xs="http://www.w3.org/2001/XMLSchema" xmlns:p="http://schemas.microsoft.com/office/2006/metadata/properties" xmlns:ns2="539ec429-7426-4157-ba17-d01bfad73db7" xmlns:ns3="9c446a4d-3aa9-49cf-a522-490a13fe70fa" targetNamespace="http://schemas.microsoft.com/office/2006/metadata/properties" ma:root="true" ma:fieldsID="6e758be3a08d3f96e29b438cf8d7fcad" ns2:_="" ns3:_="">
    <xsd:import namespace="539ec429-7426-4157-ba17-d01bfad73db7"/>
    <xsd:import namespace="9c446a4d-3aa9-49cf-a522-490a13fe70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9ec429-7426-4157-ba17-d01bfad73d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132446be-fb6d-4adf-bbdb-82041c28dc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446a4d-3aa9-49cf-a522-490a13fe70f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2d9dc74-fa22-451b-9e64-899360a9e0a4}" ma:internalName="TaxCatchAll" ma:showField="CatchAllData" ma:web="9c446a4d-3aa9-49cf-a522-490a13fe70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do con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Tipo de contenido"/>
        <xsd:element ref="dc:title" minOccurs="0" maxOccurs="1" ma:index="3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446a4d-3aa9-49cf-a522-490a13fe70fa" xsi:nil="true"/>
    <lcf76f155ced4ddcb4097134ff3c332f xmlns="539ec429-7426-4157-ba17-d01bfad73db7">
      <Terms xmlns="http://schemas.microsoft.com/office/infopath/2007/PartnerControls"/>
    </lcf76f155ced4ddcb4097134ff3c332f>
    <SharedWithUsers xmlns="9c446a4d-3aa9-49cf-a522-490a13fe70fa">
      <UserInfo>
        <DisplayName>Defensora Universitaria</DisplayName>
        <AccountId>3643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31FCFC1-9D81-47D9-B5E2-D4A2D35918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9ec429-7426-4157-ba17-d01bfad73db7"/>
    <ds:schemaRef ds:uri="9c446a4d-3aa9-49cf-a522-490a13fe70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E5B481-493E-4EE6-8B8A-D7F4611E01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787664-4035-4CB8-902C-D8A2D928A6F7}">
  <ds:schemaRefs>
    <ds:schemaRef ds:uri="http://schemas.microsoft.com/office/2006/metadata/properties"/>
    <ds:schemaRef ds:uri="http://schemas.microsoft.com/office/infopath/2007/PartnerControls"/>
    <ds:schemaRef ds:uri="9c446a4d-3aa9-49cf-a522-490a13fe70fa"/>
    <ds:schemaRef ds:uri="539ec429-7426-4157-ba17-d01bfad73d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2436</TotalTime>
  <Words>1771</Words>
  <Application>Microsoft Office PowerPoint</Application>
  <PresentationFormat>Personalizado</PresentationFormat>
  <Paragraphs>565</Paragraphs>
  <Slides>53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8" baseType="lpstr">
      <vt:lpstr>Arial</vt:lpstr>
      <vt:lpstr>Calibri</vt:lpstr>
      <vt:lpstr>Century Gothic</vt:lpstr>
      <vt:lpstr>Wingdings</vt:lpstr>
      <vt:lpstr>Tema de Office</vt:lpstr>
      <vt:lpstr>GENERACION DE DATOS SINTETICOS REALISTAS PARA REGISTROS CLINICOS:</vt:lpstr>
      <vt:lpstr>Presentación de PowerPoint</vt:lpstr>
      <vt:lpstr>Presentación de PowerPoint</vt:lpstr>
      <vt:lpstr>Problemática</vt:lpstr>
      <vt:lpstr>GANs</vt:lpstr>
      <vt:lpstr>Continuar trabajo Aviñó</vt:lpstr>
      <vt:lpstr>Objetivos</vt:lpstr>
      <vt:lpstr>Metodología</vt:lpstr>
      <vt:lpstr>Metodología</vt:lpstr>
      <vt:lpstr>Resultados</vt:lpstr>
      <vt:lpstr>Resultados</vt:lpstr>
      <vt:lpstr>Resultados</vt:lpstr>
      <vt:lpstr>Resultados</vt:lpstr>
      <vt:lpstr>Resultados</vt:lpstr>
      <vt:lpstr>Conclusiones</vt:lpstr>
      <vt:lpstr>Discusión</vt:lpstr>
      <vt:lpstr>Trabajo futuro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Estilo de gráfico de barras II</vt:lpstr>
      <vt:lpstr>Estilo de gráfico de barras III</vt:lpstr>
      <vt:lpstr>Estilo de gráfico de barras IV</vt:lpstr>
      <vt:lpstr>Estilo de gráfico de barras V</vt:lpstr>
      <vt:lpstr>Estilo de gráfico de circular I</vt:lpstr>
      <vt:lpstr>Estilo de gráfico de área I</vt:lpstr>
      <vt:lpstr>Estilo de gráfico de área II</vt:lpstr>
      <vt:lpstr>Estilo de gráfico de área II</vt:lpstr>
      <vt:lpstr>Estilo de tabla I</vt:lpstr>
      <vt:lpstr>Estilo de tabla II</vt:lpstr>
      <vt:lpstr>Estilo de tabla III</vt:lpstr>
      <vt:lpstr>Estilo de tabla IV</vt:lpstr>
      <vt:lpstr>Estilo de tabla V</vt:lpstr>
      <vt:lpstr>Iconos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Teletrabajo</dc:creator>
  <cp:lastModifiedBy>Gerard Marturia I navarro</cp:lastModifiedBy>
  <cp:revision>150</cp:revision>
  <dcterms:created xsi:type="dcterms:W3CDTF">2021-02-03T10:15:32Z</dcterms:created>
  <dcterms:modified xsi:type="dcterms:W3CDTF">2024-10-11T11:46:49Z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0x0101006EF1FA13D6B84B42B3F302E70A7E7286</vt:lpwstr>
  </property>
  <property fmtid="{D5CDD505-2E9C-101B-9397-08002B2CF9AE}" pid="3" name="MediaServiceImageTags">
    <vt:lpwstr/>
  </property>
</Properties>
</file>