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318" r:id="rId5"/>
    <p:sldId id="290" r:id="rId6"/>
    <p:sldId id="332" r:id="rId7"/>
    <p:sldId id="330" r:id="rId8"/>
    <p:sldId id="325" r:id="rId9"/>
    <p:sldId id="326" r:id="rId10"/>
    <p:sldId id="337" r:id="rId11"/>
    <p:sldId id="335" r:id="rId12"/>
    <p:sldId id="328" r:id="rId13"/>
    <p:sldId id="342" r:id="rId14"/>
    <p:sldId id="338" r:id="rId15"/>
    <p:sldId id="347" r:id="rId16"/>
    <p:sldId id="340" r:id="rId17"/>
    <p:sldId id="339" r:id="rId18"/>
    <p:sldId id="348" r:id="rId19"/>
    <p:sldId id="329" r:id="rId20"/>
    <p:sldId id="333" r:id="rId21"/>
    <p:sldId id="334" r:id="rId22"/>
    <p:sldId id="301" r:id="rId23"/>
    <p:sldId id="343" r:id="rId24"/>
    <p:sldId id="344" r:id="rId25"/>
    <p:sldId id="345" r:id="rId26"/>
    <p:sldId id="260" r:id="rId27"/>
    <p:sldId id="304" r:id="rId28"/>
    <p:sldId id="270" r:id="rId29"/>
    <p:sldId id="305" r:id="rId30"/>
    <p:sldId id="306" r:id="rId31"/>
    <p:sldId id="307" r:id="rId32"/>
    <p:sldId id="308" r:id="rId33"/>
    <p:sldId id="273" r:id="rId34"/>
    <p:sldId id="274" r:id="rId35"/>
    <p:sldId id="262" r:id="rId36"/>
    <p:sldId id="275" r:id="rId37"/>
    <p:sldId id="276" r:id="rId38"/>
    <p:sldId id="277" r:id="rId39"/>
    <p:sldId id="278" r:id="rId40"/>
    <p:sldId id="271" r:id="rId41"/>
    <p:sldId id="272" r:id="rId42"/>
    <p:sldId id="310" r:id="rId43"/>
    <p:sldId id="261" r:id="rId44"/>
    <p:sldId id="309" r:id="rId45"/>
    <p:sldId id="291" r:id="rId46"/>
    <p:sldId id="292" r:id="rId47"/>
    <p:sldId id="293" r:id="rId48"/>
    <p:sldId id="294" r:id="rId49"/>
    <p:sldId id="295" r:id="rId50"/>
    <p:sldId id="296" r:id="rId51"/>
    <p:sldId id="297" r:id="rId52"/>
    <p:sldId id="298" r:id="rId53"/>
    <p:sldId id="299" r:id="rId54"/>
    <p:sldId id="311" r:id="rId55"/>
    <p:sldId id="312" r:id="rId56"/>
    <p:sldId id="315" r:id="rId57"/>
    <p:sldId id="313" r:id="rId58"/>
    <p:sldId id="314" r:id="rId59"/>
    <p:sldId id="268" r:id="rId60"/>
    <p:sldId id="265" r:id="rId61"/>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228"/>
    <a:srgbClr val="2D41B4"/>
    <a:srgbClr val="504B4B"/>
    <a:srgbClr val="23B4AA"/>
    <a:srgbClr val="FFAFAA"/>
    <a:srgbClr val="1E1E1E"/>
    <a:srgbClr val="A5A5A5"/>
    <a:srgbClr val="D2D1D1"/>
    <a:srgbClr val="7D7878"/>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67326" autoAdjust="0"/>
  </p:normalViewPr>
  <p:slideViewPr>
    <p:cSldViewPr snapToGrid="0">
      <p:cViewPr varScale="1">
        <p:scale>
          <a:sx n="62" d="100"/>
          <a:sy n="62" d="100"/>
        </p:scale>
        <p:origin x="1800" y="66"/>
      </p:cViewPr>
      <p:guideLst/>
    </p:cSldViewPr>
  </p:slideViewPr>
  <p:notesTextViewPr>
    <p:cViewPr>
      <p:scale>
        <a:sx n="3" d="2"/>
        <a:sy n="3" d="2"/>
      </p:scale>
      <p:origin x="0" y="0"/>
    </p:cViewPr>
  </p:notesTextViewPr>
  <p:notesViewPr>
    <p:cSldViewPr snapToGrid="0" showGuides="1">
      <p:cViewPr varScale="1">
        <p:scale>
          <a:sx n="84" d="100"/>
          <a:sy n="84" d="100"/>
        </p:scale>
        <p:origin x="2976" y="102"/>
      </p:cViewPr>
      <p:guideLst/>
    </p:cSldViewPr>
  </p:notesViewPr>
  <p:gridSpacing cx="360000" cy="3600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47241551864985"/>
          <c:y val="0.13451492830837786"/>
          <c:w val="0.74250258531540847"/>
          <c:h val="0.73389830508474574"/>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Sheet1!$B$2:$E$2</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23AB-472D-9CDF-3536283240DD}"/>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Sheet1!$B$3:$E$3</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23AB-472D-9CDF-3536283240DD}"/>
            </c:ext>
          </c:extLst>
        </c:ser>
        <c:ser>
          <c:idx val="2"/>
          <c:order val="2"/>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Sheet1!$B$4:$E$4</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23AB-472D-9CDF-3536283240DD}"/>
            </c:ext>
          </c:extLst>
        </c:ser>
        <c:dLbls>
          <c:dLblPos val="outEnd"/>
          <c:showLegendKey val="0"/>
          <c:showVal val="1"/>
          <c:showCatName val="0"/>
          <c:showSerName val="0"/>
          <c:showPercent val="0"/>
          <c:showBubbleSize val="0"/>
        </c:dLbls>
        <c:gapWidth val="150"/>
        <c:axId val="389490816"/>
        <c:axId val="1"/>
      </c:barChart>
      <c:catAx>
        <c:axId val="389490816"/>
        <c:scaling>
          <c:orientation val="minMax"/>
        </c:scaling>
        <c:delete val="0"/>
        <c:axPos val="b"/>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between"/>
      </c:valAx>
      <c:spPr>
        <a:noFill/>
        <a:ln>
          <a:noFill/>
        </a:ln>
        <a:effectLst/>
      </c:spPr>
    </c:plotArea>
    <c:legend>
      <c:legendPos val="b"/>
      <c:layout>
        <c:manualLayout>
          <c:xMode val="edge"/>
          <c:yMode val="edge"/>
          <c:x val="0.34230932085591231"/>
          <c:y val="4.6769288239330575E-2"/>
          <c:w val="0.31549309479104737"/>
          <c:h val="5.15335346876271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77498299894358"/>
          <c:y val="0.15500804596912882"/>
          <c:w val="0.74250258531540847"/>
          <c:h val="0.73389830508474574"/>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Sheet1!$B$2:$E$2</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23AB-472D-9CDF-3536283240DD}"/>
            </c:ext>
          </c:extLst>
        </c:ser>
        <c:dLbls>
          <c:dLblPos val="outEnd"/>
          <c:showLegendKey val="0"/>
          <c:showVal val="1"/>
          <c:showCatName val="0"/>
          <c:showSerName val="0"/>
          <c:showPercent val="0"/>
          <c:showBubbleSize val="0"/>
        </c:dLbls>
        <c:gapWidth val="150"/>
        <c:axId val="389490816"/>
        <c:axId val="1"/>
      </c:barChart>
      <c:catAx>
        <c:axId val="389490816"/>
        <c:scaling>
          <c:orientation val="minMax"/>
        </c:scaling>
        <c:delete val="0"/>
        <c:axPos val="b"/>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between"/>
      </c:valAx>
      <c:spPr>
        <a:noFill/>
        <a:ln>
          <a:noFill/>
        </a:ln>
        <a:effectLst/>
      </c:spPr>
    </c:plotArea>
    <c:legend>
      <c:legendPos val="b"/>
      <c:layout>
        <c:manualLayout>
          <c:xMode val="edge"/>
          <c:yMode val="edge"/>
          <c:x val="0.44755013707770019"/>
          <c:y val="5.9577486777299918E-2"/>
          <c:w val="0.10516436493034913"/>
          <c:h val="5.15335346876271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47241551864985"/>
          <c:y val="0.15756968567672269"/>
          <c:w val="0.74250258531540847"/>
          <c:h val="0.73389830508474574"/>
        </c:manualLayout>
      </c:layout>
      <c:barChart>
        <c:barDir val="col"/>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Sheet1!$B$2:$E$2</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23AB-472D-9CDF-3536283240DD}"/>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Sheet1!$B$3:$E$3</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23AB-472D-9CDF-3536283240DD}"/>
            </c:ext>
          </c:extLst>
        </c:ser>
        <c:ser>
          <c:idx val="2"/>
          <c:order val="2"/>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Sheet1!$B$4:$E$4</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23AB-472D-9CDF-3536283240DD}"/>
            </c:ext>
          </c:extLst>
        </c:ser>
        <c:dLbls>
          <c:showLegendKey val="0"/>
          <c:showVal val="1"/>
          <c:showCatName val="0"/>
          <c:showSerName val="0"/>
          <c:showPercent val="0"/>
          <c:showBubbleSize val="0"/>
        </c:dLbls>
        <c:gapWidth val="150"/>
        <c:overlap val="100"/>
        <c:axId val="389490816"/>
        <c:axId val="1"/>
      </c:barChart>
      <c:catAx>
        <c:axId val="389490816"/>
        <c:scaling>
          <c:orientation val="minMax"/>
        </c:scaling>
        <c:delete val="0"/>
        <c:axPos val="b"/>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between"/>
      </c:valAx>
      <c:spPr>
        <a:noFill/>
        <a:ln>
          <a:noFill/>
        </a:ln>
        <a:effectLst/>
      </c:spPr>
    </c:plotArea>
    <c:legend>
      <c:legendPos val="b"/>
      <c:layout>
        <c:manualLayout>
          <c:xMode val="edge"/>
          <c:yMode val="edge"/>
          <c:x val="0.34570418589532481"/>
          <c:y val="6.2139126484893788E-2"/>
          <c:w val="0.31549309479104737"/>
          <c:h val="5.15335346876271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47241551864985"/>
          <c:y val="0.15756968567672269"/>
          <c:w val="0.74250258531540847"/>
          <c:h val="0.73389830508474574"/>
        </c:manualLayout>
      </c:layout>
      <c:barChart>
        <c:barDir val="bar"/>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Sheet1!$B$2:$E$2</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23AB-472D-9CDF-3536283240DD}"/>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Sheet1!$B$3:$E$3</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23AB-472D-9CDF-3536283240DD}"/>
            </c:ext>
          </c:extLst>
        </c:ser>
        <c:ser>
          <c:idx val="2"/>
          <c:order val="2"/>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Sheet1!$B$4:$E$4</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23AB-472D-9CDF-3536283240DD}"/>
            </c:ext>
          </c:extLst>
        </c:ser>
        <c:dLbls>
          <c:showLegendKey val="0"/>
          <c:showVal val="1"/>
          <c:showCatName val="0"/>
          <c:showSerName val="0"/>
          <c:showPercent val="0"/>
          <c:showBubbleSize val="0"/>
        </c:dLbls>
        <c:gapWidth val="150"/>
        <c:overlap val="100"/>
        <c:axId val="389490816"/>
        <c:axId val="1"/>
      </c:barChart>
      <c:catAx>
        <c:axId val="389490816"/>
        <c:scaling>
          <c:orientation val="minMax"/>
        </c:scaling>
        <c:delete val="0"/>
        <c:axPos val="l"/>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between"/>
      </c:valAx>
      <c:spPr>
        <a:noFill/>
        <a:ln>
          <a:noFill/>
        </a:ln>
        <a:effectLst/>
      </c:spPr>
    </c:plotArea>
    <c:legend>
      <c:legendPos val="b"/>
      <c:layout>
        <c:manualLayout>
          <c:xMode val="edge"/>
          <c:yMode val="edge"/>
          <c:x val="0.34570418589532481"/>
          <c:y val="6.2139126484893788E-2"/>
          <c:w val="0.31549309479104737"/>
          <c:h val="5.15335346876271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47241551864985"/>
          <c:y val="0.15756968567672269"/>
          <c:w val="0.74250258531540847"/>
          <c:h val="0.73389830508474574"/>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1E1E1E"/>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Sheet1!$B$2:$E$2</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23AB-472D-9CDF-3536283240DD}"/>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1E1E1E"/>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Sheet1!$B$3:$E$3</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23AB-472D-9CDF-3536283240DD}"/>
            </c:ext>
          </c:extLst>
        </c:ser>
        <c:ser>
          <c:idx val="2"/>
          <c:order val="2"/>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1E1E1E"/>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Sheet1!$B$4:$E$4</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23AB-472D-9CDF-3536283240DD}"/>
            </c:ext>
          </c:extLst>
        </c:ser>
        <c:dLbls>
          <c:dLblPos val="outEnd"/>
          <c:showLegendKey val="0"/>
          <c:showVal val="1"/>
          <c:showCatName val="0"/>
          <c:showSerName val="0"/>
          <c:showPercent val="0"/>
          <c:showBubbleSize val="0"/>
        </c:dLbls>
        <c:gapWidth val="150"/>
        <c:axId val="389490816"/>
        <c:axId val="1"/>
      </c:barChart>
      <c:catAx>
        <c:axId val="389490816"/>
        <c:scaling>
          <c:orientation val="minMax"/>
        </c:scaling>
        <c:delete val="0"/>
        <c:axPos val="l"/>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between"/>
      </c:valAx>
      <c:spPr>
        <a:noFill/>
        <a:ln>
          <a:noFill/>
        </a:ln>
        <a:effectLst/>
      </c:spPr>
    </c:plotArea>
    <c:legend>
      <c:legendPos val="b"/>
      <c:layout>
        <c:manualLayout>
          <c:xMode val="edge"/>
          <c:yMode val="edge"/>
          <c:x val="0.34570418589532481"/>
          <c:y val="6.2139126484893788E-2"/>
          <c:w val="0.31549309479104737"/>
          <c:h val="5.15335346876271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rgbClr val="1E1E1E"/>
              </a:solidFill>
              <a:latin typeface="+mn-lt"/>
              <a:ea typeface="+mn-ea"/>
              <a:cs typeface="+mn-cs"/>
            </a:defRPr>
          </a:pPr>
          <a:endParaRPr lang="es-ES"/>
        </a:p>
      </c:txPr>
    </c:title>
    <c:autoTitleDeleted val="0"/>
    <c:plotArea>
      <c:layout/>
      <c:pieChart>
        <c:varyColors val="1"/>
        <c:ser>
          <c:idx val="0"/>
          <c:order val="0"/>
          <c:dPt>
            <c:idx val="0"/>
            <c:bubble3D val="0"/>
            <c:spPr>
              <a:solidFill>
                <a:schemeClr val="accent1"/>
              </a:solidFill>
              <a:ln>
                <a:noFill/>
              </a:ln>
              <a:effectLst/>
            </c:spPr>
            <c:extLst>
              <c:ext xmlns:c16="http://schemas.microsoft.com/office/drawing/2014/chart" uri="{C3380CC4-5D6E-409C-BE32-E72D297353CC}">
                <c16:uniqueId val="{00000001-2104-45EB-98DB-AF17C7CE9760}"/>
              </c:ext>
            </c:extLst>
          </c:dPt>
          <c:dPt>
            <c:idx val="1"/>
            <c:bubble3D val="0"/>
            <c:spPr>
              <a:solidFill>
                <a:schemeClr val="accent2"/>
              </a:solidFill>
              <a:ln>
                <a:noFill/>
              </a:ln>
              <a:effectLst/>
            </c:spPr>
            <c:extLst>
              <c:ext xmlns:c16="http://schemas.microsoft.com/office/drawing/2014/chart" uri="{C3380CC4-5D6E-409C-BE32-E72D297353CC}">
                <c16:uniqueId val="{00000003-2104-45EB-98DB-AF17C7CE9760}"/>
              </c:ext>
            </c:extLst>
          </c:dPt>
          <c:dPt>
            <c:idx val="2"/>
            <c:bubble3D val="0"/>
            <c:spPr>
              <a:solidFill>
                <a:schemeClr val="accent3"/>
              </a:solidFill>
              <a:ln>
                <a:noFill/>
              </a:ln>
              <a:effectLst/>
            </c:spPr>
            <c:extLst>
              <c:ext xmlns:c16="http://schemas.microsoft.com/office/drawing/2014/chart" uri="{C3380CC4-5D6E-409C-BE32-E72D297353CC}">
                <c16:uniqueId val="{00000005-2104-45EB-98DB-AF17C7CE9760}"/>
              </c:ext>
            </c:extLst>
          </c:dPt>
          <c:dPt>
            <c:idx val="3"/>
            <c:bubble3D val="0"/>
            <c:spPr>
              <a:solidFill>
                <a:schemeClr val="accent4"/>
              </a:solidFill>
              <a:ln>
                <a:noFill/>
              </a:ln>
              <a:effectLst/>
            </c:spPr>
            <c:extLst>
              <c:ext xmlns:c16="http://schemas.microsoft.com/office/drawing/2014/chart" uri="{C3380CC4-5D6E-409C-BE32-E72D297353CC}">
                <c16:uniqueId val="{00000007-2104-45EB-98DB-AF17C7CE976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s-E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val>
            <c:numRef>
              <c:f>Sheet1!$B$2:$E$2</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23AB-472D-9CDF-3536283240DD}"/>
            </c:ext>
          </c:extLst>
        </c:ser>
        <c:ser>
          <c:idx val="1"/>
          <c:order val="1"/>
          <c:dPt>
            <c:idx val="0"/>
            <c:bubble3D val="0"/>
            <c:spPr>
              <a:solidFill>
                <a:schemeClr val="accent1"/>
              </a:solidFill>
              <a:ln>
                <a:noFill/>
              </a:ln>
              <a:effectLst/>
            </c:spPr>
            <c:extLst>
              <c:ext xmlns:c16="http://schemas.microsoft.com/office/drawing/2014/chart" uri="{C3380CC4-5D6E-409C-BE32-E72D297353CC}">
                <c16:uniqueId val="{00000009-2104-45EB-98DB-AF17C7CE9760}"/>
              </c:ext>
            </c:extLst>
          </c:dPt>
          <c:dPt>
            <c:idx val="1"/>
            <c:bubble3D val="0"/>
            <c:spPr>
              <a:solidFill>
                <a:schemeClr val="accent2"/>
              </a:solidFill>
              <a:ln>
                <a:noFill/>
              </a:ln>
              <a:effectLst/>
            </c:spPr>
            <c:extLst>
              <c:ext xmlns:c16="http://schemas.microsoft.com/office/drawing/2014/chart" uri="{C3380CC4-5D6E-409C-BE32-E72D297353CC}">
                <c16:uniqueId val="{0000000B-2104-45EB-98DB-AF17C7CE9760}"/>
              </c:ext>
            </c:extLst>
          </c:dPt>
          <c:dPt>
            <c:idx val="2"/>
            <c:bubble3D val="0"/>
            <c:spPr>
              <a:solidFill>
                <a:schemeClr val="accent3"/>
              </a:solidFill>
              <a:ln>
                <a:noFill/>
              </a:ln>
              <a:effectLst/>
            </c:spPr>
            <c:extLst>
              <c:ext xmlns:c16="http://schemas.microsoft.com/office/drawing/2014/chart" uri="{C3380CC4-5D6E-409C-BE32-E72D297353CC}">
                <c16:uniqueId val="{0000000D-2104-45EB-98DB-AF17C7CE9760}"/>
              </c:ext>
            </c:extLst>
          </c:dPt>
          <c:dPt>
            <c:idx val="3"/>
            <c:bubble3D val="0"/>
            <c:spPr>
              <a:solidFill>
                <a:schemeClr val="accent4"/>
              </a:solidFill>
              <a:ln>
                <a:noFill/>
              </a:ln>
              <a:effectLst/>
            </c:spPr>
            <c:extLst>
              <c:ext xmlns:c16="http://schemas.microsoft.com/office/drawing/2014/chart" uri="{C3380CC4-5D6E-409C-BE32-E72D297353CC}">
                <c16:uniqueId val="{0000000F-2104-45EB-98DB-AF17C7CE976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1E1E1E"/>
                    </a:solidFill>
                    <a:latin typeface="+mn-lt"/>
                    <a:ea typeface="+mn-ea"/>
                    <a:cs typeface="+mn-cs"/>
                  </a:defRPr>
                </a:pPr>
                <a:endParaRPr lang="es-E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Sheet1!$B$3:$E$3</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23AB-472D-9CDF-3536283240DD}"/>
            </c:ext>
          </c:extLst>
        </c:ser>
        <c:ser>
          <c:idx val="2"/>
          <c:order val="2"/>
          <c:dPt>
            <c:idx val="0"/>
            <c:bubble3D val="0"/>
            <c:spPr>
              <a:solidFill>
                <a:schemeClr val="accent1"/>
              </a:solidFill>
              <a:ln>
                <a:noFill/>
              </a:ln>
              <a:effectLst/>
            </c:spPr>
            <c:extLst>
              <c:ext xmlns:c16="http://schemas.microsoft.com/office/drawing/2014/chart" uri="{C3380CC4-5D6E-409C-BE32-E72D297353CC}">
                <c16:uniqueId val="{00000011-2104-45EB-98DB-AF17C7CE9760}"/>
              </c:ext>
            </c:extLst>
          </c:dPt>
          <c:dPt>
            <c:idx val="1"/>
            <c:bubble3D val="0"/>
            <c:spPr>
              <a:solidFill>
                <a:schemeClr val="accent2"/>
              </a:solidFill>
              <a:ln>
                <a:noFill/>
              </a:ln>
              <a:effectLst/>
            </c:spPr>
            <c:extLst>
              <c:ext xmlns:c16="http://schemas.microsoft.com/office/drawing/2014/chart" uri="{C3380CC4-5D6E-409C-BE32-E72D297353CC}">
                <c16:uniqueId val="{00000013-2104-45EB-98DB-AF17C7CE9760}"/>
              </c:ext>
            </c:extLst>
          </c:dPt>
          <c:dPt>
            <c:idx val="2"/>
            <c:bubble3D val="0"/>
            <c:spPr>
              <a:solidFill>
                <a:schemeClr val="accent3"/>
              </a:solidFill>
              <a:ln>
                <a:noFill/>
              </a:ln>
              <a:effectLst/>
            </c:spPr>
            <c:extLst>
              <c:ext xmlns:c16="http://schemas.microsoft.com/office/drawing/2014/chart" uri="{C3380CC4-5D6E-409C-BE32-E72D297353CC}">
                <c16:uniqueId val="{00000015-2104-45EB-98DB-AF17C7CE9760}"/>
              </c:ext>
            </c:extLst>
          </c:dPt>
          <c:dPt>
            <c:idx val="3"/>
            <c:bubble3D val="0"/>
            <c:spPr>
              <a:solidFill>
                <a:schemeClr val="accent4"/>
              </a:solidFill>
              <a:ln>
                <a:noFill/>
              </a:ln>
              <a:effectLst/>
            </c:spPr>
            <c:extLst>
              <c:ext xmlns:c16="http://schemas.microsoft.com/office/drawing/2014/chart" uri="{C3380CC4-5D6E-409C-BE32-E72D297353CC}">
                <c16:uniqueId val="{00000017-2104-45EB-98DB-AF17C7CE976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1E1E1E"/>
                    </a:solidFill>
                    <a:latin typeface="+mn-lt"/>
                    <a:ea typeface="+mn-ea"/>
                    <a:cs typeface="+mn-cs"/>
                  </a:defRPr>
                </a:pPr>
                <a:endParaRPr lang="es-E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Sheet1!$B$4:$E$4</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23AB-472D-9CDF-3536283240D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spPr>
            <a:solidFill>
              <a:srgbClr val="23B4AA"/>
            </a:solidFill>
            <a:ln>
              <a:noFill/>
            </a:ln>
            <a:effectLst/>
          </c:spPr>
          <c:val>
            <c:numRef>
              <c:f>Sheet1!$B$2:$E$2</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23AB-472D-9CDF-3536283240DD}"/>
            </c:ext>
          </c:extLst>
        </c:ser>
        <c:ser>
          <c:idx val="1"/>
          <c:order val="1"/>
          <c:spPr>
            <a:solidFill>
              <a:srgbClr val="FFAFAA"/>
            </a:solidFill>
            <a:ln>
              <a:noFill/>
            </a:ln>
            <a:effectLst/>
          </c:spPr>
          <c:val>
            <c:numRef>
              <c:f>Sheet1!$B$3:$E$3</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23AB-472D-9CDF-3536283240DD}"/>
            </c:ext>
          </c:extLst>
        </c:ser>
        <c:ser>
          <c:idx val="2"/>
          <c:order val="2"/>
          <c:spPr>
            <a:solidFill>
              <a:srgbClr val="FF3228"/>
            </a:solidFill>
            <a:ln>
              <a:noFill/>
            </a:ln>
            <a:effectLst/>
          </c:spPr>
          <c:val>
            <c:numRef>
              <c:f>Sheet1!$B$4:$E$4</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Sheet1!$B$1:$E$1</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23AB-472D-9CDF-3536283240DD}"/>
            </c:ext>
          </c:extLst>
        </c:ser>
        <c:dLbls>
          <c:showLegendKey val="0"/>
          <c:showVal val="0"/>
          <c:showCatName val="0"/>
          <c:showSerName val="0"/>
          <c:showPercent val="0"/>
          <c:showBubbleSize val="0"/>
        </c:dLbls>
        <c:axId val="389490816"/>
        <c:axId val="1"/>
      </c:areaChart>
      <c:catAx>
        <c:axId val="389490816"/>
        <c:scaling>
          <c:orientation val="minMax"/>
        </c:scaling>
        <c:delete val="0"/>
        <c:axPos val="b"/>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47241551864985"/>
          <c:y val="0.15756968567672269"/>
          <c:w val="0.74250258531540847"/>
          <c:h val="0.73389830508474574"/>
        </c:manualLayout>
      </c:layout>
      <c:scatterChart>
        <c:scatterStyle val="smooth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xVal>
            <c:strRef>
              <c:f>Sheet1!$B$1:$E$1</c:f>
              <c:strCache>
                <c:ptCount val="4"/>
                <c:pt idx="0">
                  <c:v>Category 1</c:v>
                </c:pt>
                <c:pt idx="1">
                  <c:v>Category 2</c:v>
                </c:pt>
                <c:pt idx="2">
                  <c:v>Category 3</c:v>
                </c:pt>
                <c:pt idx="3">
                  <c:v>Category 4</c:v>
                </c:pt>
              </c:strCache>
            </c:strRef>
          </c:xVal>
          <c:yVal>
            <c:numRef>
              <c:f>Sheet1!$B$2:$E$2</c:f>
              <c:numCache>
                <c:formatCode>General</c:formatCode>
                <c:ptCount val="4"/>
                <c:pt idx="0">
                  <c:v>4.3</c:v>
                </c:pt>
                <c:pt idx="1">
                  <c:v>2.5</c:v>
                </c:pt>
                <c:pt idx="2">
                  <c:v>3.5</c:v>
                </c:pt>
                <c:pt idx="3">
                  <c:v>4.5</c:v>
                </c:pt>
              </c:numCache>
            </c:numRef>
          </c:yVal>
          <c:smooth val="1"/>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6="http://schemas.microsoft.com/office/drawing/2014/chart" uri="{C3380CC4-5D6E-409C-BE32-E72D297353CC}">
              <c16:uniqueId val="{00000000-23AB-472D-9CDF-3536283240DD}"/>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xVal>
            <c:strRef>
              <c:f>Sheet1!$B$1:$E$1</c:f>
              <c:strCache>
                <c:ptCount val="4"/>
                <c:pt idx="0">
                  <c:v>Category 1</c:v>
                </c:pt>
                <c:pt idx="1">
                  <c:v>Category 2</c:v>
                </c:pt>
                <c:pt idx="2">
                  <c:v>Category 3</c:v>
                </c:pt>
                <c:pt idx="3">
                  <c:v>Category 4</c:v>
                </c:pt>
              </c:strCache>
            </c:strRef>
          </c:xVal>
          <c:yVal>
            <c:numRef>
              <c:f>Sheet1!$B$3:$E$3</c:f>
              <c:numCache>
                <c:formatCode>General</c:formatCode>
                <c:ptCount val="4"/>
                <c:pt idx="0">
                  <c:v>2.4</c:v>
                </c:pt>
                <c:pt idx="1">
                  <c:v>4.4000000000000004</c:v>
                </c:pt>
                <c:pt idx="2">
                  <c:v>1.8</c:v>
                </c:pt>
                <c:pt idx="3">
                  <c:v>2.8</c:v>
                </c:pt>
              </c:numCache>
            </c:numRef>
          </c:yVal>
          <c:smooth val="1"/>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6="http://schemas.microsoft.com/office/drawing/2014/chart" uri="{C3380CC4-5D6E-409C-BE32-E72D297353CC}">
              <c16:uniqueId val="{00000001-23AB-472D-9CDF-3536283240DD}"/>
            </c:ext>
          </c:extLst>
        </c:ser>
        <c:ser>
          <c:idx val="2"/>
          <c:order val="2"/>
          <c:spPr>
            <a:ln w="28575" cap="rnd">
              <a:solidFill>
                <a:schemeClr val="accent3"/>
              </a:solidFill>
              <a:round/>
            </a:ln>
            <a:effectLst/>
          </c:spPr>
          <c:marker>
            <c:symbol val="circle"/>
            <c:size val="5"/>
            <c:spPr>
              <a:solidFill>
                <a:schemeClr val="accent3"/>
              </a:solidFill>
              <a:ln w="9525">
                <a:solidFill>
                  <a:schemeClr val="accent3"/>
                </a:solidFill>
              </a:ln>
              <a:effectLst/>
            </c:spPr>
          </c:marker>
          <c:xVal>
            <c:strRef>
              <c:f>Sheet1!$B$1:$E$1</c:f>
              <c:strCache>
                <c:ptCount val="4"/>
                <c:pt idx="0">
                  <c:v>Category 1</c:v>
                </c:pt>
                <c:pt idx="1">
                  <c:v>Category 2</c:v>
                </c:pt>
                <c:pt idx="2">
                  <c:v>Category 3</c:v>
                </c:pt>
                <c:pt idx="3">
                  <c:v>Category 4</c:v>
                </c:pt>
              </c:strCache>
            </c:strRef>
          </c:xVal>
          <c:yVal>
            <c:numRef>
              <c:f>Sheet1!$B$4:$E$4</c:f>
              <c:numCache>
                <c:formatCode>General</c:formatCode>
                <c:ptCount val="4"/>
                <c:pt idx="0">
                  <c:v>2</c:v>
                </c:pt>
                <c:pt idx="1">
                  <c:v>2</c:v>
                </c:pt>
                <c:pt idx="2">
                  <c:v>3</c:v>
                </c:pt>
                <c:pt idx="3">
                  <c:v>5</c:v>
                </c:pt>
              </c:numCache>
            </c:numRef>
          </c:yVal>
          <c:smooth val="1"/>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6="http://schemas.microsoft.com/office/drawing/2014/chart" uri="{C3380CC4-5D6E-409C-BE32-E72D297353CC}">
              <c16:uniqueId val="{00000002-23AB-472D-9CDF-3536283240DD}"/>
            </c:ext>
          </c:extLst>
        </c:ser>
        <c:dLbls>
          <c:showLegendKey val="0"/>
          <c:showVal val="0"/>
          <c:showCatName val="0"/>
          <c:showSerName val="0"/>
          <c:showPercent val="0"/>
          <c:showBubbleSize val="0"/>
        </c:dLbls>
        <c:axId val="389490816"/>
        <c:axId val="1"/>
      </c:scatterChart>
      <c:valAx>
        <c:axId val="389490816"/>
        <c:scaling>
          <c:orientation val="minMax"/>
        </c:scaling>
        <c:delete val="0"/>
        <c:axPos val="b"/>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midCat"/>
      </c:valAx>
      <c:spPr>
        <a:noFill/>
        <a:ln>
          <a:noFill/>
        </a:ln>
        <a:effectLst/>
      </c:spPr>
    </c:plotArea>
    <c:legend>
      <c:legendPos val="b"/>
      <c:layout>
        <c:manualLayout>
          <c:xMode val="edge"/>
          <c:yMode val="edge"/>
          <c:x val="0.34570418589532481"/>
          <c:y val="6.2139126484893788E-2"/>
          <c:w val="0.38372560508791365"/>
          <c:h val="5.1533534687627197E-2"/>
        </c:manualLayout>
      </c:layout>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47241551864985"/>
          <c:y val="0.15756968567672269"/>
          <c:w val="0.74250258531540847"/>
          <c:h val="0.73389830508474574"/>
        </c:manualLayout>
      </c:layout>
      <c:scatterChart>
        <c:scatterStyle val="line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127000">
                  <a:solidFill>
                    <a:schemeClr val="accent1"/>
                  </a:solidFill>
                </a:ln>
                <a:effectLst/>
              </c:spPr>
            </c:marker>
            <c:bubble3D val="0"/>
            <c:extLst>
              <c:ext xmlns:c16="http://schemas.microsoft.com/office/drawing/2014/chart" uri="{C3380CC4-5D6E-409C-BE32-E72D297353CC}">
                <c16:uniqueId val="{00000003-0887-4FB0-B851-1EDF8B366C8D}"/>
              </c:ext>
            </c:extLst>
          </c:dPt>
          <c:dPt>
            <c:idx val="1"/>
            <c:marker>
              <c:symbol val="circle"/>
              <c:size val="5"/>
              <c:spPr>
                <a:solidFill>
                  <a:schemeClr val="accent1"/>
                </a:solidFill>
                <a:ln w="127000">
                  <a:solidFill>
                    <a:schemeClr val="accent1"/>
                  </a:solidFill>
                </a:ln>
                <a:effectLst/>
              </c:spPr>
            </c:marker>
            <c:bubble3D val="0"/>
            <c:extLst>
              <c:ext xmlns:c16="http://schemas.microsoft.com/office/drawing/2014/chart" uri="{C3380CC4-5D6E-409C-BE32-E72D297353CC}">
                <c16:uniqueId val="{00000002-0887-4FB0-B851-1EDF8B366C8D}"/>
              </c:ext>
            </c:extLst>
          </c:dPt>
          <c:dPt>
            <c:idx val="2"/>
            <c:marker>
              <c:symbol val="circle"/>
              <c:size val="5"/>
              <c:spPr>
                <a:solidFill>
                  <a:schemeClr val="accent1"/>
                </a:solidFill>
                <a:ln w="127000">
                  <a:solidFill>
                    <a:schemeClr val="accent1"/>
                  </a:solidFill>
                </a:ln>
                <a:effectLst/>
              </c:spPr>
            </c:marker>
            <c:bubble3D val="0"/>
            <c:extLst>
              <c:ext xmlns:c16="http://schemas.microsoft.com/office/drawing/2014/chart" uri="{C3380CC4-5D6E-409C-BE32-E72D297353CC}">
                <c16:uniqueId val="{00000000-0887-4FB0-B851-1EDF8B366C8D}"/>
              </c:ext>
            </c:extLst>
          </c:dPt>
          <c:dPt>
            <c:idx val="3"/>
            <c:marker>
              <c:symbol val="circle"/>
              <c:size val="5"/>
              <c:spPr>
                <a:solidFill>
                  <a:schemeClr val="accent1"/>
                </a:solidFill>
                <a:ln w="127000">
                  <a:solidFill>
                    <a:schemeClr val="accent1"/>
                  </a:solidFill>
                </a:ln>
                <a:effectLst/>
              </c:spPr>
            </c:marker>
            <c:bubble3D val="0"/>
            <c:extLst>
              <c:ext xmlns:c16="http://schemas.microsoft.com/office/drawing/2014/chart" uri="{C3380CC4-5D6E-409C-BE32-E72D297353CC}">
                <c16:uniqueId val="{00000001-0887-4FB0-B851-1EDF8B366C8D}"/>
              </c:ext>
            </c:extLst>
          </c:dPt>
          <c:xVal>
            <c:strRef>
              <c:f>Sheet1!$B$1:$E$1</c:f>
              <c:strCache>
                <c:ptCount val="4"/>
                <c:pt idx="0">
                  <c:v>Category 1</c:v>
                </c:pt>
                <c:pt idx="1">
                  <c:v>Category 2</c:v>
                </c:pt>
                <c:pt idx="2">
                  <c:v>Category 3</c:v>
                </c:pt>
                <c:pt idx="3">
                  <c:v>Category 4</c:v>
                </c:pt>
              </c:strCache>
            </c:strRef>
          </c:xVal>
          <c:yVal>
            <c:numRef>
              <c:f>Sheet1!$B$2:$E$2</c:f>
              <c:numCache>
                <c:formatCode>General</c:formatCode>
                <c:ptCount val="4"/>
                <c:pt idx="0">
                  <c:v>4.3</c:v>
                </c:pt>
                <c:pt idx="1">
                  <c:v>2.5</c:v>
                </c:pt>
                <c:pt idx="2">
                  <c:v>3.5</c:v>
                </c:pt>
                <c:pt idx="3">
                  <c:v>4.5</c:v>
                </c:pt>
              </c:numCache>
            </c:numRef>
          </c:yVal>
          <c:smooth val="0"/>
          <c:extLs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Series 1</c:v>
                      </c:pt>
                    </c:strCache>
                  </c:strRef>
                </c15:tx>
              </c15:filteredSeriesTitle>
            </c:ext>
            <c:ext xmlns:c16="http://schemas.microsoft.com/office/drawing/2014/chart" uri="{C3380CC4-5D6E-409C-BE32-E72D297353CC}">
              <c16:uniqueId val="{00000000-23AB-472D-9CDF-3536283240DD}"/>
            </c:ext>
          </c:extLst>
        </c:ser>
        <c:ser>
          <c:idx val="1"/>
          <c:order val="1"/>
          <c:spPr>
            <a:ln w="28575" cap="rnd">
              <a:solidFill>
                <a:schemeClr val="accent2"/>
              </a:solidFill>
              <a:round/>
            </a:ln>
            <a:effectLst/>
          </c:spPr>
          <c:marker>
            <c:symbol val="circle"/>
            <c:size val="5"/>
            <c:spPr>
              <a:solidFill>
                <a:schemeClr val="accent2"/>
              </a:solidFill>
              <a:ln w="254000">
                <a:solidFill>
                  <a:schemeClr val="accent2"/>
                </a:solidFill>
              </a:ln>
              <a:effectLst/>
            </c:spPr>
          </c:marker>
          <c:xVal>
            <c:strRef>
              <c:f>Sheet1!$B$1:$E$1</c:f>
              <c:strCache>
                <c:ptCount val="4"/>
                <c:pt idx="0">
                  <c:v>Category 1</c:v>
                </c:pt>
                <c:pt idx="1">
                  <c:v>Category 2</c:v>
                </c:pt>
                <c:pt idx="2">
                  <c:v>Category 3</c:v>
                </c:pt>
                <c:pt idx="3">
                  <c:v>Category 4</c:v>
                </c:pt>
              </c:strCache>
            </c:strRef>
          </c:xVal>
          <c:yVal>
            <c:numRef>
              <c:f>Sheet1!$B$3:$E$3</c:f>
              <c:numCache>
                <c:formatCode>General</c:formatCode>
                <c:ptCount val="4"/>
                <c:pt idx="0">
                  <c:v>2.4</c:v>
                </c:pt>
                <c:pt idx="1">
                  <c:v>4.4000000000000004</c:v>
                </c:pt>
                <c:pt idx="2">
                  <c:v>1.8</c:v>
                </c:pt>
                <c:pt idx="3">
                  <c:v>2.8</c:v>
                </c:pt>
              </c:numCache>
            </c:numRef>
          </c:yVal>
          <c:smooth val="0"/>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Series 2</c:v>
                      </c:pt>
                    </c:strCache>
                  </c:strRef>
                </c15:tx>
              </c15:filteredSeriesTitle>
            </c:ext>
            <c:ext xmlns:c16="http://schemas.microsoft.com/office/drawing/2014/chart" uri="{C3380CC4-5D6E-409C-BE32-E72D297353CC}">
              <c16:uniqueId val="{00000001-23AB-472D-9CDF-3536283240DD}"/>
            </c:ext>
          </c:extLst>
        </c:ser>
        <c:ser>
          <c:idx val="2"/>
          <c:order val="2"/>
          <c:spPr>
            <a:ln w="28575" cap="rnd">
              <a:solidFill>
                <a:schemeClr val="accent3"/>
              </a:solidFill>
              <a:round/>
            </a:ln>
            <a:effectLst/>
          </c:spPr>
          <c:marker>
            <c:symbol val="circle"/>
            <c:size val="5"/>
            <c:spPr>
              <a:solidFill>
                <a:schemeClr val="accent3"/>
              </a:solidFill>
              <a:ln w="25400">
                <a:solidFill>
                  <a:schemeClr val="accent3"/>
                </a:solidFill>
              </a:ln>
              <a:effectLst/>
            </c:spPr>
          </c:marker>
          <c:xVal>
            <c:strRef>
              <c:f>Sheet1!$B$1:$E$1</c:f>
              <c:strCache>
                <c:ptCount val="4"/>
                <c:pt idx="0">
                  <c:v>Category 1</c:v>
                </c:pt>
                <c:pt idx="1">
                  <c:v>Category 2</c:v>
                </c:pt>
                <c:pt idx="2">
                  <c:v>Category 3</c:v>
                </c:pt>
                <c:pt idx="3">
                  <c:v>Category 4</c:v>
                </c:pt>
              </c:strCache>
            </c:strRef>
          </c:xVal>
          <c:yVal>
            <c:numRef>
              <c:f>Sheet1!$B$4:$E$4</c:f>
              <c:numCache>
                <c:formatCode>General</c:formatCode>
                <c:ptCount val="4"/>
                <c:pt idx="0">
                  <c:v>2</c:v>
                </c:pt>
                <c:pt idx="1">
                  <c:v>2</c:v>
                </c:pt>
                <c:pt idx="2">
                  <c:v>3</c:v>
                </c:pt>
                <c:pt idx="3">
                  <c:v>5</c:v>
                </c:pt>
              </c:numCache>
            </c:numRef>
          </c:yVal>
          <c:smooth val="0"/>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Series 3</c:v>
                      </c:pt>
                    </c:strCache>
                  </c:strRef>
                </c15:tx>
              </c15:filteredSeriesTitle>
            </c:ext>
            <c:ext xmlns:c16="http://schemas.microsoft.com/office/drawing/2014/chart" uri="{C3380CC4-5D6E-409C-BE32-E72D297353CC}">
              <c16:uniqueId val="{00000002-23AB-472D-9CDF-3536283240DD}"/>
            </c:ext>
          </c:extLst>
        </c:ser>
        <c:dLbls>
          <c:showLegendKey val="0"/>
          <c:showVal val="0"/>
          <c:showCatName val="0"/>
          <c:showSerName val="0"/>
          <c:showPercent val="0"/>
          <c:showBubbleSize val="0"/>
        </c:dLbls>
        <c:axId val="389490816"/>
        <c:axId val="1"/>
      </c:scatterChart>
      <c:valAx>
        <c:axId val="389490816"/>
        <c:scaling>
          <c:orientation val="minMax"/>
        </c:scaling>
        <c:delete val="0"/>
        <c:axPos val="b"/>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rgbClr val="A5A5A5"/>
                </a:solidFill>
                <a:latin typeface="+mn-lt"/>
                <a:ea typeface="+mn-ea"/>
                <a:cs typeface="+mn-cs"/>
              </a:defRPr>
            </a:pPr>
            <a:endParaRPr lang="es-ES"/>
          </a:p>
        </c:txPr>
        <c:crossAx val="389490816"/>
        <c:crosses val="autoZero"/>
        <c:crossBetween val="midCat"/>
      </c:valAx>
      <c:spPr>
        <a:noFill/>
        <a:ln>
          <a:noFill/>
        </a:ln>
        <a:effectLst/>
      </c:spPr>
    </c:plotArea>
    <c:legend>
      <c:legendPos val="b"/>
      <c:layout>
        <c:manualLayout>
          <c:xMode val="edge"/>
          <c:yMode val="edge"/>
          <c:x val="0.34570418589532481"/>
          <c:y val="6.2139126484893788E-2"/>
          <c:w val="0.38372560508791365"/>
          <c:h val="5.1533534687627197E-2"/>
        </c:manualLayout>
      </c:layout>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15707-0965-4200-92FF-ACFEAFE6E787}" type="datetimeFigureOut">
              <a:rPr lang="es-ES" smtClean="0"/>
              <a:t>14/10/2024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9C7CC-C5F4-4693-B1F7-2A3DC83E93D5}" type="slidenum">
              <a:rPr lang="es-ES" smtClean="0"/>
              <a:t>‹Nº›</a:t>
            </a:fld>
            <a:endParaRPr lang="es-ES"/>
          </a:p>
        </p:txBody>
      </p:sp>
    </p:spTree>
    <p:extLst>
      <p:ext uri="{BB962C8B-B14F-4D97-AF65-F5344CB8AC3E}">
        <p14:creationId xmlns:p14="http://schemas.microsoft.com/office/powerpoint/2010/main" val="2353499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4</a:t>
            </a:fld>
            <a:endParaRPr lang="es-ES"/>
          </a:p>
        </p:txBody>
      </p:sp>
    </p:spTree>
    <p:extLst>
      <p:ext uri="{BB962C8B-B14F-4D97-AF65-F5344CB8AC3E}">
        <p14:creationId xmlns:p14="http://schemas.microsoft.com/office/powerpoint/2010/main" val="167319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 datos sintéticos generados replican en gran medida las características de los datos reales, aunque hay pequeñas discrepancias en algunas variables categóricas que indican áreas de mejora.</a:t>
            </a:r>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14</a:t>
            </a:fld>
            <a:endParaRPr lang="es-ES"/>
          </a:p>
        </p:txBody>
      </p:sp>
    </p:spTree>
    <p:extLst>
      <p:ext uri="{BB962C8B-B14F-4D97-AF65-F5344CB8AC3E}">
        <p14:creationId xmlns:p14="http://schemas.microsoft.com/office/powerpoint/2010/main" val="168147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Al introducir los diagnósticos </a:t>
            </a:r>
            <a:r>
              <a:rPr lang="es-ES" b="1" dirty="0" smtClean="0"/>
              <a:t>POA</a:t>
            </a:r>
            <a:r>
              <a:rPr lang="es-ES" dirty="0" smtClean="0"/>
              <a:t> (</a:t>
            </a:r>
            <a:r>
              <a:rPr lang="es-ES" dirty="0" err="1" smtClean="0"/>
              <a:t>Present</a:t>
            </a:r>
            <a:r>
              <a:rPr lang="es-ES" dirty="0" smtClean="0"/>
              <a:t> </a:t>
            </a:r>
            <a:r>
              <a:rPr lang="es-ES" dirty="0" err="1" smtClean="0"/>
              <a:t>On</a:t>
            </a:r>
            <a:r>
              <a:rPr lang="es-ES" dirty="0" smtClean="0"/>
              <a:t> </a:t>
            </a:r>
            <a:r>
              <a:rPr lang="es-ES" dirty="0" err="1" smtClean="0"/>
              <a:t>Admission</a:t>
            </a:r>
            <a:r>
              <a:rPr lang="es-ES" dirty="0" smtClean="0"/>
              <a:t>) en el modelo de </a:t>
            </a:r>
            <a:r>
              <a:rPr lang="es-ES" b="1" dirty="0" err="1" smtClean="0"/>
              <a:t>Random</a:t>
            </a:r>
            <a:r>
              <a:rPr lang="es-ES" b="1" dirty="0" smtClean="0"/>
              <a:t> </a:t>
            </a:r>
            <a:r>
              <a:rPr lang="es-ES" b="1" dirty="0" err="1" smtClean="0"/>
              <a:t>Forest</a:t>
            </a:r>
            <a:r>
              <a:rPr lang="es-ES" dirty="0" smtClean="0"/>
              <a:t>, la precisión mejoró significativamente, alcanzando una </a:t>
            </a:r>
            <a:r>
              <a:rPr lang="es-ES" b="1" dirty="0" err="1" smtClean="0"/>
              <a:t>accuracy</a:t>
            </a:r>
            <a:r>
              <a:rPr lang="es-ES" dirty="0" smtClean="0"/>
              <a:t> de 0.93. Esto resalta la importancia del orden y la secuencia de los diagnósticos para distinguir entre datos reales y sintéticos. Las 20 características más relevantes estuvieron dominadas por códigos POA, lo que subraya su relevancia. Sin embargo, se observaron diferencias marcadas en la replicación de estos diagnósticos, indicando que la secuencialidad es un área clave para mejorar la fidelidad de los datos sintéticos.</a:t>
            </a:r>
          </a:p>
          <a:p>
            <a:endParaRPr lang="es-ES" dirty="0" smtClean="0"/>
          </a:p>
          <a:p>
            <a:r>
              <a:rPr lang="es-ES" dirty="0" smtClean="0"/>
              <a:t>Se realizó una validación del método de </a:t>
            </a:r>
            <a:r>
              <a:rPr lang="es-ES" dirty="0" err="1" smtClean="0"/>
              <a:t>clusterización</a:t>
            </a:r>
            <a:r>
              <a:rPr lang="es-ES" dirty="0" smtClean="0"/>
              <a:t> y generación de datos mediante </a:t>
            </a:r>
            <a:r>
              <a:rPr lang="es-ES" b="1" dirty="0" err="1" smtClean="0"/>
              <a:t>Random</a:t>
            </a:r>
            <a:r>
              <a:rPr lang="es-ES" b="1" dirty="0" smtClean="0"/>
              <a:t> </a:t>
            </a:r>
            <a:r>
              <a:rPr lang="es-ES" b="1" dirty="0" err="1" smtClean="0"/>
              <a:t>Forest</a:t>
            </a:r>
            <a:r>
              <a:rPr lang="es-ES" dirty="0" smtClean="0"/>
              <a:t>, utilizando únicamente datos demográficos y diagnósticos. Los resultados mostraron una precisión de 0.56, lo que confirma que el enfoque empleado es efectivo para generar datos de calidad, replicando en buena medida los resultados de estudios previos.</a:t>
            </a:r>
            <a:endParaRPr lang="es-ES" dirty="0"/>
          </a:p>
        </p:txBody>
      </p:sp>
      <p:sp>
        <p:nvSpPr>
          <p:cNvPr id="4" name="Marcador de número de diapositiva 3"/>
          <p:cNvSpPr>
            <a:spLocks noGrp="1"/>
          </p:cNvSpPr>
          <p:nvPr>
            <p:ph type="sldNum" sz="quarter" idx="10"/>
          </p:nvPr>
        </p:nvSpPr>
        <p:spPr/>
        <p:txBody>
          <a:bodyPr/>
          <a:lstStyle/>
          <a:p>
            <a:fld id="{2CA9C7CC-C5F4-4693-B1F7-2A3DC83E93D5}" type="slidenum">
              <a:rPr lang="es-ES" smtClean="0"/>
              <a:t>15</a:t>
            </a:fld>
            <a:endParaRPr lang="es-ES"/>
          </a:p>
        </p:txBody>
      </p:sp>
    </p:spTree>
    <p:extLst>
      <p:ext uri="{BB962C8B-B14F-4D97-AF65-F5344CB8AC3E}">
        <p14:creationId xmlns:p14="http://schemas.microsoft.com/office/powerpoint/2010/main" val="1750548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9.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3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4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01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F0BE85-C225-4003-835C-418D02FC40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1" name="Marcador de texto 6">
            <a:extLst>
              <a:ext uri="{FF2B5EF4-FFF2-40B4-BE49-F238E27FC236}">
                <a16:creationId xmlns:a16="http://schemas.microsoft.com/office/drawing/2014/main" id="{0A95CA33-F0F0-4110-8F61-E718D61611DC}"/>
              </a:ext>
            </a:extLst>
          </p:cNvPr>
          <p:cNvSpPr>
            <a:spLocks noGrp="1"/>
          </p:cNvSpPr>
          <p:nvPr>
            <p:ph type="body" sz="quarter" idx="11" hasCustomPrompt="1"/>
          </p:nvPr>
        </p:nvSpPr>
        <p:spPr>
          <a:xfrm>
            <a:off x="1232014"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5118806"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12" name="Gráfico 11">
            <a:extLst>
              <a:ext uri="{FF2B5EF4-FFF2-40B4-BE49-F238E27FC236}">
                <a16:creationId xmlns:a16="http://schemas.microsoft.com/office/drawing/2014/main" id="{9370E4E4-B71F-49CD-9929-ADF5802DA3D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19131394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ada Postgrado 01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5" name="Gráfico 14">
            <a:extLst>
              <a:ext uri="{FF2B5EF4-FFF2-40B4-BE49-F238E27FC236}">
                <a16:creationId xmlns:a16="http://schemas.microsoft.com/office/drawing/2014/main" id="{FDF6CC3E-2001-470F-B923-CF9DC1D22FF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18038" y="908844"/>
            <a:ext cx="2910840" cy="800100"/>
          </a:xfrm>
          <a:prstGeom prst="rect">
            <a:avLst/>
          </a:prstGeom>
        </p:spPr>
      </p:pic>
      <p:pic>
        <p:nvPicPr>
          <p:cNvPr id="6" name="Imagen 5">
            <a:extLst>
              <a:ext uri="{FF2B5EF4-FFF2-40B4-BE49-F238E27FC236}">
                <a16:creationId xmlns:a16="http://schemas.microsoft.com/office/drawing/2014/main" id="{A7C86FC7-5A1A-4090-9272-7DF1802A6DF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 y="-11995"/>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9538" y="589184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0" name="Marcador de texto 6">
            <a:extLst>
              <a:ext uri="{FF2B5EF4-FFF2-40B4-BE49-F238E27FC236}">
                <a16:creationId xmlns:a16="http://schemas.microsoft.com/office/drawing/2014/main" id="{1D7EC42F-D5BA-42B2-93A1-4025C46665B2}"/>
              </a:ext>
            </a:extLst>
          </p:cNvPr>
          <p:cNvSpPr>
            <a:spLocks noGrp="1"/>
          </p:cNvSpPr>
          <p:nvPr>
            <p:ph type="body" sz="quarter" idx="11" hasCustomPrompt="1"/>
          </p:nvPr>
        </p:nvSpPr>
        <p:spPr>
          <a:xfrm>
            <a:off x="6777679"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7" name="Marcador de texto 6">
            <a:extLst>
              <a:ext uri="{FF2B5EF4-FFF2-40B4-BE49-F238E27FC236}">
                <a16:creationId xmlns:a16="http://schemas.microsoft.com/office/drawing/2014/main" id="{37327B23-2573-4A9B-9DAE-80306377F0E0}"/>
              </a:ext>
            </a:extLst>
          </p:cNvPr>
          <p:cNvSpPr>
            <a:spLocks noGrp="1"/>
          </p:cNvSpPr>
          <p:nvPr>
            <p:ph type="body" sz="quarter" idx="12" hasCustomPrompt="1"/>
          </p:nvPr>
        </p:nvSpPr>
        <p:spPr>
          <a:xfrm>
            <a:off x="6777679"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8" name="Marcador de texto 6">
            <a:extLst>
              <a:ext uri="{FF2B5EF4-FFF2-40B4-BE49-F238E27FC236}">
                <a16:creationId xmlns:a16="http://schemas.microsoft.com/office/drawing/2014/main" id="{555CB57D-40B9-47B3-9D19-DBE91B8BE3BA}"/>
              </a:ext>
            </a:extLst>
          </p:cNvPr>
          <p:cNvSpPr>
            <a:spLocks noGrp="1"/>
          </p:cNvSpPr>
          <p:nvPr>
            <p:ph type="body" sz="quarter" idx="13" hasCustomPrompt="1"/>
          </p:nvPr>
        </p:nvSpPr>
        <p:spPr>
          <a:xfrm>
            <a:off x="6777679"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Tree>
    <p:extLst>
      <p:ext uri="{BB962C8B-B14F-4D97-AF65-F5344CB8AC3E}">
        <p14:creationId xmlns:p14="http://schemas.microsoft.com/office/powerpoint/2010/main" val="176290271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ada Postgrado 02_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3720937-C11B-4355-8352-F40F0B3DB1E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780854"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780854"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780854"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10692101" y="6706077"/>
            <a:ext cx="1800493" cy="430887"/>
          </a:xfrm>
          <a:prstGeom prst="rect">
            <a:avLst/>
          </a:prstGeom>
          <a:noFill/>
        </p:spPr>
        <p:txBody>
          <a:bodyPr wrap="none" rtlCol="0">
            <a:spAutoFit/>
          </a:bodyPr>
          <a:lstStyle/>
          <a:p>
            <a:r>
              <a:rPr lang="es-ES" sz="2200" b="1" dirty="0">
                <a:solidFill>
                  <a:srgbClr val="1E1E1E"/>
                </a:solidFill>
              </a:rPr>
              <a:t>Ve más allá</a:t>
            </a:r>
          </a:p>
        </p:txBody>
      </p:sp>
      <p:pic>
        <p:nvPicPr>
          <p:cNvPr id="14" name="Gráfico 13">
            <a:extLst>
              <a:ext uri="{FF2B5EF4-FFF2-40B4-BE49-F238E27FC236}">
                <a16:creationId xmlns:a16="http://schemas.microsoft.com/office/drawing/2014/main" id="{85240EFF-F9FA-4BD4-B5F5-57D533E60BB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44432412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ada Postgrado 02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2" name="Gráfico 11">
            <a:extLst>
              <a:ext uri="{FF2B5EF4-FFF2-40B4-BE49-F238E27FC236}">
                <a16:creationId xmlns:a16="http://schemas.microsoft.com/office/drawing/2014/main" id="{CF03BCA2-3200-43B6-9331-514527A1E4E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18038" y="908844"/>
            <a:ext cx="2910840" cy="800100"/>
          </a:xfrm>
          <a:prstGeom prst="rect">
            <a:avLst/>
          </a:prstGeom>
        </p:spPr>
      </p:pic>
      <p:pic>
        <p:nvPicPr>
          <p:cNvPr id="5" name="Imagen 4">
            <a:extLst>
              <a:ext uri="{FF2B5EF4-FFF2-40B4-BE49-F238E27FC236}">
                <a16:creationId xmlns:a16="http://schemas.microsoft.com/office/drawing/2014/main" id="{C3720937-C11B-4355-8352-F40F0B3DB1E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 y="0"/>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10692101" y="670607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8" name="Marcador de texto 6">
            <a:extLst>
              <a:ext uri="{FF2B5EF4-FFF2-40B4-BE49-F238E27FC236}">
                <a16:creationId xmlns:a16="http://schemas.microsoft.com/office/drawing/2014/main" id="{E9E87237-2393-4708-BB01-402743EEE83D}"/>
              </a:ext>
            </a:extLst>
          </p:cNvPr>
          <p:cNvSpPr>
            <a:spLocks noGrp="1"/>
          </p:cNvSpPr>
          <p:nvPr>
            <p:ph type="body" sz="quarter" idx="11" hasCustomPrompt="1"/>
          </p:nvPr>
        </p:nvSpPr>
        <p:spPr>
          <a:xfrm>
            <a:off x="6780854"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9" name="Marcador de texto 6">
            <a:extLst>
              <a:ext uri="{FF2B5EF4-FFF2-40B4-BE49-F238E27FC236}">
                <a16:creationId xmlns:a16="http://schemas.microsoft.com/office/drawing/2014/main" id="{097452DD-1D24-4B73-8871-9E287BD51F86}"/>
              </a:ext>
            </a:extLst>
          </p:cNvPr>
          <p:cNvSpPr>
            <a:spLocks noGrp="1"/>
          </p:cNvSpPr>
          <p:nvPr>
            <p:ph type="body" sz="quarter" idx="12" hasCustomPrompt="1"/>
          </p:nvPr>
        </p:nvSpPr>
        <p:spPr>
          <a:xfrm>
            <a:off x="6780854"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20" name="Marcador de texto 6">
            <a:extLst>
              <a:ext uri="{FF2B5EF4-FFF2-40B4-BE49-F238E27FC236}">
                <a16:creationId xmlns:a16="http://schemas.microsoft.com/office/drawing/2014/main" id="{4205B8DF-49CC-416F-8134-594BDF042D5E}"/>
              </a:ext>
            </a:extLst>
          </p:cNvPr>
          <p:cNvSpPr>
            <a:spLocks noGrp="1"/>
          </p:cNvSpPr>
          <p:nvPr>
            <p:ph type="body" sz="quarter" idx="13" hasCustomPrompt="1"/>
          </p:nvPr>
        </p:nvSpPr>
        <p:spPr>
          <a:xfrm>
            <a:off x="6780854"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Tree>
    <p:extLst>
      <p:ext uri="{BB962C8B-B14F-4D97-AF65-F5344CB8AC3E}">
        <p14:creationId xmlns:p14="http://schemas.microsoft.com/office/powerpoint/2010/main" val="24314304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ada Postgrado 03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358086F5-BD6F-4A53-B017-4BA2C380D80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79093" y="2877701"/>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79093" y="3776812"/>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2728291" y="670607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8" name="Marcador de texto 6">
            <a:extLst>
              <a:ext uri="{FF2B5EF4-FFF2-40B4-BE49-F238E27FC236}">
                <a16:creationId xmlns:a16="http://schemas.microsoft.com/office/drawing/2014/main" id="{E9E87237-2393-4708-BB01-402743EEE83D}"/>
              </a:ext>
            </a:extLst>
          </p:cNvPr>
          <p:cNvSpPr>
            <a:spLocks noGrp="1"/>
          </p:cNvSpPr>
          <p:nvPr>
            <p:ph type="body" sz="quarter" idx="11" hasCustomPrompt="1"/>
          </p:nvPr>
        </p:nvSpPr>
        <p:spPr>
          <a:xfrm>
            <a:off x="4400512" y="5085019"/>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9" name="Marcador de texto 6">
            <a:extLst>
              <a:ext uri="{FF2B5EF4-FFF2-40B4-BE49-F238E27FC236}">
                <a16:creationId xmlns:a16="http://schemas.microsoft.com/office/drawing/2014/main" id="{097452DD-1D24-4B73-8871-9E287BD51F86}"/>
              </a:ext>
            </a:extLst>
          </p:cNvPr>
          <p:cNvSpPr>
            <a:spLocks noGrp="1"/>
          </p:cNvSpPr>
          <p:nvPr>
            <p:ph type="body" sz="quarter" idx="12" hasCustomPrompt="1"/>
          </p:nvPr>
        </p:nvSpPr>
        <p:spPr>
          <a:xfrm>
            <a:off x="4400512" y="5715539"/>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20" name="Marcador de texto 6">
            <a:extLst>
              <a:ext uri="{FF2B5EF4-FFF2-40B4-BE49-F238E27FC236}">
                <a16:creationId xmlns:a16="http://schemas.microsoft.com/office/drawing/2014/main" id="{4205B8DF-49CC-416F-8134-594BDF042D5E}"/>
              </a:ext>
            </a:extLst>
          </p:cNvPr>
          <p:cNvSpPr>
            <a:spLocks noGrp="1"/>
          </p:cNvSpPr>
          <p:nvPr>
            <p:ph type="body" sz="quarter" idx="13" hasCustomPrompt="1"/>
          </p:nvPr>
        </p:nvSpPr>
        <p:spPr>
          <a:xfrm>
            <a:off x="4400512" y="5324723"/>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1" name="Gráfico 10">
            <a:extLst>
              <a:ext uri="{FF2B5EF4-FFF2-40B4-BE49-F238E27FC236}">
                <a16:creationId xmlns:a16="http://schemas.microsoft.com/office/drawing/2014/main" id="{8E8927FA-4CB0-4C74-9670-4CC6D2AE6CA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344282191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ada Postgrado 03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668F97EE-AC5B-4F08-BEB0-4F185B1FECF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18038" y="908844"/>
            <a:ext cx="2910840" cy="800100"/>
          </a:xfrm>
          <a:prstGeom prst="rect">
            <a:avLst/>
          </a:prstGeom>
        </p:spPr>
      </p:pic>
      <p:pic>
        <p:nvPicPr>
          <p:cNvPr id="6" name="Gráfico 5">
            <a:extLst>
              <a:ext uri="{FF2B5EF4-FFF2-40B4-BE49-F238E27FC236}">
                <a16:creationId xmlns:a16="http://schemas.microsoft.com/office/drawing/2014/main" id="{81D94336-38A4-4BE4-B68C-C583816EAD7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79093" y="2877701"/>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79093" y="3776812"/>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7" name="CuadroTexto 16">
            <a:extLst>
              <a:ext uri="{FF2B5EF4-FFF2-40B4-BE49-F238E27FC236}">
                <a16:creationId xmlns:a16="http://schemas.microsoft.com/office/drawing/2014/main" id="{110EE0B2-CBE1-4867-8036-431D8B048DA9}"/>
              </a:ext>
            </a:extLst>
          </p:cNvPr>
          <p:cNvSpPr txBox="1"/>
          <p:nvPr userDrawn="1"/>
        </p:nvSpPr>
        <p:spPr>
          <a:xfrm>
            <a:off x="2728291" y="670607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8" name="Marcador de texto 6">
            <a:extLst>
              <a:ext uri="{FF2B5EF4-FFF2-40B4-BE49-F238E27FC236}">
                <a16:creationId xmlns:a16="http://schemas.microsoft.com/office/drawing/2014/main" id="{E9E87237-2393-4708-BB01-402743EEE83D}"/>
              </a:ext>
            </a:extLst>
          </p:cNvPr>
          <p:cNvSpPr>
            <a:spLocks noGrp="1"/>
          </p:cNvSpPr>
          <p:nvPr>
            <p:ph type="body" sz="quarter" idx="11" hasCustomPrompt="1"/>
          </p:nvPr>
        </p:nvSpPr>
        <p:spPr>
          <a:xfrm>
            <a:off x="4400512" y="5085019"/>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9" name="Marcador de texto 6">
            <a:extLst>
              <a:ext uri="{FF2B5EF4-FFF2-40B4-BE49-F238E27FC236}">
                <a16:creationId xmlns:a16="http://schemas.microsoft.com/office/drawing/2014/main" id="{097452DD-1D24-4B73-8871-9E287BD51F86}"/>
              </a:ext>
            </a:extLst>
          </p:cNvPr>
          <p:cNvSpPr>
            <a:spLocks noGrp="1"/>
          </p:cNvSpPr>
          <p:nvPr>
            <p:ph type="body" sz="quarter" idx="12" hasCustomPrompt="1"/>
          </p:nvPr>
        </p:nvSpPr>
        <p:spPr>
          <a:xfrm>
            <a:off x="4400512" y="5715539"/>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20" name="Marcador de texto 6">
            <a:extLst>
              <a:ext uri="{FF2B5EF4-FFF2-40B4-BE49-F238E27FC236}">
                <a16:creationId xmlns:a16="http://schemas.microsoft.com/office/drawing/2014/main" id="{4205B8DF-49CC-416F-8134-594BDF042D5E}"/>
              </a:ext>
            </a:extLst>
          </p:cNvPr>
          <p:cNvSpPr>
            <a:spLocks noGrp="1"/>
          </p:cNvSpPr>
          <p:nvPr>
            <p:ph type="body" sz="quarter" idx="13" hasCustomPrompt="1"/>
          </p:nvPr>
        </p:nvSpPr>
        <p:spPr>
          <a:xfrm>
            <a:off x="4400512" y="5324723"/>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spTree>
    <p:extLst>
      <p:ext uri="{BB962C8B-B14F-4D97-AF65-F5344CB8AC3E}">
        <p14:creationId xmlns:p14="http://schemas.microsoft.com/office/powerpoint/2010/main" val="29419629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25449B5B-E8A3-47B9-BE8C-1442A097B9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1604151" y="847865"/>
            <a:ext cx="4424116" cy="1221317"/>
          </a:xfrm>
        </p:spPr>
        <p:txBody>
          <a:bodyPr>
            <a:normAutofit/>
          </a:bodyPr>
          <a:lstStyle>
            <a:lvl1pPr>
              <a:defRPr sz="6300"/>
            </a:lvl1pPr>
          </a:lstStyle>
          <a:p>
            <a:r>
              <a:rPr lang="es-ES" dirty="0"/>
              <a:t>Índice</a:t>
            </a:r>
            <a:endParaRPr lang="en-US" dirty="0"/>
          </a:p>
        </p:txBody>
      </p:sp>
      <p:sp>
        <p:nvSpPr>
          <p:cNvPr id="21" name="Marcador de texto 20">
            <a:extLst>
              <a:ext uri="{FF2B5EF4-FFF2-40B4-BE49-F238E27FC236}">
                <a16:creationId xmlns:a16="http://schemas.microsoft.com/office/drawing/2014/main" id="{B8C616AF-0352-4AE7-BD28-0925BB5C1682}"/>
              </a:ext>
            </a:extLst>
          </p:cNvPr>
          <p:cNvSpPr>
            <a:spLocks noGrp="1"/>
          </p:cNvSpPr>
          <p:nvPr>
            <p:ph type="body" sz="quarter" idx="15" hasCustomPrompt="1"/>
          </p:nvPr>
        </p:nvSpPr>
        <p:spPr>
          <a:xfrm>
            <a:off x="2416706" y="2274535"/>
            <a:ext cx="8093250" cy="4295598"/>
          </a:xfrm>
        </p:spPr>
        <p:txBody>
          <a:bodyPr/>
          <a:lstStyle>
            <a:lvl1pPr defTabSz="7180263">
              <a:tabLst/>
              <a:defRPr/>
            </a:lvl1pPr>
            <a:lvl2pPr defTabSz="2014538">
              <a:tabLst>
                <a:tab pos="7180263" algn="l"/>
              </a:tabLst>
              <a:defRPr/>
            </a:lvl2pPr>
          </a:lstStyle>
          <a:p>
            <a:pPr lvl="0"/>
            <a:r>
              <a:rPr lang="es-ES" dirty="0" err="1"/>
              <a:t>Lorem</a:t>
            </a:r>
            <a:r>
              <a:rPr lang="es-ES" dirty="0"/>
              <a:t> </a:t>
            </a:r>
            <a:r>
              <a:rPr lang="es-ES" dirty="0" err="1"/>
              <a:t>ipsum</a:t>
            </a:r>
            <a:r>
              <a:rPr lang="es-ES" dirty="0"/>
              <a:t>	01</a:t>
            </a:r>
          </a:p>
          <a:p>
            <a:pPr lvl="1"/>
            <a:r>
              <a:rPr lang="es-ES" dirty="0" err="1"/>
              <a:t>Lorem</a:t>
            </a:r>
            <a:r>
              <a:rPr lang="es-ES" dirty="0"/>
              <a:t> </a:t>
            </a:r>
            <a:r>
              <a:rPr lang="es-ES" dirty="0" err="1"/>
              <a:t>ipsum</a:t>
            </a:r>
            <a:r>
              <a:rPr lang="es-ES" dirty="0"/>
              <a:t>	02</a:t>
            </a:r>
          </a:p>
          <a:p>
            <a:pPr lvl="1"/>
            <a:r>
              <a:rPr lang="es-ES" dirty="0" err="1"/>
              <a:t>Lorem</a:t>
            </a:r>
            <a:r>
              <a:rPr lang="es-ES" dirty="0"/>
              <a:t> </a:t>
            </a:r>
            <a:r>
              <a:rPr lang="es-ES" dirty="0" err="1"/>
              <a:t>ipsum</a:t>
            </a:r>
            <a:r>
              <a:rPr lang="es-ES" dirty="0"/>
              <a:t>	03</a:t>
            </a:r>
          </a:p>
          <a:p>
            <a:pPr lvl="0"/>
            <a:r>
              <a:rPr lang="es-ES" dirty="0" err="1"/>
              <a:t>Lorem</a:t>
            </a:r>
            <a:r>
              <a:rPr lang="es-ES" dirty="0"/>
              <a:t> </a:t>
            </a:r>
            <a:r>
              <a:rPr lang="es-ES" dirty="0" err="1"/>
              <a:t>ipsum</a:t>
            </a:r>
            <a:r>
              <a:rPr lang="es-ES" dirty="0"/>
              <a:t>	04</a:t>
            </a:r>
          </a:p>
          <a:p>
            <a:pPr lvl="0"/>
            <a:r>
              <a:rPr lang="es-ES" dirty="0" err="1"/>
              <a:t>Lorem</a:t>
            </a:r>
            <a:r>
              <a:rPr lang="es-ES" dirty="0"/>
              <a:t> </a:t>
            </a:r>
            <a:r>
              <a:rPr lang="es-ES" dirty="0" err="1"/>
              <a:t>ipsum</a:t>
            </a:r>
            <a:r>
              <a:rPr lang="es-ES" dirty="0"/>
              <a:t>	05</a:t>
            </a:r>
          </a:p>
          <a:p>
            <a:pPr lvl="0"/>
            <a:r>
              <a:rPr lang="es-ES" dirty="0" err="1"/>
              <a:t>Lorem</a:t>
            </a:r>
            <a:r>
              <a:rPr lang="es-ES" dirty="0"/>
              <a:t> </a:t>
            </a:r>
            <a:r>
              <a:rPr lang="es-ES" dirty="0" err="1"/>
              <a:t>ipsum</a:t>
            </a:r>
            <a:r>
              <a:rPr lang="es-ES" dirty="0"/>
              <a:t>	06</a:t>
            </a:r>
          </a:p>
          <a:p>
            <a:pPr lvl="0"/>
            <a:r>
              <a:rPr lang="es-ES" dirty="0" err="1"/>
              <a:t>Lorem</a:t>
            </a:r>
            <a:r>
              <a:rPr lang="es-ES" dirty="0"/>
              <a:t> </a:t>
            </a:r>
            <a:r>
              <a:rPr lang="es-ES" dirty="0" err="1"/>
              <a:t>ipsum</a:t>
            </a:r>
            <a:r>
              <a:rPr lang="es-ES" dirty="0"/>
              <a:t>	07</a:t>
            </a:r>
          </a:p>
          <a:p>
            <a:pPr lvl="0"/>
            <a:r>
              <a:rPr lang="es-ES" dirty="0" err="1"/>
              <a:t>Lorem</a:t>
            </a:r>
            <a:r>
              <a:rPr lang="es-ES" dirty="0"/>
              <a:t> </a:t>
            </a:r>
            <a:r>
              <a:rPr lang="es-ES" dirty="0" err="1"/>
              <a:t>ipsum</a:t>
            </a:r>
            <a:r>
              <a:rPr lang="es-ES" dirty="0"/>
              <a:t>	08</a:t>
            </a:r>
          </a:p>
          <a:p>
            <a:pPr lvl="0"/>
            <a:r>
              <a:rPr lang="es-ES" dirty="0" err="1"/>
              <a:t>Lorem</a:t>
            </a:r>
            <a:r>
              <a:rPr lang="es-ES" dirty="0"/>
              <a:t> </a:t>
            </a:r>
            <a:r>
              <a:rPr lang="es-ES" dirty="0" err="1"/>
              <a:t>ipsum</a:t>
            </a:r>
            <a:r>
              <a:rPr lang="es-ES" dirty="0"/>
              <a:t>	09</a:t>
            </a:r>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4" name="CuadroTexto 13">
            <a:extLst>
              <a:ext uri="{FF2B5EF4-FFF2-40B4-BE49-F238E27FC236}">
                <a16:creationId xmlns:a16="http://schemas.microsoft.com/office/drawing/2014/main" id="{71C9A96A-A9B6-43C0-858A-F037F92BE03F}"/>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6" name="Rectángulo 15">
            <a:extLst>
              <a:ext uri="{FF2B5EF4-FFF2-40B4-BE49-F238E27FC236}">
                <a16:creationId xmlns:a16="http://schemas.microsoft.com/office/drawing/2014/main" id="{45D52EBB-81B5-4744-AA02-0E98817C6CEE}"/>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Gráfico 8">
            <a:extLst>
              <a:ext uri="{FF2B5EF4-FFF2-40B4-BE49-F238E27FC236}">
                <a16:creationId xmlns:a16="http://schemas.microsoft.com/office/drawing/2014/main" id="{EA0D54E8-0AA0-4881-8D77-02CAACF3607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159394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ulo 0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8A1B7A2-EA18-4C92-8E93-A7475C8675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1" name="Title 1">
            <a:extLst>
              <a:ext uri="{FF2B5EF4-FFF2-40B4-BE49-F238E27FC236}">
                <a16:creationId xmlns:a16="http://schemas.microsoft.com/office/drawing/2014/main" id="{8B12E8F6-0C23-40DD-85B1-90679397D2FF}"/>
              </a:ext>
            </a:extLst>
          </p:cNvPr>
          <p:cNvSpPr>
            <a:spLocks noGrp="1"/>
          </p:cNvSpPr>
          <p:nvPr>
            <p:ph type="title" hasCustomPrompt="1"/>
          </p:nvPr>
        </p:nvSpPr>
        <p:spPr>
          <a:xfrm>
            <a:off x="2035664" y="2099137"/>
            <a:ext cx="3584298" cy="2164638"/>
          </a:xfrm>
        </p:spPr>
        <p:txBody>
          <a:bodyPr>
            <a:noAutofit/>
          </a:bodyPr>
          <a:lstStyle>
            <a:lvl1pPr>
              <a:defRPr sz="18000" spc="-1000" baseline="0">
                <a:solidFill>
                  <a:schemeClr val="bg1"/>
                </a:solidFill>
              </a:defRPr>
            </a:lvl1pPr>
          </a:lstStyle>
          <a:p>
            <a:r>
              <a:rPr lang="es-ES" dirty="0"/>
              <a:t>01</a:t>
            </a:r>
            <a:endParaRPr lang="en-US" dirty="0"/>
          </a:p>
        </p:txBody>
      </p:sp>
      <p:sp>
        <p:nvSpPr>
          <p:cNvPr id="8" name="Marcador de posición de imagen 7">
            <a:extLst>
              <a:ext uri="{FF2B5EF4-FFF2-40B4-BE49-F238E27FC236}">
                <a16:creationId xmlns:a16="http://schemas.microsoft.com/office/drawing/2014/main" id="{66833123-AD43-4252-9579-D68936FB3461}"/>
              </a:ext>
            </a:extLst>
          </p:cNvPr>
          <p:cNvSpPr>
            <a:spLocks noGrp="1"/>
          </p:cNvSpPr>
          <p:nvPr>
            <p:ph type="pic" sz="quarter" idx="13"/>
          </p:nvPr>
        </p:nvSpPr>
        <p:spPr>
          <a:xfrm>
            <a:off x="6515100" y="3312319"/>
            <a:ext cx="6400800" cy="4006055"/>
          </a:xfrm>
          <a:solidFill>
            <a:schemeClr val="bg1">
              <a:lumMod val="95000"/>
            </a:schemeClr>
          </a:solidFill>
          <a:ln w="12700">
            <a:solidFill>
              <a:srgbClr val="FF3228"/>
            </a:solidFill>
          </a:ln>
        </p:spPr>
        <p:txBody>
          <a:bodyPr/>
          <a:lstStyle/>
          <a:p>
            <a:endParaRPr lang="es-ES" dirty="0"/>
          </a:p>
        </p:txBody>
      </p:sp>
      <p:sp>
        <p:nvSpPr>
          <p:cNvPr id="18" name="Marcador de texto 17">
            <a:extLst>
              <a:ext uri="{FF2B5EF4-FFF2-40B4-BE49-F238E27FC236}">
                <a16:creationId xmlns:a16="http://schemas.microsoft.com/office/drawing/2014/main" id="{B14F05CA-BADC-4433-A115-075325ED1DD8}"/>
              </a:ext>
            </a:extLst>
          </p:cNvPr>
          <p:cNvSpPr>
            <a:spLocks noGrp="1"/>
          </p:cNvSpPr>
          <p:nvPr>
            <p:ph type="body" sz="quarter" idx="14" hasCustomPrompt="1"/>
          </p:nvPr>
        </p:nvSpPr>
        <p:spPr>
          <a:xfrm>
            <a:off x="2035663" y="4246384"/>
            <a:ext cx="4194175" cy="1973263"/>
          </a:xfrm>
        </p:spPr>
        <p:txBody>
          <a:bodyPr>
            <a:normAutofit/>
          </a:bodyPr>
          <a:lstStyle>
            <a:lvl1pPr marL="0" indent="0">
              <a:lnSpc>
                <a:spcPct val="90000"/>
              </a:lnSpc>
              <a:buNone/>
              <a:defRPr lang="es-ES" sz="43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dolor </a:t>
            </a:r>
            <a:r>
              <a:rPr lang="es-ES" dirty="0" err="1">
                <a:solidFill>
                  <a:schemeClr val="bg1"/>
                </a:solidFill>
              </a:rPr>
              <a:t>sit</a:t>
            </a:r>
            <a:endParaRPr lang="es-ES" dirty="0">
              <a:solidFill>
                <a:schemeClr val="bg1"/>
              </a:solidFill>
            </a:endParaRPr>
          </a:p>
        </p:txBody>
      </p:sp>
      <p:sp>
        <p:nvSpPr>
          <p:cNvPr id="2" name="Marcador de número de diapositiva 1">
            <a:extLst>
              <a:ext uri="{FF2B5EF4-FFF2-40B4-BE49-F238E27FC236}">
                <a16:creationId xmlns:a16="http://schemas.microsoft.com/office/drawing/2014/main" id="{EC526C9D-6B51-4BD6-A250-9863163FA0FA}"/>
              </a:ext>
            </a:extLst>
          </p:cNvPr>
          <p:cNvSpPr>
            <a:spLocks noGrp="1"/>
          </p:cNvSpPr>
          <p:nvPr>
            <p:ph type="sldNum" sz="quarter" idx="15"/>
          </p:nvPr>
        </p:nvSpPr>
        <p:spPr/>
        <p:txBody>
          <a:bodyPr/>
          <a:lstStyle/>
          <a:p>
            <a:fld id="{B005B2D1-880E-4846-A216-7D6770BA1332}" type="slidenum">
              <a:rPr lang="es-ES" smtClean="0"/>
              <a:pPr/>
              <a:t>‹Nº›</a:t>
            </a:fld>
            <a:endParaRPr lang="es-ES" dirty="0"/>
          </a:p>
        </p:txBody>
      </p:sp>
      <p:sp>
        <p:nvSpPr>
          <p:cNvPr id="14" name="CuadroTexto 13">
            <a:extLst>
              <a:ext uri="{FF2B5EF4-FFF2-40B4-BE49-F238E27FC236}">
                <a16:creationId xmlns:a16="http://schemas.microsoft.com/office/drawing/2014/main" id="{C88BB201-FFB7-49EA-89A7-08B8B994B0B2}"/>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6" name="Rectángulo 15">
            <a:extLst>
              <a:ext uri="{FF2B5EF4-FFF2-40B4-BE49-F238E27FC236}">
                <a16:creationId xmlns:a16="http://schemas.microsoft.com/office/drawing/2014/main" id="{EE4B70B3-FB3E-47A7-8EF1-EB36BC916C7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21A2580A-DCB6-48AA-A0F1-A85928E84BEA}"/>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1828663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ulo 0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09D51C8-55E2-496C-B14C-A46B0ECE11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16" name="Title 1">
            <a:extLst>
              <a:ext uri="{FF2B5EF4-FFF2-40B4-BE49-F238E27FC236}">
                <a16:creationId xmlns:a16="http://schemas.microsoft.com/office/drawing/2014/main" id="{EAE849AB-9400-4BCF-956F-AF4BF3A547CA}"/>
              </a:ext>
            </a:extLst>
          </p:cNvPr>
          <p:cNvSpPr>
            <a:spLocks noGrp="1"/>
          </p:cNvSpPr>
          <p:nvPr>
            <p:ph type="title" hasCustomPrompt="1"/>
          </p:nvPr>
        </p:nvSpPr>
        <p:spPr>
          <a:xfrm>
            <a:off x="8457014" y="2890247"/>
            <a:ext cx="3584298" cy="2164638"/>
          </a:xfrm>
        </p:spPr>
        <p:txBody>
          <a:bodyPr>
            <a:noAutofit/>
          </a:bodyPr>
          <a:lstStyle>
            <a:lvl1pPr>
              <a:defRPr sz="18000" spc="-1000" baseline="0">
                <a:solidFill>
                  <a:schemeClr val="bg1"/>
                </a:solidFill>
              </a:defRPr>
            </a:lvl1pPr>
          </a:lstStyle>
          <a:p>
            <a:r>
              <a:rPr lang="es-ES" dirty="0"/>
              <a:t>02</a:t>
            </a:r>
            <a:endParaRPr lang="en-US" dirty="0"/>
          </a:p>
        </p:txBody>
      </p:sp>
      <p:sp>
        <p:nvSpPr>
          <p:cNvPr id="17" name="Marcador de texto 17">
            <a:extLst>
              <a:ext uri="{FF2B5EF4-FFF2-40B4-BE49-F238E27FC236}">
                <a16:creationId xmlns:a16="http://schemas.microsoft.com/office/drawing/2014/main" id="{8C152E62-15FC-41CD-84D7-88775B2CA62F}"/>
              </a:ext>
            </a:extLst>
          </p:cNvPr>
          <p:cNvSpPr>
            <a:spLocks noGrp="1"/>
          </p:cNvSpPr>
          <p:nvPr>
            <p:ph type="body" sz="quarter" idx="14" hasCustomPrompt="1"/>
          </p:nvPr>
        </p:nvSpPr>
        <p:spPr>
          <a:xfrm>
            <a:off x="8457013" y="5037494"/>
            <a:ext cx="4194175" cy="1973263"/>
          </a:xfrm>
        </p:spPr>
        <p:txBody>
          <a:bodyPr>
            <a:normAutofit/>
          </a:bodyPr>
          <a:lstStyle>
            <a:lvl1pPr marL="0" indent="0">
              <a:lnSpc>
                <a:spcPct val="90000"/>
              </a:lnSpc>
              <a:buNone/>
              <a:defRPr lang="es-ES" sz="43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dolor </a:t>
            </a:r>
            <a:r>
              <a:rPr lang="es-ES" dirty="0" err="1">
                <a:solidFill>
                  <a:schemeClr val="bg1"/>
                </a:solidFill>
              </a:rPr>
              <a:t>sit</a:t>
            </a:r>
            <a:endParaRPr lang="es-ES" dirty="0">
              <a:solidFill>
                <a:schemeClr val="bg1"/>
              </a:solidFill>
            </a:endParaRPr>
          </a:p>
        </p:txBody>
      </p:sp>
      <p:sp>
        <p:nvSpPr>
          <p:cNvPr id="2" name="Marcador de número de diapositiva 1">
            <a:extLst>
              <a:ext uri="{FF2B5EF4-FFF2-40B4-BE49-F238E27FC236}">
                <a16:creationId xmlns:a16="http://schemas.microsoft.com/office/drawing/2014/main" id="{BC7A0E0C-BAA2-4AA7-ABF6-96A71D57A169}"/>
              </a:ext>
            </a:extLst>
          </p:cNvPr>
          <p:cNvSpPr>
            <a:spLocks noGrp="1"/>
          </p:cNvSpPr>
          <p:nvPr>
            <p:ph type="sldNum" sz="quarter" idx="15"/>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C796E506-7717-4096-8DDB-1B6BBC5A297F}"/>
              </a:ext>
            </a:extLst>
          </p:cNvPr>
          <p:cNvSpPr>
            <a:spLocks noGrp="1"/>
          </p:cNvSpPr>
          <p:nvPr>
            <p:ph type="pic" sz="quarter" idx="13"/>
          </p:nvPr>
        </p:nvSpPr>
        <p:spPr>
          <a:xfrm>
            <a:off x="1709737" y="911225"/>
            <a:ext cx="6400800" cy="4006055"/>
          </a:xfrm>
          <a:solidFill>
            <a:schemeClr val="bg1">
              <a:lumMod val="95000"/>
            </a:schemeClr>
          </a:solidFill>
          <a:ln w="12700">
            <a:solidFill>
              <a:srgbClr val="FF3228"/>
            </a:solidFill>
          </a:ln>
        </p:spPr>
        <p:txBody>
          <a:bodyPr/>
          <a:lstStyle/>
          <a:p>
            <a:endParaRPr lang="es-ES" dirty="0"/>
          </a:p>
        </p:txBody>
      </p:sp>
      <p:sp>
        <p:nvSpPr>
          <p:cNvPr id="11" name="CuadroTexto 10">
            <a:extLst>
              <a:ext uri="{FF2B5EF4-FFF2-40B4-BE49-F238E27FC236}">
                <a16:creationId xmlns:a16="http://schemas.microsoft.com/office/drawing/2014/main" id="{DB3EC672-0806-49BC-8360-664924C43514}"/>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4" name="Rectángulo 13">
            <a:extLst>
              <a:ext uri="{FF2B5EF4-FFF2-40B4-BE49-F238E27FC236}">
                <a16:creationId xmlns:a16="http://schemas.microsoft.com/office/drawing/2014/main" id="{E02DE12B-7DD5-47B0-8765-C23E33AD3150}"/>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CD1C42BD-713C-4D8A-BDA8-6990539BBACB}"/>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613415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co 01">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itle 1">
            <a:extLst>
              <a:ext uri="{FF2B5EF4-FFF2-40B4-BE49-F238E27FC236}">
                <a16:creationId xmlns:a16="http://schemas.microsoft.com/office/drawing/2014/main" id="{C827D429-903C-403E-A91E-3413C7FBF999}"/>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5" name="Marcador de texto 17">
            <a:extLst>
              <a:ext uri="{FF2B5EF4-FFF2-40B4-BE49-F238E27FC236}">
                <a16:creationId xmlns:a16="http://schemas.microsoft.com/office/drawing/2014/main" id="{D53EF393-3DBA-494A-AF34-ACE206FF8180}"/>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6" name="Marcador de texto 4">
            <a:extLst>
              <a:ext uri="{FF2B5EF4-FFF2-40B4-BE49-F238E27FC236}">
                <a16:creationId xmlns:a16="http://schemas.microsoft.com/office/drawing/2014/main" id="{FAC65DA7-3C33-485C-B20C-A039012FE8EF}"/>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124FC6AE-9F44-4BC7-8570-A9AC27B43E3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1904368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co 02">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D98A20FD-FA6A-48A8-A926-BC8A55863981}"/>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8A1695F4-5BF3-4507-93DF-073A697D5DF7}"/>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BE2A1097-09E3-4BFE-95B2-33E0226DEF0B}"/>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D3DB9E60-9861-4933-A180-A4C25742F45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388183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01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F0BE85-C225-4003-835C-418D02FC40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1" name="Marcador de texto 6">
            <a:extLst>
              <a:ext uri="{FF2B5EF4-FFF2-40B4-BE49-F238E27FC236}">
                <a16:creationId xmlns:a16="http://schemas.microsoft.com/office/drawing/2014/main" id="{0A95CA33-F0F0-4110-8F61-E718D61611DC}"/>
              </a:ext>
            </a:extLst>
          </p:cNvPr>
          <p:cNvSpPr>
            <a:spLocks noGrp="1"/>
          </p:cNvSpPr>
          <p:nvPr>
            <p:ph type="body" sz="quarter" idx="11" hasCustomPrompt="1"/>
          </p:nvPr>
        </p:nvSpPr>
        <p:spPr>
          <a:xfrm>
            <a:off x="1232014"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5118806"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3" name="Gráfico 2">
            <a:extLst>
              <a:ext uri="{FF2B5EF4-FFF2-40B4-BE49-F238E27FC236}">
                <a16:creationId xmlns:a16="http://schemas.microsoft.com/office/drawing/2014/main" id="{A369E776-9025-4045-AE48-B61FB55551E7}"/>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300004543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o 03">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10179091"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521494"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B815F0C0-6EF2-45F9-BFE3-93D4944E94E1}"/>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CF808F11-2E11-4556-9C38-53953A509152}"/>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32D9F627-C890-407E-8937-86EA7F437564}"/>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01C8371B-E0D9-4E9C-BB68-73941002D27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040901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co 04">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rgbClr val="1E1E1E"/>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sp>
        <p:nvSpPr>
          <p:cNvPr id="12" name="Title 1">
            <a:extLst>
              <a:ext uri="{FF2B5EF4-FFF2-40B4-BE49-F238E27FC236}">
                <a16:creationId xmlns:a16="http://schemas.microsoft.com/office/drawing/2014/main" id="{CD8374F0-9829-4A0E-A50F-3D62EEDC03F8}"/>
              </a:ext>
            </a:extLst>
          </p:cNvPr>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C05E73D6-3521-47BC-82CE-2AAF56FA92B1}"/>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39722E83-61D8-46D8-AF67-A82A58A33690}"/>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16C45FC7-EEB9-4B9F-BE13-C2D9C7222B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2323884" y="7585901"/>
            <a:ext cx="1400054" cy="385200"/>
          </a:xfrm>
          <a:prstGeom prst="rect">
            <a:avLst/>
          </a:prstGeom>
        </p:spPr>
      </p:pic>
      <p:sp>
        <p:nvSpPr>
          <p:cNvPr id="11" name="Rectángulo 10">
            <a:extLst>
              <a:ext uri="{FF2B5EF4-FFF2-40B4-BE49-F238E27FC236}">
                <a16:creationId xmlns:a16="http://schemas.microsoft.com/office/drawing/2014/main" id="{8F8AE979-17D9-492C-9878-9DAC54F970CD}"/>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95951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co 01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5FDA3608-77A3-4472-83F0-ECF69F3F28D8}"/>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4A66E3B5-38E7-411C-BEDB-A16E741FDC2D}"/>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1CF0A05D-CCE4-49E6-ACB1-3513664E2021}"/>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1" name="Gráfico 10">
            <a:extLst>
              <a:ext uri="{FF2B5EF4-FFF2-40B4-BE49-F238E27FC236}">
                <a16:creationId xmlns:a16="http://schemas.microsoft.com/office/drawing/2014/main" id="{9464CF2B-DCF7-41A5-9A25-62981142684E}"/>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196689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co 02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13723938" y="757060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3F4E3007-1C19-4007-A5C1-DDD5ED3C6C72}"/>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E2398BB4-9823-4D03-8F90-708D371933BA}"/>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0ECC3A71-70F1-4F9E-9CD7-1C3E338C9CDD}"/>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83DB3DAD-D72F-4850-A3E0-CE26DEBEAFC5}"/>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68972"/>
          <a:stretch/>
        </p:blipFill>
        <p:spPr>
          <a:xfrm>
            <a:off x="524442" y="332974"/>
            <a:ext cx="434408" cy="385200"/>
          </a:xfrm>
          <a:prstGeom prst="rect">
            <a:avLst/>
          </a:prstGeom>
        </p:spPr>
      </p:pic>
    </p:spTree>
    <p:extLst>
      <p:ext uri="{BB962C8B-B14F-4D97-AF65-F5344CB8AC3E}">
        <p14:creationId xmlns:p14="http://schemas.microsoft.com/office/powerpoint/2010/main" val="182529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o 03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7" name="CuadroTexto 6">
            <a:extLst>
              <a:ext uri="{FF2B5EF4-FFF2-40B4-BE49-F238E27FC236}">
                <a16:creationId xmlns:a16="http://schemas.microsoft.com/office/drawing/2014/main" id="{467852B2-2896-44F4-AF55-CEE871E748D2}"/>
              </a:ext>
            </a:extLst>
          </p:cNvPr>
          <p:cNvSpPr txBox="1"/>
          <p:nvPr userDrawn="1"/>
        </p:nvSpPr>
        <p:spPr>
          <a:xfrm>
            <a:off x="10179091"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11" name="Rectángulo 10">
            <a:extLst>
              <a:ext uri="{FF2B5EF4-FFF2-40B4-BE49-F238E27FC236}">
                <a16:creationId xmlns:a16="http://schemas.microsoft.com/office/drawing/2014/main" id="{6B2DEAFB-F122-4779-B99A-FB582EAD7F9E}"/>
              </a:ext>
            </a:extLst>
          </p:cNvPr>
          <p:cNvSpPr/>
          <p:nvPr userDrawn="1"/>
        </p:nvSpPr>
        <p:spPr>
          <a:xfrm>
            <a:off x="521494" y="757060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itle 1">
            <a:extLst>
              <a:ext uri="{FF2B5EF4-FFF2-40B4-BE49-F238E27FC236}">
                <a16:creationId xmlns:a16="http://schemas.microsoft.com/office/drawing/2014/main" id="{EE88B220-024C-4A6F-95ED-05B93BF6E551}"/>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525D2F5B-F353-422E-9605-F1AF80A8169A}"/>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11EAA480-88BC-4B4B-8411-1C08B9FF5394}"/>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1026A369-AC20-47D4-97D5-01CC5505B25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68972"/>
          <a:stretch/>
        </p:blipFill>
        <p:spPr>
          <a:xfrm>
            <a:off x="13723938" y="332974"/>
            <a:ext cx="434408" cy="385200"/>
          </a:xfrm>
          <a:prstGeom prst="rect">
            <a:avLst/>
          </a:prstGeom>
        </p:spPr>
      </p:pic>
    </p:spTree>
    <p:extLst>
      <p:ext uri="{BB962C8B-B14F-4D97-AF65-F5344CB8AC3E}">
        <p14:creationId xmlns:p14="http://schemas.microsoft.com/office/powerpoint/2010/main" val="3198911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co 04 rojo">
    <p:bg>
      <p:bgPr>
        <a:solidFill>
          <a:srgbClr val="FF3228"/>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12" name="Title 1">
            <a:extLst>
              <a:ext uri="{FF2B5EF4-FFF2-40B4-BE49-F238E27FC236}">
                <a16:creationId xmlns:a16="http://schemas.microsoft.com/office/drawing/2014/main" id="{5706FCFF-9E6C-4962-9DA8-44A85288D7A6}"/>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3" name="Marcador de texto 17">
            <a:extLst>
              <a:ext uri="{FF2B5EF4-FFF2-40B4-BE49-F238E27FC236}">
                <a16:creationId xmlns:a16="http://schemas.microsoft.com/office/drawing/2014/main" id="{DF1CF610-0197-46DC-ACAA-C9E24DA42B44}"/>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4" name="Marcador de texto 4">
            <a:extLst>
              <a:ext uri="{FF2B5EF4-FFF2-40B4-BE49-F238E27FC236}">
                <a16:creationId xmlns:a16="http://schemas.microsoft.com/office/drawing/2014/main" id="{1753BB2D-AECF-4736-AA6B-9AF7C261A1F1}"/>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9" name="Gráfico 8">
            <a:extLst>
              <a:ext uri="{FF2B5EF4-FFF2-40B4-BE49-F238E27FC236}">
                <a16:creationId xmlns:a16="http://schemas.microsoft.com/office/drawing/2014/main" id="{42A10F5B-11C6-48F8-9EAA-370554DFFAED}"/>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2323884" y="7585901"/>
            <a:ext cx="1400054" cy="385200"/>
          </a:xfrm>
          <a:prstGeom prst="rect">
            <a:avLst/>
          </a:prstGeom>
        </p:spPr>
      </p:pic>
      <p:sp>
        <p:nvSpPr>
          <p:cNvPr id="15" name="Rectángulo 14">
            <a:extLst>
              <a:ext uri="{FF2B5EF4-FFF2-40B4-BE49-F238E27FC236}">
                <a16:creationId xmlns:a16="http://schemas.microsoft.com/office/drawing/2014/main" id="{BC4989A0-1D0E-4D93-8B1B-B431C090B65A}"/>
              </a:ext>
            </a:extLst>
          </p:cNvPr>
          <p:cNvSpPr/>
          <p:nvPr userDrawn="1"/>
        </p:nvSpPr>
        <p:spPr>
          <a:xfrm>
            <a:off x="524442" y="33297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33722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66B11CE-7366-4F19-900A-BF1BD3EF2B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7" name="Marcador de texto 17">
            <a:extLst>
              <a:ext uri="{FF2B5EF4-FFF2-40B4-BE49-F238E27FC236}">
                <a16:creationId xmlns:a16="http://schemas.microsoft.com/office/drawing/2014/main" id="{ED651845-DE33-4174-8EA2-DF23E49F4C48}"/>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9" name="CuadroTexto 18">
            <a:extLst>
              <a:ext uri="{FF2B5EF4-FFF2-40B4-BE49-F238E27FC236}">
                <a16:creationId xmlns:a16="http://schemas.microsoft.com/office/drawing/2014/main" id="{D2CA20B9-F60F-45EA-A71A-63C33406C8E7}"/>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sp>
        <p:nvSpPr>
          <p:cNvPr id="14" name="Marcador de texto 4">
            <a:extLst>
              <a:ext uri="{FF2B5EF4-FFF2-40B4-BE49-F238E27FC236}">
                <a16:creationId xmlns:a16="http://schemas.microsoft.com/office/drawing/2014/main" id="{5F7258E8-5EEE-41BC-A766-C5459F5AE71E}"/>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1" name="Gráfico 10">
            <a:extLst>
              <a:ext uri="{FF2B5EF4-FFF2-40B4-BE49-F238E27FC236}">
                <a16:creationId xmlns:a16="http://schemas.microsoft.com/office/drawing/2014/main" id="{CB975C40-683D-4BF3-A2D4-C7AC360FC512}"/>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2323884" y="7585901"/>
            <a:ext cx="1400054" cy="385200"/>
          </a:xfrm>
          <a:prstGeom prst="rect">
            <a:avLst/>
          </a:prstGeom>
        </p:spPr>
      </p:pic>
      <p:sp>
        <p:nvSpPr>
          <p:cNvPr id="15" name="Rectángulo 14">
            <a:extLst>
              <a:ext uri="{FF2B5EF4-FFF2-40B4-BE49-F238E27FC236}">
                <a16:creationId xmlns:a16="http://schemas.microsoft.com/office/drawing/2014/main" id="{9304000E-70C0-40A1-AA99-159C4A36121B}"/>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02848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o rojo">
    <p:bg>
      <p:bgPr>
        <a:solidFill>
          <a:srgbClr val="FF3228"/>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46C5DE1-03AD-457A-98FC-D90BEC62DC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7CECDC97-706A-4416-9EA1-C9FD7EDD00EB}"/>
              </a:ext>
            </a:extLst>
          </p:cNvPr>
          <p:cNvSpPr>
            <a:spLocks noGrp="1"/>
          </p:cNvSpPr>
          <p:nvPr>
            <p:ph type="sldNum" sz="quarter" idx="10"/>
          </p:nvPr>
        </p:nvSpPr>
        <p:spPr/>
        <p:txBody>
          <a:bodyPr/>
          <a:lstStyle>
            <a:lvl1pPr>
              <a:defRPr>
                <a:solidFill>
                  <a:schemeClr val="bg1"/>
                </a:solidFill>
              </a:defRPr>
            </a:lvl1pPr>
          </a:lstStyle>
          <a:p>
            <a:fld id="{B005B2D1-880E-4846-A216-7D6770BA1332}" type="slidenum">
              <a:rPr lang="es-ES" smtClean="0"/>
              <a:pPr/>
              <a:t>‹Nº›</a:t>
            </a:fld>
            <a:endParaRPr lang="es-ES" dirty="0"/>
          </a:p>
        </p:txBody>
      </p:sp>
      <p:sp>
        <p:nvSpPr>
          <p:cNvPr id="6" name="CuadroTexto 5">
            <a:extLst>
              <a:ext uri="{FF2B5EF4-FFF2-40B4-BE49-F238E27FC236}">
                <a16:creationId xmlns:a16="http://schemas.microsoft.com/office/drawing/2014/main" id="{A9B12B4E-C17A-41FB-86C3-4075B88FFB48}"/>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8" name="Rectángulo 7">
            <a:extLst>
              <a:ext uri="{FF2B5EF4-FFF2-40B4-BE49-F238E27FC236}">
                <a16:creationId xmlns:a16="http://schemas.microsoft.com/office/drawing/2014/main" id="{EF3A0E82-FF4A-4767-8F46-4CEFBC357853}"/>
              </a:ext>
            </a:extLst>
          </p:cNvPr>
          <p:cNvSpPr/>
          <p:nvPr userDrawn="1"/>
        </p:nvSpPr>
        <p:spPr>
          <a:xfrm>
            <a:off x="524442" y="332974"/>
            <a:ext cx="384969" cy="384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itle 1">
            <a:extLst>
              <a:ext uri="{FF2B5EF4-FFF2-40B4-BE49-F238E27FC236}">
                <a16:creationId xmlns:a16="http://schemas.microsoft.com/office/drawing/2014/main" id="{C2F6031E-C802-4044-BF57-B5270148E9C7}"/>
              </a:ext>
            </a:extLst>
          </p:cNvPr>
          <p:cNvSpPr>
            <a:spLocks noGrp="1"/>
          </p:cNvSpPr>
          <p:nvPr>
            <p:ph type="title" hasCustomPrompt="1"/>
          </p:nvPr>
        </p:nvSpPr>
        <p:spPr>
          <a:xfrm>
            <a:off x="906463" y="1182159"/>
            <a:ext cx="6561949" cy="703086"/>
          </a:xfrm>
        </p:spPr>
        <p:txBody>
          <a:bodyPr lIns="0" anchor="t">
            <a:noAutofit/>
          </a:bodyPr>
          <a:lstStyle>
            <a:lvl1pPr>
              <a:defRPr sz="4330">
                <a:solidFill>
                  <a:schemeClr val="bg1"/>
                </a:solidFill>
              </a:defRPr>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11" name="Marcador de texto 17">
            <a:extLst>
              <a:ext uri="{FF2B5EF4-FFF2-40B4-BE49-F238E27FC236}">
                <a16:creationId xmlns:a16="http://schemas.microsoft.com/office/drawing/2014/main" id="{8541B8B5-4A34-4941-9A02-3D8AEA86CD1F}"/>
              </a:ext>
            </a:extLst>
          </p:cNvPr>
          <p:cNvSpPr>
            <a:spLocks noGrp="1"/>
          </p:cNvSpPr>
          <p:nvPr>
            <p:ph type="body" sz="quarter" idx="17" hasCustomPrompt="1"/>
          </p:nvPr>
        </p:nvSpPr>
        <p:spPr>
          <a:xfrm>
            <a:off x="906463" y="2767066"/>
            <a:ext cx="8951912" cy="4551309"/>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cusdae</a:t>
            </a:r>
            <a:r>
              <a:rPr lang="es-ES" dirty="0"/>
              <a:t> </a:t>
            </a:r>
            <a:r>
              <a:rPr lang="es-ES" dirty="0" err="1"/>
              <a:t>etur</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a:t>
            </a:r>
            <a:r>
              <a:rPr lang="es-ES" dirty="0" err="1"/>
              <a:t>Lenet</a:t>
            </a:r>
            <a:r>
              <a:rPr lang="es-ES" dirty="0"/>
              <a:t> et </a:t>
            </a:r>
            <a:r>
              <a:rPr lang="es-ES" dirty="0" err="1"/>
              <a:t>laborerum</a:t>
            </a:r>
            <a:r>
              <a:rPr lang="es-ES" dirty="0"/>
              <a:t> </a:t>
            </a:r>
            <a:r>
              <a:rPr lang="es-ES" dirty="0" err="1"/>
              <a:t>aut</a:t>
            </a:r>
            <a:r>
              <a:rPr lang="es-ES" dirty="0"/>
              <a:t> </a:t>
            </a:r>
            <a:r>
              <a:rPr lang="es-ES" dirty="0" err="1"/>
              <a:t>quamus</a:t>
            </a:r>
            <a:r>
              <a:rPr lang="es-ES" dirty="0"/>
              <a:t> </a:t>
            </a:r>
            <a:r>
              <a:rPr lang="es-ES" dirty="0" err="1"/>
              <a:t>sinventio</a:t>
            </a:r>
            <a:r>
              <a:rPr lang="es-ES" dirty="0"/>
              <a:t> </a:t>
            </a:r>
            <a:r>
              <a:rPr lang="es-ES" dirty="0" err="1"/>
              <a:t>molentur</a:t>
            </a:r>
            <a:r>
              <a:rPr lang="es-ES" dirty="0"/>
              <a:t> </a:t>
            </a:r>
            <a:r>
              <a:rPr lang="es-ES" dirty="0" err="1"/>
              <a:t>maio</a:t>
            </a:r>
            <a:r>
              <a:rPr lang="es-ES" dirty="0"/>
              <a:t> </a:t>
            </a:r>
            <a:r>
              <a:rPr lang="es-ES" dirty="0" err="1"/>
              <a:t>bernam</a:t>
            </a:r>
            <a:r>
              <a:rPr lang="es-ES" dirty="0"/>
              <a:t> </a:t>
            </a:r>
            <a:r>
              <a:rPr lang="es-ES" dirty="0" err="1"/>
              <a:t>dollandel</a:t>
            </a:r>
            <a:r>
              <a:rPr lang="es-ES" dirty="0"/>
              <a:t> </a:t>
            </a:r>
            <a:r>
              <a:rPr lang="es-ES" dirty="0" err="1"/>
              <a:t>experovit</a:t>
            </a:r>
            <a:r>
              <a:rPr lang="es-ES" dirty="0"/>
              <a:t>, </a:t>
            </a:r>
            <a:r>
              <a:rPr lang="es-ES" dirty="0" err="1"/>
              <a:t>odictatum</a:t>
            </a:r>
            <a:r>
              <a:rPr lang="es-ES" dirty="0"/>
              <a:t> re </a:t>
            </a:r>
            <a:r>
              <a:rPr lang="es-ES" dirty="0" err="1"/>
              <a:t>accus</a:t>
            </a:r>
            <a:r>
              <a:rPr lang="es-ES" dirty="0"/>
              <a:t> </a:t>
            </a:r>
            <a:r>
              <a:rPr lang="es-ES" dirty="0" err="1"/>
              <a:t>dolorruptium</a:t>
            </a:r>
            <a:r>
              <a:rPr lang="es-ES" dirty="0"/>
              <a:t> </a:t>
            </a:r>
            <a:r>
              <a:rPr lang="es-ES" dirty="0" err="1"/>
              <a:t>vel</a:t>
            </a:r>
            <a:r>
              <a:rPr lang="es-ES" dirty="0"/>
              <a:t> </a:t>
            </a:r>
            <a:r>
              <a:rPr lang="es-ES" dirty="0" err="1"/>
              <a:t>ma</a:t>
            </a:r>
            <a:r>
              <a:rPr lang="es-ES" dirty="0"/>
              <a:t> </a:t>
            </a:r>
            <a:r>
              <a:rPr lang="es-ES" dirty="0" err="1"/>
              <a:t>cus</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Ommos</a:t>
            </a:r>
            <a:r>
              <a:rPr lang="es-ES" dirty="0"/>
              <a:t> </a:t>
            </a:r>
            <a:r>
              <a:rPr lang="es-ES" dirty="0" err="1"/>
              <a:t>num</a:t>
            </a:r>
            <a:r>
              <a:rPr lang="es-ES" dirty="0"/>
              <a:t> ad </a:t>
            </a:r>
            <a:r>
              <a:rPr lang="es-ES" dirty="0" err="1"/>
              <a:t>est</a:t>
            </a:r>
            <a:r>
              <a:rPr lang="es-ES" dirty="0"/>
              <a:t> </a:t>
            </a:r>
            <a:r>
              <a:rPr lang="es-ES" dirty="0" err="1"/>
              <a:t>ilitatur</a:t>
            </a:r>
            <a:r>
              <a:rPr lang="es-ES" dirty="0"/>
              <a:t> </a:t>
            </a:r>
            <a:r>
              <a:rPr lang="es-ES" dirty="0" err="1"/>
              <a:t>sitiam</a:t>
            </a:r>
            <a:r>
              <a:rPr lang="es-ES" dirty="0"/>
              <a:t> </a:t>
            </a:r>
            <a:r>
              <a:rPr lang="es-ES" dirty="0" err="1"/>
              <a:t>fugiamet</a:t>
            </a:r>
            <a:r>
              <a:rPr lang="es-ES" dirty="0"/>
              <a:t> </a:t>
            </a:r>
            <a:r>
              <a:rPr lang="es-ES" dirty="0" err="1"/>
              <a:t>dipsant</a:t>
            </a:r>
            <a:r>
              <a:rPr lang="es-ES" dirty="0"/>
              <a:t> </a:t>
            </a:r>
            <a:r>
              <a:rPr lang="es-ES" dirty="0" err="1"/>
              <a:t>incime</a:t>
            </a:r>
            <a:r>
              <a:rPr lang="es-ES" dirty="0"/>
              <a:t> </a:t>
            </a:r>
            <a:r>
              <a:rPr lang="es-ES" dirty="0" err="1"/>
              <a:t>voluptibus</a:t>
            </a:r>
            <a:r>
              <a:rPr lang="es-ES" dirty="0"/>
              <a:t> </a:t>
            </a:r>
            <a:r>
              <a:rPr lang="es-ES" dirty="0" err="1"/>
              <a:t>eumquo</a:t>
            </a:r>
            <a:r>
              <a:rPr lang="es-ES" dirty="0"/>
              <a:t> et </a:t>
            </a:r>
            <a:r>
              <a:rPr lang="es-ES" dirty="0" err="1"/>
              <a:t>elibusa</a:t>
            </a:r>
            <a:r>
              <a:rPr lang="es-ES" dirty="0"/>
              <a:t> </a:t>
            </a:r>
            <a:r>
              <a:rPr lang="es-ES" dirty="0" err="1"/>
              <a:t>consed</a:t>
            </a:r>
            <a:r>
              <a:rPr lang="es-ES" dirty="0"/>
              <a:t> </a:t>
            </a:r>
            <a:r>
              <a:rPr lang="es-ES" dirty="0" err="1"/>
              <a:t>quam</a:t>
            </a:r>
            <a:r>
              <a:rPr lang="es-ES" dirty="0"/>
              <a:t>, </a:t>
            </a:r>
            <a:r>
              <a:rPr lang="es-ES" dirty="0" err="1"/>
              <a:t>tecesciis</a:t>
            </a:r>
            <a:r>
              <a:rPr lang="es-ES" dirty="0"/>
              <a:t> </a:t>
            </a:r>
            <a:r>
              <a:rPr lang="es-ES" dirty="0" err="1"/>
              <a:t>velignimus</a:t>
            </a:r>
            <a:r>
              <a:rPr lang="es-ES" dirty="0"/>
              <a:t>, </a:t>
            </a:r>
            <a:r>
              <a:rPr lang="es-ES" dirty="0" err="1"/>
              <a:t>exped</a:t>
            </a:r>
            <a:r>
              <a:rPr lang="es-ES" dirty="0"/>
              <a:t> </a:t>
            </a:r>
            <a:r>
              <a:rPr lang="es-ES" dirty="0" err="1"/>
              <a:t>ma</a:t>
            </a:r>
            <a:r>
              <a:rPr lang="es-ES" dirty="0"/>
              <a:t> con </a:t>
            </a:r>
            <a:r>
              <a:rPr lang="es-ES" dirty="0" err="1"/>
              <a:t>nis</a:t>
            </a:r>
            <a:r>
              <a:rPr lang="es-ES" dirty="0"/>
              <a:t> dolor sunt opta qui </a:t>
            </a:r>
            <a:r>
              <a:rPr lang="es-ES" dirty="0" err="1"/>
              <a:t>bero</a:t>
            </a:r>
            <a:r>
              <a:rPr lang="es-ES" dirty="0"/>
              <a:t> con </a:t>
            </a:r>
            <a:r>
              <a:rPr lang="es-ES" dirty="0" err="1"/>
              <a:t>porum</a:t>
            </a:r>
            <a:r>
              <a:rPr lang="es-ES" dirty="0"/>
              <a:t> </a:t>
            </a:r>
            <a:r>
              <a:rPr lang="es-ES" dirty="0" err="1"/>
              <a:t>delique</a:t>
            </a:r>
            <a:r>
              <a:rPr lang="es-ES" dirty="0"/>
              <a:t> </a:t>
            </a:r>
            <a:r>
              <a:rPr lang="es-ES" dirty="0" err="1"/>
              <a:t>cus</a:t>
            </a:r>
            <a:r>
              <a:rPr lang="es-ES" dirty="0"/>
              <a:t> et </a:t>
            </a:r>
            <a:r>
              <a:rPr lang="es-ES" dirty="0" err="1"/>
              <a:t>et</a:t>
            </a:r>
            <a:r>
              <a:rPr lang="es-ES" dirty="0"/>
              <a:t> </a:t>
            </a:r>
            <a:r>
              <a:rPr lang="es-ES" dirty="0" err="1"/>
              <a:t>voloribus</a:t>
            </a:r>
            <a:r>
              <a:rPr lang="es-ES" dirty="0"/>
              <a:t> </a:t>
            </a:r>
            <a:r>
              <a:rPr lang="es-ES" dirty="0" err="1"/>
              <a:t>expella</a:t>
            </a:r>
            <a:r>
              <a:rPr lang="es-ES" dirty="0"/>
              <a:t> </a:t>
            </a:r>
            <a:r>
              <a:rPr lang="es-ES" dirty="0" err="1"/>
              <a:t>borepe</a:t>
            </a:r>
            <a:r>
              <a:rPr lang="es-ES" dirty="0"/>
              <a:t> </a:t>
            </a:r>
            <a:r>
              <a:rPr lang="es-ES" dirty="0" err="1"/>
              <a:t>ped</a:t>
            </a:r>
            <a:r>
              <a:rPr lang="es-ES" dirty="0"/>
              <a:t> </a:t>
            </a:r>
            <a:r>
              <a:rPr lang="es-ES" dirty="0" err="1"/>
              <a:t>eum</a:t>
            </a:r>
            <a:r>
              <a:rPr lang="es-ES" dirty="0"/>
              <a:t> </a:t>
            </a:r>
            <a:r>
              <a:rPr lang="es-ES" dirty="0" err="1"/>
              <a:t>endios</a:t>
            </a:r>
            <a:r>
              <a:rPr lang="es-ES" dirty="0"/>
              <a:t> </a:t>
            </a:r>
            <a:r>
              <a:rPr lang="es-ES" dirty="0" err="1"/>
              <a:t>exerat</a:t>
            </a:r>
            <a:r>
              <a:rPr lang="es-ES" dirty="0"/>
              <a:t> </a:t>
            </a:r>
            <a:r>
              <a:rPr lang="es-ES" dirty="0" err="1"/>
              <a:t>debiti</a:t>
            </a:r>
            <a:r>
              <a:rPr lang="es-ES" dirty="0"/>
              <a:t> </a:t>
            </a:r>
            <a:r>
              <a:rPr lang="es-ES" dirty="0" err="1"/>
              <a:t>doluptatur</a:t>
            </a:r>
            <a:r>
              <a:rPr lang="es-ES" dirty="0"/>
              <a:t>, que dicto </a:t>
            </a:r>
            <a:r>
              <a:rPr lang="es-ES" dirty="0" err="1"/>
              <a:t>consecume</a:t>
            </a:r>
            <a:r>
              <a:rPr lang="es-ES" dirty="0"/>
              <a:t> re, </a:t>
            </a:r>
            <a:r>
              <a:rPr lang="es-ES" dirty="0" err="1"/>
              <a:t>nusam</a:t>
            </a:r>
            <a:r>
              <a:rPr lang="es-ES" dirty="0"/>
              <a:t> et </a:t>
            </a:r>
            <a:r>
              <a:rPr lang="es-ES" dirty="0" err="1"/>
              <a:t>videllu</a:t>
            </a:r>
            <a:r>
              <a:rPr lang="es-ES" dirty="0"/>
              <a:t> </a:t>
            </a:r>
            <a:r>
              <a:rPr lang="es-ES" dirty="0" err="1"/>
              <a:t>picient</a:t>
            </a:r>
            <a:r>
              <a:rPr lang="es-ES" dirty="0"/>
              <a:t> </a:t>
            </a:r>
            <a:r>
              <a:rPr lang="es-ES" dirty="0" err="1"/>
              <a:t>iasperc</a:t>
            </a:r>
            <a:r>
              <a:rPr lang="es-ES" dirty="0"/>
              <a:t> </a:t>
            </a:r>
            <a:r>
              <a:rPr lang="es-ES" dirty="0" err="1"/>
              <a:t>hitatur</a:t>
            </a:r>
            <a:r>
              <a:rPr lang="es-ES" dirty="0"/>
              <a:t> </a:t>
            </a:r>
            <a:r>
              <a:rPr lang="es-ES" dirty="0" err="1"/>
              <a:t>ectibus</a:t>
            </a:r>
            <a:r>
              <a:rPr lang="es-ES" dirty="0"/>
              <a:t> </a:t>
            </a:r>
            <a:r>
              <a:rPr lang="es-ES" dirty="0" err="1"/>
              <a:t>eatenih</a:t>
            </a:r>
            <a:r>
              <a:rPr lang="es-ES" dirty="0"/>
              <a:t> </a:t>
            </a:r>
            <a:r>
              <a:rPr lang="es-ES" dirty="0" err="1"/>
              <a:t>iliquatibus</a:t>
            </a:r>
            <a:r>
              <a:rPr lang="es-ES" dirty="0"/>
              <a:t> </a:t>
            </a:r>
            <a:r>
              <a:rPr lang="es-ES" dirty="0" err="1"/>
              <a:t>volora</a:t>
            </a:r>
            <a:r>
              <a:rPr lang="es-ES" dirty="0"/>
              <a:t> </a:t>
            </a:r>
            <a:r>
              <a:rPr lang="es-ES" dirty="0" err="1"/>
              <a:t>vel</a:t>
            </a:r>
            <a:r>
              <a:rPr lang="es-ES" dirty="0"/>
              <a:t> </a:t>
            </a:r>
            <a:r>
              <a:rPr lang="es-ES" dirty="0" err="1"/>
              <a:t>earions</a:t>
            </a:r>
            <a:r>
              <a:rPr lang="es-ES" dirty="0"/>
              <a:t> </a:t>
            </a:r>
            <a:r>
              <a:rPr lang="es-ES" dirty="0" err="1"/>
              <a:t>equi</a:t>
            </a:r>
            <a:r>
              <a:rPr lang="es-ES" dirty="0"/>
              <a:t>. </a:t>
            </a:r>
            <a:br>
              <a:rPr lang="es-ES" dirty="0"/>
            </a:br>
            <a:r>
              <a:rPr lang="es-ES" dirty="0" err="1"/>
              <a:t>volorumqui</a:t>
            </a:r>
            <a:r>
              <a:rPr lang="es-ES" dirty="0"/>
              <a:t> con </a:t>
            </a:r>
            <a:r>
              <a:rPr lang="es-ES" dirty="0" err="1"/>
              <a:t>est</a:t>
            </a:r>
            <a:r>
              <a:rPr lang="es-ES" dirty="0"/>
              <a:t> </a:t>
            </a:r>
            <a:r>
              <a:rPr lang="es-ES" dirty="0" err="1"/>
              <a:t>rerferibus</a:t>
            </a:r>
            <a:r>
              <a:rPr lang="es-ES" dirty="0"/>
              <a:t> </a:t>
            </a:r>
            <a:r>
              <a:rPr lang="es-ES" dirty="0" err="1"/>
              <a:t>alit</a:t>
            </a:r>
            <a:r>
              <a:rPr lang="es-ES" dirty="0"/>
              <a:t> </a:t>
            </a:r>
            <a:r>
              <a:rPr lang="es-ES" dirty="0" err="1"/>
              <a:t>accabor</a:t>
            </a:r>
            <a:r>
              <a:rPr lang="es-ES" dirty="0"/>
              <a:t> </a:t>
            </a:r>
            <a:r>
              <a:rPr lang="es-ES" dirty="0" err="1"/>
              <a:t>itatem</a:t>
            </a:r>
            <a:r>
              <a:rPr lang="es-ES" dirty="0"/>
              <a:t> </a:t>
            </a:r>
            <a:r>
              <a:rPr lang="es-ES" dirty="0" err="1"/>
              <a:t>simolorio</a:t>
            </a:r>
            <a:r>
              <a:rPr lang="es-ES" dirty="0"/>
              <a:t> es </a:t>
            </a:r>
            <a:r>
              <a:rPr lang="es-ES" dirty="0" err="1"/>
              <a:t>etus</a:t>
            </a:r>
            <a:r>
              <a:rPr lang="es-ES" dirty="0"/>
              <a:t> </a:t>
            </a:r>
            <a:r>
              <a:rPr lang="es-ES" dirty="0" err="1"/>
              <a:t>esseque</a:t>
            </a:r>
            <a:r>
              <a:rPr lang="es-ES" dirty="0"/>
              <a:t> veles es </a:t>
            </a:r>
            <a:r>
              <a:rPr lang="es-ES" dirty="0" err="1"/>
              <a:t>dunt</a:t>
            </a:r>
            <a:r>
              <a:rPr lang="es-ES" dirty="0"/>
              <a:t> </a:t>
            </a:r>
            <a:r>
              <a:rPr lang="es-ES" dirty="0" err="1"/>
              <a:t>officta</a:t>
            </a:r>
            <a:r>
              <a:rPr lang="es-ES" dirty="0"/>
              <a:t> </a:t>
            </a:r>
            <a:r>
              <a:rPr lang="es-ES" dirty="0" err="1"/>
              <a:t>erupta</a:t>
            </a:r>
            <a:r>
              <a:rPr lang="es-ES" dirty="0"/>
              <a:t> </a:t>
            </a:r>
            <a:r>
              <a:rPr lang="es-ES" dirty="0" err="1"/>
              <a:t>ant</a:t>
            </a:r>
            <a:r>
              <a:rPr lang="es-ES" dirty="0"/>
              <a:t> </a:t>
            </a:r>
            <a:r>
              <a:rPr lang="es-ES" dirty="0" err="1"/>
              <a:t>omniment</a:t>
            </a:r>
            <a:r>
              <a:rPr lang="es-ES" dirty="0"/>
              <a:t> </a:t>
            </a:r>
            <a:r>
              <a:rPr lang="es-ES" dirty="0" err="1"/>
              <a:t>odi</a:t>
            </a:r>
            <a:r>
              <a:rPr lang="es-ES" dirty="0"/>
              <a:t> </a:t>
            </a:r>
            <a:r>
              <a:rPr lang="es-ES" dirty="0" err="1"/>
              <a:t>deria</a:t>
            </a:r>
            <a:r>
              <a:rPr lang="es-ES" dirty="0"/>
              <a:t> </a:t>
            </a:r>
            <a:r>
              <a:rPr lang="es-ES" dirty="0" err="1"/>
              <a:t>evelibuscia</a:t>
            </a:r>
            <a:r>
              <a:rPr lang="es-ES" dirty="0"/>
              <a:t> non re </a:t>
            </a:r>
            <a:r>
              <a:rPr lang="es-ES" dirty="0" err="1"/>
              <a:t>voleste</a:t>
            </a:r>
            <a:r>
              <a:rPr lang="es-ES" dirty="0"/>
              <a:t>.</a:t>
            </a:r>
          </a:p>
        </p:txBody>
      </p:sp>
      <p:sp>
        <p:nvSpPr>
          <p:cNvPr id="12" name="Marcador de texto 4">
            <a:extLst>
              <a:ext uri="{FF2B5EF4-FFF2-40B4-BE49-F238E27FC236}">
                <a16:creationId xmlns:a16="http://schemas.microsoft.com/office/drawing/2014/main" id="{570181F8-E3DA-40CA-993C-3FA1859900AB}"/>
              </a:ext>
            </a:extLst>
          </p:cNvPr>
          <p:cNvSpPr>
            <a:spLocks noGrp="1"/>
          </p:cNvSpPr>
          <p:nvPr>
            <p:ph type="body" sz="quarter" idx="18" hasCustomPrompt="1"/>
          </p:nvPr>
        </p:nvSpPr>
        <p:spPr>
          <a:xfrm>
            <a:off x="906463" y="2172974"/>
            <a:ext cx="5672137" cy="594092"/>
          </a:xfrm>
        </p:spPr>
        <p:txBody>
          <a:bodyPr lIns="0">
            <a:normAutofit/>
          </a:bodyPr>
          <a:lstStyle>
            <a:lvl1pPr marL="0" indent="0">
              <a:lnSpc>
                <a:spcPct val="100000"/>
              </a:lnSpc>
              <a:buNone/>
              <a:defRPr lang="es-ES" sz="2400" b="1" kern="1200" dirty="0">
                <a:solidFill>
                  <a:schemeClr val="bg1"/>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3" name="Gráfico 12">
            <a:extLst>
              <a:ext uri="{FF2B5EF4-FFF2-40B4-BE49-F238E27FC236}">
                <a16:creationId xmlns:a16="http://schemas.microsoft.com/office/drawing/2014/main" id="{094E685F-C14D-482F-9A0A-9F0AB3CA733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2323884" y="7585901"/>
            <a:ext cx="1400054" cy="385200"/>
          </a:xfrm>
          <a:prstGeom prst="rect">
            <a:avLst/>
          </a:prstGeom>
        </p:spPr>
      </p:pic>
    </p:spTree>
    <p:extLst>
      <p:ext uri="{BB962C8B-B14F-4D97-AF65-F5344CB8AC3E}">
        <p14:creationId xmlns:p14="http://schemas.microsoft.com/office/powerpoint/2010/main" val="1455080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o 2 columnas">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1EB0F94-859D-44E4-A1AF-507F3F6D3C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7" name="Marcador de texto 17">
            <a:extLst>
              <a:ext uri="{FF2B5EF4-FFF2-40B4-BE49-F238E27FC236}">
                <a16:creationId xmlns:a16="http://schemas.microsoft.com/office/drawing/2014/main" id="{ED651845-DE33-4174-8EA2-DF23E49F4C48}"/>
              </a:ext>
            </a:extLst>
          </p:cNvPr>
          <p:cNvSpPr>
            <a:spLocks noGrp="1"/>
          </p:cNvSpPr>
          <p:nvPr>
            <p:ph type="body" sz="quarter" idx="17" hasCustomPrompt="1"/>
          </p:nvPr>
        </p:nvSpPr>
        <p:spPr>
          <a:xfrm>
            <a:off x="906463" y="3115112"/>
            <a:ext cx="4872037" cy="1660088"/>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19" name="CuadroTexto 18">
            <a:extLst>
              <a:ext uri="{FF2B5EF4-FFF2-40B4-BE49-F238E27FC236}">
                <a16:creationId xmlns:a16="http://schemas.microsoft.com/office/drawing/2014/main" id="{D2CA20B9-F60F-45EA-A71A-63C33406C8E7}"/>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sp>
        <p:nvSpPr>
          <p:cNvPr id="9" name="Marcador de texto 8">
            <a:extLst>
              <a:ext uri="{FF2B5EF4-FFF2-40B4-BE49-F238E27FC236}">
                <a16:creationId xmlns:a16="http://schemas.microsoft.com/office/drawing/2014/main" id="{B65DF388-3408-4AF2-9B3A-3FEA357FE26B}"/>
              </a:ext>
            </a:extLst>
          </p:cNvPr>
          <p:cNvSpPr>
            <a:spLocks noGrp="1"/>
          </p:cNvSpPr>
          <p:nvPr>
            <p:ph type="body" sz="quarter" idx="19" hasCustomPrompt="1"/>
          </p:nvPr>
        </p:nvSpPr>
        <p:spPr>
          <a:xfrm>
            <a:off x="906463" y="5209791"/>
            <a:ext cx="4872038" cy="1324359"/>
          </a:xfrm>
        </p:spPr>
        <p:txBody>
          <a:bodyPr lIns="0">
            <a:normAutofit/>
          </a:bodyPr>
          <a:lstStyle>
            <a:lvl1pPr marL="273050" indent="-187325">
              <a:lnSpc>
                <a:spcPts val="1700"/>
              </a:lnSpc>
              <a:spcBef>
                <a:spcPts val="0"/>
              </a:spcBef>
              <a:buSzPct val="120000"/>
              <a:defRPr sz="1440"/>
            </a:lvl1pPr>
          </a:lstStyle>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endParaRPr lang="es-ES" dirty="0"/>
          </a:p>
        </p:txBody>
      </p:sp>
      <p:sp>
        <p:nvSpPr>
          <p:cNvPr id="24" name="Marcador de texto 17">
            <a:extLst>
              <a:ext uri="{FF2B5EF4-FFF2-40B4-BE49-F238E27FC236}">
                <a16:creationId xmlns:a16="http://schemas.microsoft.com/office/drawing/2014/main" id="{1B566430-C516-4659-9CF0-413B38884746}"/>
              </a:ext>
            </a:extLst>
          </p:cNvPr>
          <p:cNvSpPr>
            <a:spLocks noGrp="1"/>
          </p:cNvSpPr>
          <p:nvPr>
            <p:ph type="body" sz="quarter" idx="20" hasCustomPrompt="1"/>
          </p:nvPr>
        </p:nvSpPr>
        <p:spPr>
          <a:xfrm>
            <a:off x="6517040" y="3115112"/>
            <a:ext cx="4872037" cy="1660088"/>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6" name="Marcador de texto 8">
            <a:extLst>
              <a:ext uri="{FF2B5EF4-FFF2-40B4-BE49-F238E27FC236}">
                <a16:creationId xmlns:a16="http://schemas.microsoft.com/office/drawing/2014/main" id="{573ECFD9-1700-48BC-9A10-1EEB57FE21FE}"/>
              </a:ext>
            </a:extLst>
          </p:cNvPr>
          <p:cNvSpPr>
            <a:spLocks noGrp="1"/>
          </p:cNvSpPr>
          <p:nvPr>
            <p:ph type="body" sz="quarter" idx="21" hasCustomPrompt="1"/>
          </p:nvPr>
        </p:nvSpPr>
        <p:spPr>
          <a:xfrm>
            <a:off x="6517040" y="5209791"/>
            <a:ext cx="4872038" cy="1324359"/>
          </a:xfrm>
        </p:spPr>
        <p:txBody>
          <a:bodyPr lIns="0">
            <a:normAutofit/>
          </a:bodyPr>
          <a:lstStyle>
            <a:lvl1pPr marL="273050" indent="-187325">
              <a:lnSpc>
                <a:spcPts val="1700"/>
              </a:lnSpc>
              <a:spcBef>
                <a:spcPts val="0"/>
              </a:spcBef>
              <a:buSzPct val="120000"/>
              <a:defRPr sz="1440"/>
            </a:lvl1pPr>
          </a:lstStyle>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endParaRPr lang="es-ES" dirty="0"/>
          </a:p>
        </p:txBody>
      </p:sp>
      <p:sp>
        <p:nvSpPr>
          <p:cNvPr id="22" name="Marcador de texto 4">
            <a:extLst>
              <a:ext uri="{FF2B5EF4-FFF2-40B4-BE49-F238E27FC236}">
                <a16:creationId xmlns:a16="http://schemas.microsoft.com/office/drawing/2014/main" id="{05E4FB7B-722D-4BE7-8CC0-B75626895DD0}"/>
              </a:ext>
            </a:extLst>
          </p:cNvPr>
          <p:cNvSpPr>
            <a:spLocks noGrp="1"/>
          </p:cNvSpPr>
          <p:nvPr>
            <p:ph type="body" sz="quarter" idx="18" hasCustomPrompt="1"/>
          </p:nvPr>
        </p:nvSpPr>
        <p:spPr>
          <a:xfrm>
            <a:off x="906464" y="2172974"/>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27" name="Marcador de texto 4">
            <a:extLst>
              <a:ext uri="{FF2B5EF4-FFF2-40B4-BE49-F238E27FC236}">
                <a16:creationId xmlns:a16="http://schemas.microsoft.com/office/drawing/2014/main" id="{F9FC69D8-9723-4F59-88B1-B8A228E30E8C}"/>
              </a:ext>
            </a:extLst>
          </p:cNvPr>
          <p:cNvSpPr>
            <a:spLocks noGrp="1"/>
          </p:cNvSpPr>
          <p:nvPr>
            <p:ph type="body" sz="quarter" idx="22" hasCustomPrompt="1"/>
          </p:nvPr>
        </p:nvSpPr>
        <p:spPr>
          <a:xfrm>
            <a:off x="6517040" y="2172974"/>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29" name="Marcador de texto 6">
            <a:extLst>
              <a:ext uri="{FF2B5EF4-FFF2-40B4-BE49-F238E27FC236}">
                <a16:creationId xmlns:a16="http://schemas.microsoft.com/office/drawing/2014/main" id="{9B86122E-9AF2-4C6E-92FF-49FE1347FD69}"/>
              </a:ext>
            </a:extLst>
          </p:cNvPr>
          <p:cNvSpPr>
            <a:spLocks noGrp="1"/>
          </p:cNvSpPr>
          <p:nvPr>
            <p:ph type="body" sz="quarter" idx="23" hasCustomPrompt="1"/>
          </p:nvPr>
        </p:nvSpPr>
        <p:spPr>
          <a:xfrm>
            <a:off x="906463" y="4854777"/>
            <a:ext cx="4760912" cy="336157"/>
          </a:xfrm>
        </p:spPr>
        <p:txBody>
          <a:bodyPr lIns="0">
            <a:noAutofit/>
          </a:bodyPr>
          <a:lstStyle>
            <a:lvl1pPr marL="0" indent="0">
              <a:buNone/>
              <a:defRPr sz="1440" b="1"/>
            </a:lvl1pPr>
          </a:lstStyle>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p:txBody>
      </p:sp>
      <p:sp>
        <p:nvSpPr>
          <p:cNvPr id="30" name="Marcador de texto 6">
            <a:extLst>
              <a:ext uri="{FF2B5EF4-FFF2-40B4-BE49-F238E27FC236}">
                <a16:creationId xmlns:a16="http://schemas.microsoft.com/office/drawing/2014/main" id="{8EE8A48C-F391-4811-929B-692EE60D9853}"/>
              </a:ext>
            </a:extLst>
          </p:cNvPr>
          <p:cNvSpPr>
            <a:spLocks noGrp="1"/>
          </p:cNvSpPr>
          <p:nvPr>
            <p:ph type="body" sz="quarter" idx="24" hasCustomPrompt="1"/>
          </p:nvPr>
        </p:nvSpPr>
        <p:spPr>
          <a:xfrm>
            <a:off x="6517040" y="4854777"/>
            <a:ext cx="4760912" cy="336157"/>
          </a:xfrm>
        </p:spPr>
        <p:txBody>
          <a:bodyPr lIns="0">
            <a:noAutofit/>
          </a:bodyPr>
          <a:lstStyle>
            <a:lvl1pPr marL="0" indent="0">
              <a:buNone/>
              <a:defRPr sz="1440" b="1"/>
            </a:lvl1pPr>
          </a:lstStyle>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p:txBody>
      </p:sp>
      <p:pic>
        <p:nvPicPr>
          <p:cNvPr id="16" name="Gráfico 15">
            <a:extLst>
              <a:ext uri="{FF2B5EF4-FFF2-40B4-BE49-F238E27FC236}">
                <a16:creationId xmlns:a16="http://schemas.microsoft.com/office/drawing/2014/main" id="{1AE249E4-2467-4F87-965C-E68F3597A0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2323884" y="7585901"/>
            <a:ext cx="1400054" cy="385200"/>
          </a:xfrm>
          <a:prstGeom prst="rect">
            <a:avLst/>
          </a:prstGeom>
        </p:spPr>
      </p:pic>
      <p:sp>
        <p:nvSpPr>
          <p:cNvPr id="23" name="Rectángulo 22">
            <a:extLst>
              <a:ext uri="{FF2B5EF4-FFF2-40B4-BE49-F238E27FC236}">
                <a16:creationId xmlns:a16="http://schemas.microsoft.com/office/drawing/2014/main" id="{B48D373E-19C2-4CC6-B1E7-2270E696A4BE}"/>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06777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o 3 columnas">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2FB2A9B4-7A25-4B33-B17C-A256109A75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 name="Title 1"/>
          <p:cNvSpPr>
            <a:spLocks noGrp="1"/>
          </p:cNvSpPr>
          <p:nvPr>
            <p:ph type="title" hasCustomPrompt="1"/>
          </p:nvPr>
        </p:nvSpPr>
        <p:spPr>
          <a:xfrm>
            <a:off x="906463" y="1182159"/>
            <a:ext cx="6561949" cy="703086"/>
          </a:xfrm>
        </p:spPr>
        <p:txBody>
          <a:bodyPr lIns="0" anchor="t">
            <a:noAutofit/>
          </a:bodyPr>
          <a:lstStyle>
            <a:lvl1pPr>
              <a:defRPr sz="4330"/>
            </a:lvl1pPr>
          </a:lstStyle>
          <a:p>
            <a:r>
              <a:rPr lang="es-ES" dirty="0" err="1"/>
              <a:t>Lorem</a:t>
            </a:r>
            <a:r>
              <a:rPr lang="es-ES" dirty="0"/>
              <a:t> </a:t>
            </a:r>
            <a:r>
              <a:rPr lang="es-ES" dirty="0" err="1"/>
              <a:t>ipsum</a:t>
            </a:r>
            <a:r>
              <a:rPr lang="es-ES" dirty="0"/>
              <a:t> dolor </a:t>
            </a:r>
            <a:r>
              <a:rPr lang="es-ES" dirty="0" err="1"/>
              <a:t>sit</a:t>
            </a:r>
            <a:endParaRPr lang="en-US" dirty="0"/>
          </a:p>
        </p:txBody>
      </p:sp>
      <p:sp>
        <p:nvSpPr>
          <p:cNvPr id="3" name="Marcador de número de diapositiva 2">
            <a:extLst>
              <a:ext uri="{FF2B5EF4-FFF2-40B4-BE49-F238E27FC236}">
                <a16:creationId xmlns:a16="http://schemas.microsoft.com/office/drawing/2014/main" id="{298F2FCB-7E2F-400B-81B1-18B456AE6C0D}"/>
              </a:ext>
            </a:extLst>
          </p:cNvPr>
          <p:cNvSpPr>
            <a:spLocks noGrp="1"/>
          </p:cNvSpPr>
          <p:nvPr>
            <p:ph type="sldNum" sz="quarter" idx="16"/>
          </p:nvPr>
        </p:nvSpPr>
        <p:spPr/>
        <p:txBody>
          <a:bodyPr/>
          <a:lstStyle/>
          <a:p>
            <a:fld id="{B005B2D1-880E-4846-A216-7D6770BA1332}" type="slidenum">
              <a:rPr lang="es-ES" smtClean="0"/>
              <a:pPr/>
              <a:t>‹Nº›</a:t>
            </a:fld>
            <a:endParaRPr lang="es-ES" dirty="0"/>
          </a:p>
        </p:txBody>
      </p:sp>
      <p:sp>
        <p:nvSpPr>
          <p:cNvPr id="17" name="Marcador de texto 17">
            <a:extLst>
              <a:ext uri="{FF2B5EF4-FFF2-40B4-BE49-F238E27FC236}">
                <a16:creationId xmlns:a16="http://schemas.microsoft.com/office/drawing/2014/main" id="{ED651845-DE33-4174-8EA2-DF23E49F4C48}"/>
              </a:ext>
            </a:extLst>
          </p:cNvPr>
          <p:cNvSpPr>
            <a:spLocks noGrp="1"/>
          </p:cNvSpPr>
          <p:nvPr>
            <p:ph type="body" sz="quarter" idx="17" hasCustomPrompt="1"/>
          </p:nvPr>
        </p:nvSpPr>
        <p:spPr>
          <a:xfrm>
            <a:off x="906464" y="3339367"/>
            <a:ext cx="3259136" cy="2992177"/>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2" name="Marcador de texto 17">
            <a:extLst>
              <a:ext uri="{FF2B5EF4-FFF2-40B4-BE49-F238E27FC236}">
                <a16:creationId xmlns:a16="http://schemas.microsoft.com/office/drawing/2014/main" id="{36D8D383-D93A-4BEA-81C5-5D99296574CF}"/>
              </a:ext>
            </a:extLst>
          </p:cNvPr>
          <p:cNvSpPr>
            <a:spLocks noGrp="1"/>
          </p:cNvSpPr>
          <p:nvPr>
            <p:ph type="body" sz="quarter" idx="18" hasCustomPrompt="1"/>
          </p:nvPr>
        </p:nvSpPr>
        <p:spPr>
          <a:xfrm>
            <a:off x="4914020" y="3339367"/>
            <a:ext cx="3259136" cy="2992177"/>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8" name="Marcador de texto 17">
            <a:extLst>
              <a:ext uri="{FF2B5EF4-FFF2-40B4-BE49-F238E27FC236}">
                <a16:creationId xmlns:a16="http://schemas.microsoft.com/office/drawing/2014/main" id="{9DEF0FCB-D24A-41C6-B6B1-2A1A3EA97F9A}"/>
              </a:ext>
            </a:extLst>
          </p:cNvPr>
          <p:cNvSpPr>
            <a:spLocks noGrp="1"/>
          </p:cNvSpPr>
          <p:nvPr>
            <p:ph type="body" sz="quarter" idx="19" hasCustomPrompt="1"/>
          </p:nvPr>
        </p:nvSpPr>
        <p:spPr>
          <a:xfrm>
            <a:off x="8912051" y="3339367"/>
            <a:ext cx="3259136" cy="2992177"/>
          </a:xfrm>
        </p:spPr>
        <p:txBody>
          <a:bodyPr lIns="0">
            <a:noAutofit/>
          </a:bodyPr>
          <a:lstStyle>
            <a:lvl1pPr marL="0" indent="0">
              <a:lnSpc>
                <a:spcPts val="1700"/>
              </a:lnSpc>
              <a:spcBef>
                <a:spcPts val="900"/>
              </a:spcBef>
              <a:spcAft>
                <a:spcPts val="900"/>
              </a:spcAft>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9" name="CuadroTexto 28">
            <a:extLst>
              <a:ext uri="{FF2B5EF4-FFF2-40B4-BE49-F238E27FC236}">
                <a16:creationId xmlns:a16="http://schemas.microsoft.com/office/drawing/2014/main" id="{2C51ABAD-344B-4945-9333-5C20ED89FE3B}"/>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1" name="Rectángulo 30">
            <a:extLst>
              <a:ext uri="{FF2B5EF4-FFF2-40B4-BE49-F238E27FC236}">
                <a16:creationId xmlns:a16="http://schemas.microsoft.com/office/drawing/2014/main" id="{410E6A35-FD8D-424A-963C-27B2367EF978}"/>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texto 4">
            <a:extLst>
              <a:ext uri="{FF2B5EF4-FFF2-40B4-BE49-F238E27FC236}">
                <a16:creationId xmlns:a16="http://schemas.microsoft.com/office/drawing/2014/main" id="{A6690533-EFD2-44B8-9B43-A66D920F5C7F}"/>
              </a:ext>
            </a:extLst>
          </p:cNvPr>
          <p:cNvSpPr>
            <a:spLocks noGrp="1"/>
          </p:cNvSpPr>
          <p:nvPr>
            <p:ph type="body" sz="quarter" idx="20" hasCustomPrompt="1"/>
          </p:nvPr>
        </p:nvSpPr>
        <p:spPr>
          <a:xfrm>
            <a:off x="906464" y="2392356"/>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18" name="Marcador de texto 4">
            <a:extLst>
              <a:ext uri="{FF2B5EF4-FFF2-40B4-BE49-F238E27FC236}">
                <a16:creationId xmlns:a16="http://schemas.microsoft.com/office/drawing/2014/main" id="{6F4B1AF0-3B4D-48F1-B8BA-5E80B030E5D1}"/>
              </a:ext>
            </a:extLst>
          </p:cNvPr>
          <p:cNvSpPr>
            <a:spLocks noGrp="1"/>
          </p:cNvSpPr>
          <p:nvPr>
            <p:ph type="body" sz="quarter" idx="21" hasCustomPrompt="1"/>
          </p:nvPr>
        </p:nvSpPr>
        <p:spPr>
          <a:xfrm>
            <a:off x="4914020" y="2392356"/>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sp>
        <p:nvSpPr>
          <p:cNvPr id="19" name="Marcador de texto 4">
            <a:extLst>
              <a:ext uri="{FF2B5EF4-FFF2-40B4-BE49-F238E27FC236}">
                <a16:creationId xmlns:a16="http://schemas.microsoft.com/office/drawing/2014/main" id="{8684ACDC-92BA-4BD5-ACC0-23F86F94CEAF}"/>
              </a:ext>
            </a:extLst>
          </p:cNvPr>
          <p:cNvSpPr>
            <a:spLocks noGrp="1"/>
          </p:cNvSpPr>
          <p:nvPr>
            <p:ph type="body" sz="quarter" idx="22" hasCustomPrompt="1"/>
          </p:nvPr>
        </p:nvSpPr>
        <p:spPr>
          <a:xfrm>
            <a:off x="8912051" y="2392356"/>
            <a:ext cx="3089804" cy="894430"/>
          </a:xfrm>
        </p:spPr>
        <p:txBody>
          <a:bodyPr lIns="0">
            <a:normAutofit/>
          </a:bodyPr>
          <a:lstStyle>
            <a:lvl1pPr marL="0" indent="0">
              <a:lnSpc>
                <a:spcPct val="100000"/>
              </a:lnSpc>
              <a:buNone/>
              <a:defRPr lang="es-ES" sz="2400" b="1" kern="1200" dirty="0">
                <a:solidFill>
                  <a:srgbClr val="1E1E1E"/>
                </a:solidFill>
                <a:latin typeface="Century Gothic" panose="020B0502020202020204" pitchFamily="34" charset="0"/>
                <a:ea typeface="+mj-ea"/>
                <a:cs typeface="+mj-cs"/>
              </a:defRPr>
            </a:lvl1pPr>
          </a:lstStyle>
          <a:p>
            <a:r>
              <a:rPr lang="es-ES" sz="2400" dirty="0" err="1"/>
              <a:t>Aximinct</a:t>
            </a:r>
            <a:r>
              <a:rPr lang="es-ES" sz="2400" dirty="0"/>
              <a:t> </a:t>
            </a:r>
            <a:r>
              <a:rPr lang="es-ES" sz="2400" dirty="0" err="1"/>
              <a:t>emquibus</a:t>
            </a:r>
            <a:r>
              <a:rPr lang="es-ES" sz="2400" dirty="0"/>
              <a:t> et </a:t>
            </a:r>
            <a:r>
              <a:rPr lang="es-ES" sz="2400" dirty="0" err="1"/>
              <a:t>facium</a:t>
            </a:r>
            <a:r>
              <a:rPr lang="es-ES" sz="2400" dirty="0"/>
              <a:t> </a:t>
            </a:r>
            <a:r>
              <a:rPr lang="es-ES" sz="2400" dirty="0" err="1"/>
              <a:t>natur</a:t>
            </a:r>
            <a:endParaRPr lang="en-US" sz="2400" dirty="0"/>
          </a:p>
        </p:txBody>
      </p:sp>
      <p:pic>
        <p:nvPicPr>
          <p:cNvPr id="15" name="Gráfico 14">
            <a:extLst>
              <a:ext uri="{FF2B5EF4-FFF2-40B4-BE49-F238E27FC236}">
                <a16:creationId xmlns:a16="http://schemas.microsoft.com/office/drawing/2014/main" id="{0F89C5E3-7842-4B5D-9A6A-5CF3A0E318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44803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02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5" name="Gráfico 14">
            <a:extLst>
              <a:ext uri="{FF2B5EF4-FFF2-40B4-BE49-F238E27FC236}">
                <a16:creationId xmlns:a16="http://schemas.microsoft.com/office/drawing/2014/main" id="{3AA131F7-FE48-4A37-99A2-4382148F7C0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90871"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90871"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1" name="Marcador de texto 6">
            <a:extLst>
              <a:ext uri="{FF2B5EF4-FFF2-40B4-BE49-F238E27FC236}">
                <a16:creationId xmlns:a16="http://schemas.microsoft.com/office/drawing/2014/main" id="{0A95CA33-F0F0-4110-8F61-E718D61611DC}"/>
              </a:ext>
            </a:extLst>
          </p:cNvPr>
          <p:cNvSpPr>
            <a:spLocks noGrp="1"/>
          </p:cNvSpPr>
          <p:nvPr>
            <p:ph type="body" sz="quarter" idx="11" hasCustomPrompt="1"/>
          </p:nvPr>
        </p:nvSpPr>
        <p:spPr>
          <a:xfrm>
            <a:off x="7690871"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6689024"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9" name="Gráfico 8">
            <a:extLst>
              <a:ext uri="{FF2B5EF4-FFF2-40B4-BE49-F238E27FC236}">
                <a16:creationId xmlns:a16="http://schemas.microsoft.com/office/drawing/2014/main" id="{CEDA1D87-413B-4A5E-A34F-3C9CA2BA7C4F}"/>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263083585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o + Imagen 01">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B6BA599-5F15-4877-AA2D-F2A9867085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5" name="Marcador de texto 17">
            <a:extLst>
              <a:ext uri="{FF2B5EF4-FFF2-40B4-BE49-F238E27FC236}">
                <a16:creationId xmlns:a16="http://schemas.microsoft.com/office/drawing/2014/main" id="{FD03CA6B-5CA5-4C89-B920-7021E2BD3D7E}"/>
              </a:ext>
            </a:extLst>
          </p:cNvPr>
          <p:cNvSpPr>
            <a:spLocks noGrp="1"/>
          </p:cNvSpPr>
          <p:nvPr>
            <p:ph type="body" sz="quarter" idx="14" hasCustomPrompt="1"/>
          </p:nvPr>
        </p:nvSpPr>
        <p:spPr>
          <a:xfrm>
            <a:off x="1881552" y="3506644"/>
            <a:ext cx="2967851" cy="859873"/>
          </a:xfrm>
        </p:spPr>
        <p:txBody>
          <a:bodyPr>
            <a:normAutofit/>
          </a:bodyPr>
          <a:lstStyle>
            <a:lvl1pPr marL="0" indent="0">
              <a:lnSpc>
                <a:spcPct val="90000"/>
              </a:lnSpc>
              <a:buNone/>
              <a:defRPr lang="es-ES" sz="275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Imus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texto 17">
            <a:extLst>
              <a:ext uri="{FF2B5EF4-FFF2-40B4-BE49-F238E27FC236}">
                <a16:creationId xmlns:a16="http://schemas.microsoft.com/office/drawing/2014/main" id="{B66AA8DE-E799-4ECE-B015-6D7A4D7F44DB}"/>
              </a:ext>
            </a:extLst>
          </p:cNvPr>
          <p:cNvSpPr>
            <a:spLocks noGrp="1"/>
          </p:cNvSpPr>
          <p:nvPr>
            <p:ph type="body" sz="quarter" idx="15" hasCustomPrompt="1"/>
          </p:nvPr>
        </p:nvSpPr>
        <p:spPr>
          <a:xfrm>
            <a:off x="6389266" y="3791413"/>
            <a:ext cx="7334672" cy="575103"/>
          </a:xfrm>
        </p:spPr>
        <p:txBody>
          <a:bodyPr>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9" name="Marcador de texto 17">
            <a:extLst>
              <a:ext uri="{FF2B5EF4-FFF2-40B4-BE49-F238E27FC236}">
                <a16:creationId xmlns:a16="http://schemas.microsoft.com/office/drawing/2014/main" id="{AD3EB5F9-F938-40BF-A1F5-C2F0B3B89612}"/>
              </a:ext>
            </a:extLst>
          </p:cNvPr>
          <p:cNvSpPr>
            <a:spLocks noGrp="1"/>
          </p:cNvSpPr>
          <p:nvPr>
            <p:ph type="body" sz="quarter" idx="16" hasCustomPrompt="1"/>
          </p:nvPr>
        </p:nvSpPr>
        <p:spPr>
          <a:xfrm>
            <a:off x="6386091" y="4376791"/>
            <a:ext cx="7334672" cy="2941584"/>
          </a:xfrm>
        </p:spPr>
        <p:txBody>
          <a:bodyPr>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a:t>
            </a:r>
          </a:p>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a:t>
            </a:r>
          </a:p>
        </p:txBody>
      </p:sp>
      <p:sp>
        <p:nvSpPr>
          <p:cNvPr id="20" name="Marcador de texto 17">
            <a:extLst>
              <a:ext uri="{FF2B5EF4-FFF2-40B4-BE49-F238E27FC236}">
                <a16:creationId xmlns:a16="http://schemas.microsoft.com/office/drawing/2014/main" id="{F31B79CC-203A-485E-A8C2-5CF4EF2C6E5B}"/>
              </a:ext>
            </a:extLst>
          </p:cNvPr>
          <p:cNvSpPr>
            <a:spLocks noGrp="1"/>
          </p:cNvSpPr>
          <p:nvPr>
            <p:ph type="body" sz="quarter" idx="17" hasCustomPrompt="1"/>
          </p:nvPr>
        </p:nvSpPr>
        <p:spPr>
          <a:xfrm>
            <a:off x="1881552" y="4450064"/>
            <a:ext cx="3460068" cy="1049036"/>
          </a:xfrm>
        </p:spPr>
        <p:txBody>
          <a:bodyPr>
            <a:noAutofit/>
          </a:bodyPr>
          <a:lstStyle>
            <a:lvl1pPr marL="0" indent="0">
              <a:lnSpc>
                <a:spcPts val="1800"/>
              </a:lnSpc>
              <a:buNone/>
              <a:defRPr sz="1440" b="0">
                <a:solidFill>
                  <a:schemeClr val="bg1"/>
                </a:solidFill>
              </a:defRPr>
            </a:lvl1pPr>
          </a:lstStyle>
          <a:p>
            <a:pPr lvl="0"/>
            <a:r>
              <a:rPr lang="es-ES" dirty="0"/>
              <a:t>Ma </a:t>
            </a:r>
            <a:r>
              <a:rPr lang="es-ES" dirty="0" err="1"/>
              <a:t>vendest</a:t>
            </a:r>
            <a:r>
              <a:rPr lang="es-ES" dirty="0"/>
              <a:t> as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a:t>
            </a:r>
          </a:p>
        </p:txBody>
      </p:sp>
      <p:sp>
        <p:nvSpPr>
          <p:cNvPr id="21" name="Marcador de posición de imagen 7">
            <a:extLst>
              <a:ext uri="{FF2B5EF4-FFF2-40B4-BE49-F238E27FC236}">
                <a16:creationId xmlns:a16="http://schemas.microsoft.com/office/drawing/2014/main" id="{288C9D37-B96B-4F74-A547-EEFFABD3F7CA}"/>
              </a:ext>
            </a:extLst>
          </p:cNvPr>
          <p:cNvSpPr>
            <a:spLocks noGrp="1"/>
          </p:cNvSpPr>
          <p:nvPr>
            <p:ph type="pic" sz="quarter" idx="13"/>
          </p:nvPr>
        </p:nvSpPr>
        <p:spPr>
          <a:xfrm>
            <a:off x="906996" y="911225"/>
            <a:ext cx="12813767" cy="2403957"/>
          </a:xfrm>
          <a:solidFill>
            <a:schemeClr val="bg1">
              <a:lumMod val="95000"/>
            </a:schemeClr>
          </a:solidFill>
          <a:ln w="12700">
            <a:solidFill>
              <a:srgbClr val="FF3228"/>
            </a:solidFill>
          </a:ln>
        </p:spPr>
        <p:txBody>
          <a:bodyPr/>
          <a:lstStyle/>
          <a:p>
            <a:endParaRPr lang="es-ES" dirty="0"/>
          </a:p>
        </p:txBody>
      </p:sp>
      <p:sp>
        <p:nvSpPr>
          <p:cNvPr id="4" name="Marcador de número de diapositiva 3">
            <a:extLst>
              <a:ext uri="{FF2B5EF4-FFF2-40B4-BE49-F238E27FC236}">
                <a16:creationId xmlns:a16="http://schemas.microsoft.com/office/drawing/2014/main" id="{30459E2A-3164-49CE-8E2D-6CEA93FB23A7}"/>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4" name="CuadroTexto 13">
            <a:extLst>
              <a:ext uri="{FF2B5EF4-FFF2-40B4-BE49-F238E27FC236}">
                <a16:creationId xmlns:a16="http://schemas.microsoft.com/office/drawing/2014/main" id="{15024829-CBD6-4287-87FC-8DF3F1318403}"/>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16" name="Gráfico 15">
            <a:extLst>
              <a:ext uri="{FF2B5EF4-FFF2-40B4-BE49-F238E27FC236}">
                <a16:creationId xmlns:a16="http://schemas.microsoft.com/office/drawing/2014/main" id="{53EBFAFB-103E-4A3C-9756-4659E641544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2323884" y="7585901"/>
            <a:ext cx="1400054" cy="385200"/>
          </a:xfrm>
          <a:prstGeom prst="rect">
            <a:avLst/>
          </a:prstGeom>
        </p:spPr>
      </p:pic>
      <p:sp>
        <p:nvSpPr>
          <p:cNvPr id="22" name="Rectángulo 21">
            <a:extLst>
              <a:ext uri="{FF2B5EF4-FFF2-40B4-BE49-F238E27FC236}">
                <a16:creationId xmlns:a16="http://schemas.microsoft.com/office/drawing/2014/main" id="{D1AD40A5-A897-4731-BF12-1367B540BA97}"/>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62467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o + Imagen 02">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B6BA599-5F15-4877-AA2D-F2A98670851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2" name="Rectángulo 1">
            <a:extLst>
              <a:ext uri="{FF2B5EF4-FFF2-40B4-BE49-F238E27FC236}">
                <a16:creationId xmlns:a16="http://schemas.microsoft.com/office/drawing/2014/main" id="{21D4F7DB-0F2C-408A-ABA7-11AAC130F2AE}"/>
              </a:ext>
            </a:extLst>
          </p:cNvPr>
          <p:cNvSpPr/>
          <p:nvPr userDrawn="1"/>
        </p:nvSpPr>
        <p:spPr>
          <a:xfrm>
            <a:off x="12908496" y="797150"/>
            <a:ext cx="968580" cy="266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t>
            </a:r>
          </a:p>
        </p:txBody>
      </p:sp>
      <p:sp>
        <p:nvSpPr>
          <p:cNvPr id="15" name="Marcador de texto 17">
            <a:extLst>
              <a:ext uri="{FF2B5EF4-FFF2-40B4-BE49-F238E27FC236}">
                <a16:creationId xmlns:a16="http://schemas.microsoft.com/office/drawing/2014/main" id="{FD03CA6B-5CA5-4C89-B920-7021E2BD3D7E}"/>
              </a:ext>
            </a:extLst>
          </p:cNvPr>
          <p:cNvSpPr>
            <a:spLocks noGrp="1"/>
          </p:cNvSpPr>
          <p:nvPr>
            <p:ph type="body" sz="quarter" idx="14" hasCustomPrompt="1"/>
          </p:nvPr>
        </p:nvSpPr>
        <p:spPr>
          <a:xfrm>
            <a:off x="1881552" y="3506644"/>
            <a:ext cx="2967851" cy="859873"/>
          </a:xfrm>
        </p:spPr>
        <p:txBody>
          <a:bodyPr>
            <a:normAutofit/>
          </a:bodyPr>
          <a:lstStyle>
            <a:lvl1pPr marL="0" indent="0">
              <a:lnSpc>
                <a:spcPct val="90000"/>
              </a:lnSpc>
              <a:buNone/>
              <a:defRPr lang="es-ES" sz="275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Imus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texto 17">
            <a:extLst>
              <a:ext uri="{FF2B5EF4-FFF2-40B4-BE49-F238E27FC236}">
                <a16:creationId xmlns:a16="http://schemas.microsoft.com/office/drawing/2014/main" id="{B66AA8DE-E799-4ECE-B015-6D7A4D7F44DB}"/>
              </a:ext>
            </a:extLst>
          </p:cNvPr>
          <p:cNvSpPr>
            <a:spLocks noGrp="1"/>
          </p:cNvSpPr>
          <p:nvPr>
            <p:ph type="body" sz="quarter" idx="15" hasCustomPrompt="1"/>
          </p:nvPr>
        </p:nvSpPr>
        <p:spPr>
          <a:xfrm>
            <a:off x="6389266" y="3791413"/>
            <a:ext cx="7334672" cy="585377"/>
          </a:xfrm>
        </p:spPr>
        <p:txBody>
          <a:bodyPr>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9" name="Marcador de texto 17">
            <a:extLst>
              <a:ext uri="{FF2B5EF4-FFF2-40B4-BE49-F238E27FC236}">
                <a16:creationId xmlns:a16="http://schemas.microsoft.com/office/drawing/2014/main" id="{AD3EB5F9-F938-40BF-A1F5-C2F0B3B89612}"/>
              </a:ext>
            </a:extLst>
          </p:cNvPr>
          <p:cNvSpPr>
            <a:spLocks noGrp="1"/>
          </p:cNvSpPr>
          <p:nvPr>
            <p:ph type="body" sz="quarter" idx="16" hasCustomPrompt="1"/>
          </p:nvPr>
        </p:nvSpPr>
        <p:spPr>
          <a:xfrm>
            <a:off x="6386091" y="4376791"/>
            <a:ext cx="7334672" cy="2941584"/>
          </a:xfrm>
        </p:spPr>
        <p:txBody>
          <a:bodyPr>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a:t>
            </a:r>
          </a:p>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a:t>
            </a:r>
          </a:p>
        </p:txBody>
      </p:sp>
      <p:sp>
        <p:nvSpPr>
          <p:cNvPr id="20" name="Marcador de texto 17">
            <a:extLst>
              <a:ext uri="{FF2B5EF4-FFF2-40B4-BE49-F238E27FC236}">
                <a16:creationId xmlns:a16="http://schemas.microsoft.com/office/drawing/2014/main" id="{F31B79CC-203A-485E-A8C2-5CF4EF2C6E5B}"/>
              </a:ext>
            </a:extLst>
          </p:cNvPr>
          <p:cNvSpPr>
            <a:spLocks noGrp="1"/>
          </p:cNvSpPr>
          <p:nvPr>
            <p:ph type="body" sz="quarter" idx="17" hasCustomPrompt="1"/>
          </p:nvPr>
        </p:nvSpPr>
        <p:spPr>
          <a:xfrm>
            <a:off x="1881552" y="4450064"/>
            <a:ext cx="3460068" cy="1049036"/>
          </a:xfrm>
        </p:spPr>
        <p:txBody>
          <a:bodyPr>
            <a:noAutofit/>
          </a:bodyPr>
          <a:lstStyle>
            <a:lvl1pPr marL="0" indent="0">
              <a:lnSpc>
                <a:spcPts val="1800"/>
              </a:lnSpc>
              <a:buNone/>
              <a:defRPr sz="1440" b="0">
                <a:solidFill>
                  <a:schemeClr val="bg1"/>
                </a:solidFill>
              </a:defRPr>
            </a:lvl1pPr>
          </a:lstStyle>
          <a:p>
            <a:pPr lvl="0"/>
            <a:r>
              <a:rPr lang="es-ES" dirty="0"/>
              <a:t>Ma </a:t>
            </a:r>
            <a:r>
              <a:rPr lang="es-ES" dirty="0" err="1"/>
              <a:t>vendest</a:t>
            </a:r>
            <a:r>
              <a:rPr lang="es-ES" dirty="0"/>
              <a:t> as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a:t>
            </a:r>
          </a:p>
        </p:txBody>
      </p:sp>
      <p:sp>
        <p:nvSpPr>
          <p:cNvPr id="21" name="Marcador de posición de imagen 7">
            <a:extLst>
              <a:ext uri="{FF2B5EF4-FFF2-40B4-BE49-F238E27FC236}">
                <a16:creationId xmlns:a16="http://schemas.microsoft.com/office/drawing/2014/main" id="{288C9D37-B96B-4F74-A547-EEFFABD3F7CA}"/>
              </a:ext>
            </a:extLst>
          </p:cNvPr>
          <p:cNvSpPr>
            <a:spLocks noGrp="1"/>
          </p:cNvSpPr>
          <p:nvPr>
            <p:ph type="pic" sz="quarter" idx="13"/>
          </p:nvPr>
        </p:nvSpPr>
        <p:spPr>
          <a:xfrm>
            <a:off x="906996" y="911225"/>
            <a:ext cx="2400300" cy="2400300"/>
          </a:xfrm>
          <a:solidFill>
            <a:schemeClr val="bg1">
              <a:lumMod val="95000"/>
            </a:schemeClr>
          </a:solidFill>
          <a:ln w="12700">
            <a:solidFill>
              <a:srgbClr val="FF3228"/>
            </a:solidFill>
          </a:ln>
        </p:spPr>
        <p:txBody>
          <a:bodyPr/>
          <a:lstStyle/>
          <a:p>
            <a:endParaRPr lang="es-ES" dirty="0"/>
          </a:p>
        </p:txBody>
      </p:sp>
      <p:sp>
        <p:nvSpPr>
          <p:cNvPr id="4" name="Marcador de número de diapositiva 3">
            <a:extLst>
              <a:ext uri="{FF2B5EF4-FFF2-40B4-BE49-F238E27FC236}">
                <a16:creationId xmlns:a16="http://schemas.microsoft.com/office/drawing/2014/main" id="{30459E2A-3164-49CE-8E2D-6CEA93FB23A7}"/>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2" name="Marcador de posición de imagen 7">
            <a:extLst>
              <a:ext uri="{FF2B5EF4-FFF2-40B4-BE49-F238E27FC236}">
                <a16:creationId xmlns:a16="http://schemas.microsoft.com/office/drawing/2014/main" id="{8EEBCDF9-525E-480A-BD30-3DC3F3908675}"/>
              </a:ext>
            </a:extLst>
          </p:cNvPr>
          <p:cNvSpPr>
            <a:spLocks noGrp="1"/>
          </p:cNvSpPr>
          <p:nvPr>
            <p:ph type="pic" sz="quarter" idx="19"/>
          </p:nvPr>
        </p:nvSpPr>
        <p:spPr>
          <a:xfrm>
            <a:off x="3307296" y="911225"/>
            <a:ext cx="2400300" cy="2400300"/>
          </a:xfrm>
          <a:solidFill>
            <a:schemeClr val="bg1">
              <a:lumMod val="95000"/>
            </a:schemeClr>
          </a:solidFill>
          <a:ln w="12700">
            <a:solidFill>
              <a:srgbClr val="FF3228"/>
            </a:solidFill>
          </a:ln>
        </p:spPr>
        <p:txBody>
          <a:bodyPr/>
          <a:lstStyle/>
          <a:p>
            <a:endParaRPr lang="es-ES" dirty="0"/>
          </a:p>
        </p:txBody>
      </p:sp>
      <p:sp>
        <p:nvSpPr>
          <p:cNvPr id="14" name="Marcador de posición de imagen 7">
            <a:extLst>
              <a:ext uri="{FF2B5EF4-FFF2-40B4-BE49-F238E27FC236}">
                <a16:creationId xmlns:a16="http://schemas.microsoft.com/office/drawing/2014/main" id="{7D4767B1-EEF0-4371-8332-D3584B57D6BD}"/>
              </a:ext>
            </a:extLst>
          </p:cNvPr>
          <p:cNvSpPr>
            <a:spLocks noGrp="1"/>
          </p:cNvSpPr>
          <p:nvPr>
            <p:ph type="pic" sz="quarter" idx="20"/>
          </p:nvPr>
        </p:nvSpPr>
        <p:spPr>
          <a:xfrm>
            <a:off x="5707596" y="911225"/>
            <a:ext cx="2400300" cy="2400300"/>
          </a:xfrm>
          <a:solidFill>
            <a:schemeClr val="bg1">
              <a:lumMod val="95000"/>
            </a:schemeClr>
          </a:solidFill>
          <a:ln w="12700">
            <a:solidFill>
              <a:srgbClr val="FF3228"/>
            </a:solidFill>
          </a:ln>
        </p:spPr>
        <p:txBody>
          <a:bodyPr/>
          <a:lstStyle/>
          <a:p>
            <a:endParaRPr lang="es-ES" dirty="0"/>
          </a:p>
        </p:txBody>
      </p:sp>
      <p:sp>
        <p:nvSpPr>
          <p:cNvPr id="17" name="Marcador de posición de imagen 7">
            <a:extLst>
              <a:ext uri="{FF2B5EF4-FFF2-40B4-BE49-F238E27FC236}">
                <a16:creationId xmlns:a16="http://schemas.microsoft.com/office/drawing/2014/main" id="{7081F02A-6A0D-4B68-9D54-11675DB5A120}"/>
              </a:ext>
            </a:extLst>
          </p:cNvPr>
          <p:cNvSpPr>
            <a:spLocks noGrp="1"/>
          </p:cNvSpPr>
          <p:nvPr>
            <p:ph type="pic" sz="quarter" idx="21"/>
          </p:nvPr>
        </p:nvSpPr>
        <p:spPr>
          <a:xfrm>
            <a:off x="8107896" y="911225"/>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AF085857-2F63-4136-A540-34D82EA7541D}"/>
              </a:ext>
            </a:extLst>
          </p:cNvPr>
          <p:cNvSpPr>
            <a:spLocks noGrp="1"/>
          </p:cNvSpPr>
          <p:nvPr>
            <p:ph type="pic" sz="quarter" idx="22"/>
          </p:nvPr>
        </p:nvSpPr>
        <p:spPr>
          <a:xfrm>
            <a:off x="10508196" y="911225"/>
            <a:ext cx="2400300" cy="2400300"/>
          </a:xfrm>
          <a:solidFill>
            <a:schemeClr val="bg1">
              <a:lumMod val="95000"/>
            </a:schemeClr>
          </a:solidFill>
          <a:ln w="12700">
            <a:solidFill>
              <a:srgbClr val="FF3228"/>
            </a:solidFill>
          </a:ln>
        </p:spPr>
        <p:txBody>
          <a:bodyPr/>
          <a:lstStyle/>
          <a:p>
            <a:endParaRPr lang="es-ES" dirty="0"/>
          </a:p>
        </p:txBody>
      </p:sp>
      <p:sp>
        <p:nvSpPr>
          <p:cNvPr id="24" name="CuadroTexto 23">
            <a:extLst>
              <a:ext uri="{FF2B5EF4-FFF2-40B4-BE49-F238E27FC236}">
                <a16:creationId xmlns:a16="http://schemas.microsoft.com/office/drawing/2014/main" id="{F8B3236A-804A-4183-8846-B27391FDDD3F}"/>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26" name="Gráfico 25">
            <a:extLst>
              <a:ext uri="{FF2B5EF4-FFF2-40B4-BE49-F238E27FC236}">
                <a16:creationId xmlns:a16="http://schemas.microsoft.com/office/drawing/2014/main" id="{13A9EBC3-242B-40BD-B095-2470C84FBEC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2323884" y="7585901"/>
            <a:ext cx="1400054" cy="385200"/>
          </a:xfrm>
          <a:prstGeom prst="rect">
            <a:avLst/>
          </a:prstGeom>
        </p:spPr>
      </p:pic>
      <p:sp>
        <p:nvSpPr>
          <p:cNvPr id="27" name="Rectángulo 26">
            <a:extLst>
              <a:ext uri="{FF2B5EF4-FFF2-40B4-BE49-F238E27FC236}">
                <a16:creationId xmlns:a16="http://schemas.microsoft.com/office/drawing/2014/main" id="{8259DAC4-CED6-4B6A-841A-8EDBC7FCA487}"/>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440044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o + Imagen 03">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4E4C891-5756-47D0-997B-DC9C981D72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9" name="Marcador de posición de imagen 7">
            <a:extLst>
              <a:ext uri="{FF2B5EF4-FFF2-40B4-BE49-F238E27FC236}">
                <a16:creationId xmlns:a16="http://schemas.microsoft.com/office/drawing/2014/main" id="{20C05316-F7DB-4F8C-8A8D-5AF098474019}"/>
              </a:ext>
            </a:extLst>
          </p:cNvPr>
          <p:cNvSpPr>
            <a:spLocks noGrp="1"/>
          </p:cNvSpPr>
          <p:nvPr>
            <p:ph type="pic" sz="quarter" idx="13"/>
          </p:nvPr>
        </p:nvSpPr>
        <p:spPr>
          <a:xfrm>
            <a:off x="4914900" y="911225"/>
            <a:ext cx="6400800" cy="3203575"/>
          </a:xfrm>
          <a:solidFill>
            <a:schemeClr val="bg1">
              <a:lumMod val="95000"/>
            </a:schemeClr>
          </a:solidFill>
          <a:ln w="12700">
            <a:solidFill>
              <a:srgbClr val="FF3228"/>
            </a:solidFill>
          </a:ln>
        </p:spPr>
        <p:txBody>
          <a:bodyPr/>
          <a:lstStyle/>
          <a:p>
            <a:endParaRPr lang="es-ES" dirty="0"/>
          </a:p>
        </p:txBody>
      </p:sp>
      <p:sp>
        <p:nvSpPr>
          <p:cNvPr id="11" name="Marcador de posición de imagen 7">
            <a:extLst>
              <a:ext uri="{FF2B5EF4-FFF2-40B4-BE49-F238E27FC236}">
                <a16:creationId xmlns:a16="http://schemas.microsoft.com/office/drawing/2014/main" id="{4DF422DF-D807-4DB2-8BAC-FB9ED7EDF7F6}"/>
              </a:ext>
            </a:extLst>
          </p:cNvPr>
          <p:cNvSpPr>
            <a:spLocks noGrp="1"/>
          </p:cNvSpPr>
          <p:nvPr>
            <p:ph type="pic" sz="quarter" idx="15"/>
          </p:nvPr>
        </p:nvSpPr>
        <p:spPr>
          <a:xfrm>
            <a:off x="1711325" y="4918073"/>
            <a:ext cx="2400300" cy="2400300"/>
          </a:xfrm>
          <a:solidFill>
            <a:schemeClr val="bg1">
              <a:lumMod val="95000"/>
            </a:schemeClr>
          </a:solidFill>
          <a:ln w="12700">
            <a:solidFill>
              <a:srgbClr val="FF3228"/>
            </a:solidFill>
          </a:ln>
        </p:spPr>
        <p:txBody>
          <a:bodyPr/>
          <a:lstStyle/>
          <a:p>
            <a:endParaRPr lang="es-ES" dirty="0"/>
          </a:p>
        </p:txBody>
      </p:sp>
      <p:sp>
        <p:nvSpPr>
          <p:cNvPr id="12" name="Marcador de posición de imagen 7">
            <a:extLst>
              <a:ext uri="{FF2B5EF4-FFF2-40B4-BE49-F238E27FC236}">
                <a16:creationId xmlns:a16="http://schemas.microsoft.com/office/drawing/2014/main" id="{F14FF012-533F-48E5-AE0A-E08EA28EC6AD}"/>
              </a:ext>
            </a:extLst>
          </p:cNvPr>
          <p:cNvSpPr>
            <a:spLocks noGrp="1"/>
          </p:cNvSpPr>
          <p:nvPr>
            <p:ph type="pic" sz="quarter" idx="16"/>
          </p:nvPr>
        </p:nvSpPr>
        <p:spPr>
          <a:xfrm>
            <a:off x="8915400" y="4918073"/>
            <a:ext cx="2400300" cy="2400300"/>
          </a:xfrm>
          <a:solidFill>
            <a:schemeClr val="bg1">
              <a:lumMod val="95000"/>
            </a:schemeClr>
          </a:solidFill>
          <a:ln w="12700">
            <a:solidFill>
              <a:srgbClr val="FF3228"/>
            </a:solidFill>
          </a:ln>
        </p:spPr>
        <p:txBody>
          <a:bodyPr/>
          <a:lstStyle/>
          <a:p>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2514600"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4276230" y="4280885"/>
            <a:ext cx="3524392" cy="1082223"/>
          </a:xfrm>
        </p:spPr>
        <p:txBody>
          <a:bodyPr>
            <a:normAutofit/>
          </a:bodyPr>
          <a:lstStyle>
            <a:lvl1pPr marL="0" indent="0">
              <a:lnSpc>
                <a:spcPct val="90000"/>
              </a:lnSpc>
              <a:buNone/>
              <a:defRPr lang="es-ES" sz="36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Imus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20" name="Marcador de texto 17">
            <a:extLst>
              <a:ext uri="{FF2B5EF4-FFF2-40B4-BE49-F238E27FC236}">
                <a16:creationId xmlns:a16="http://schemas.microsoft.com/office/drawing/2014/main" id="{EF6AC1CD-A42B-449C-9062-B24D8C18EBAE}"/>
              </a:ext>
            </a:extLst>
          </p:cNvPr>
          <p:cNvSpPr>
            <a:spLocks noGrp="1"/>
          </p:cNvSpPr>
          <p:nvPr>
            <p:ph type="body" sz="quarter" idx="18" hasCustomPrompt="1"/>
          </p:nvPr>
        </p:nvSpPr>
        <p:spPr>
          <a:xfrm>
            <a:off x="4219785" y="5586905"/>
            <a:ext cx="2271326" cy="554251"/>
          </a:xfrm>
        </p:spPr>
        <p:txBody>
          <a:bodyPr lIns="0">
            <a:noAutofit/>
          </a:bodyPr>
          <a:lstStyle>
            <a:lvl1pPr marL="358775" indent="-176213">
              <a:lnSpc>
                <a:spcPts val="1700"/>
              </a:lnSpc>
              <a:spcBef>
                <a:spcPts val="0"/>
              </a:spcBef>
              <a:buSzPct val="120000"/>
              <a:buFont typeface="Wingdings" panose="05000000000000000000" pitchFamily="2" charset="2"/>
              <a:buChar char="§"/>
              <a:defRPr sz="1550" b="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p:txBody>
      </p:sp>
      <p:sp>
        <p:nvSpPr>
          <p:cNvPr id="21" name="Marcador de texto 17">
            <a:extLst>
              <a:ext uri="{FF2B5EF4-FFF2-40B4-BE49-F238E27FC236}">
                <a16:creationId xmlns:a16="http://schemas.microsoft.com/office/drawing/2014/main" id="{FF27EF60-FC31-487D-AE53-BFC9EC47CADF}"/>
              </a:ext>
            </a:extLst>
          </p:cNvPr>
          <p:cNvSpPr>
            <a:spLocks noGrp="1"/>
          </p:cNvSpPr>
          <p:nvPr>
            <p:ph type="body" sz="quarter" idx="19" hasCustomPrompt="1"/>
          </p:nvPr>
        </p:nvSpPr>
        <p:spPr>
          <a:xfrm>
            <a:off x="6436359" y="5586905"/>
            <a:ext cx="2271326" cy="554251"/>
          </a:xfrm>
        </p:spPr>
        <p:txBody>
          <a:bodyPr lIns="0">
            <a:noAutofit/>
          </a:bodyPr>
          <a:lstStyle>
            <a:lvl1pPr marL="358775" indent="-176213">
              <a:lnSpc>
                <a:spcPts val="1700"/>
              </a:lnSpc>
              <a:spcBef>
                <a:spcPts val="0"/>
              </a:spcBef>
              <a:buSzPct val="120000"/>
              <a:buFont typeface="Wingdings" panose="05000000000000000000" pitchFamily="2" charset="2"/>
              <a:buChar char="§"/>
              <a:defRPr sz="1550" b="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p:txBody>
      </p:sp>
      <p:sp>
        <p:nvSpPr>
          <p:cNvPr id="15" name="CuadroTexto 14">
            <a:extLst>
              <a:ext uri="{FF2B5EF4-FFF2-40B4-BE49-F238E27FC236}">
                <a16:creationId xmlns:a16="http://schemas.microsoft.com/office/drawing/2014/main" id="{348634AE-F32A-42A0-9C13-614B9BE2595E}"/>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18" name="Gráfico 17">
            <a:extLst>
              <a:ext uri="{FF2B5EF4-FFF2-40B4-BE49-F238E27FC236}">
                <a16:creationId xmlns:a16="http://schemas.microsoft.com/office/drawing/2014/main" id="{E19F5ADF-2B33-46BA-AF4D-0A33637B192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2323884" y="7585901"/>
            <a:ext cx="1400054" cy="385200"/>
          </a:xfrm>
          <a:prstGeom prst="rect">
            <a:avLst/>
          </a:prstGeom>
        </p:spPr>
      </p:pic>
      <p:sp>
        <p:nvSpPr>
          <p:cNvPr id="19" name="Rectángulo 18">
            <a:extLst>
              <a:ext uri="{FF2B5EF4-FFF2-40B4-BE49-F238E27FC236}">
                <a16:creationId xmlns:a16="http://schemas.microsoft.com/office/drawing/2014/main" id="{048F2720-14B1-43D3-99D8-439269AD9D4D}"/>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21467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o + Imagen 04">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2514600"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4914900"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7315200"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9715500"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Gráfico 15">
            <a:extLst>
              <a:ext uri="{FF2B5EF4-FFF2-40B4-BE49-F238E27FC236}">
                <a16:creationId xmlns:a16="http://schemas.microsoft.com/office/drawing/2014/main" id="{01911160-1F72-43A5-8571-86587F03E3C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166776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o + Imagen 05">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906463"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3309938"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5710238"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8110538"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posición de imagen 7">
            <a:extLst>
              <a:ext uri="{FF2B5EF4-FFF2-40B4-BE49-F238E27FC236}">
                <a16:creationId xmlns:a16="http://schemas.microsoft.com/office/drawing/2014/main" id="{8AC1F603-16D4-4B7E-9BC4-BCCDDDAB5BC9}"/>
              </a:ext>
            </a:extLst>
          </p:cNvPr>
          <p:cNvSpPr>
            <a:spLocks noGrp="1"/>
          </p:cNvSpPr>
          <p:nvPr>
            <p:ph type="pic" sz="quarter" idx="26"/>
          </p:nvPr>
        </p:nvSpPr>
        <p:spPr>
          <a:xfrm>
            <a:off x="10510838" y="1714500"/>
            <a:ext cx="2400300" cy="2400300"/>
          </a:xfrm>
          <a:solidFill>
            <a:schemeClr val="bg1">
              <a:lumMod val="95000"/>
            </a:schemeClr>
          </a:solidFill>
          <a:ln w="12700">
            <a:solidFill>
              <a:srgbClr val="FF3228"/>
            </a:solidFill>
          </a:ln>
        </p:spPr>
        <p:txBody>
          <a:bodyPr/>
          <a:lstStyle/>
          <a:p>
            <a:endParaRPr lang="es-ES" dirty="0"/>
          </a:p>
        </p:txBody>
      </p:sp>
      <p:pic>
        <p:nvPicPr>
          <p:cNvPr id="21" name="Gráfico 20">
            <a:extLst>
              <a:ext uri="{FF2B5EF4-FFF2-40B4-BE49-F238E27FC236}">
                <a16:creationId xmlns:a16="http://schemas.microsoft.com/office/drawing/2014/main" id="{A0DCA150-0A3B-41D3-8E22-943C3ACECB0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3749982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o + Imagen 06">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906463"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3309938"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5710238"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8110538"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posición de imagen 7">
            <a:extLst>
              <a:ext uri="{FF2B5EF4-FFF2-40B4-BE49-F238E27FC236}">
                <a16:creationId xmlns:a16="http://schemas.microsoft.com/office/drawing/2014/main" id="{8AC1F603-16D4-4B7E-9BC4-BCCDDDAB5BC9}"/>
              </a:ext>
            </a:extLst>
          </p:cNvPr>
          <p:cNvSpPr>
            <a:spLocks noGrp="1"/>
          </p:cNvSpPr>
          <p:nvPr>
            <p:ph type="pic" sz="quarter" idx="26"/>
          </p:nvPr>
        </p:nvSpPr>
        <p:spPr>
          <a:xfrm>
            <a:off x="10510838" y="1714500"/>
            <a:ext cx="2400300" cy="2400300"/>
          </a:xfrm>
          <a:solidFill>
            <a:schemeClr val="bg1">
              <a:lumMod val="95000"/>
            </a:schemeClr>
          </a:solidFill>
          <a:ln w="12700">
            <a:solidFill>
              <a:srgbClr val="FF3228"/>
            </a:solidFill>
          </a:ln>
        </p:spPr>
        <p:txBody>
          <a:bodyPr/>
          <a:lstStyle/>
          <a:p>
            <a:endParaRPr lang="es-ES" dirty="0"/>
          </a:p>
        </p:txBody>
      </p:sp>
      <p:sp>
        <p:nvSpPr>
          <p:cNvPr id="20" name="Marcador de posición de imagen 7">
            <a:extLst>
              <a:ext uri="{FF2B5EF4-FFF2-40B4-BE49-F238E27FC236}">
                <a16:creationId xmlns:a16="http://schemas.microsoft.com/office/drawing/2014/main" id="{67D034BC-BB8D-49E7-947F-922C5A5DACEE}"/>
              </a:ext>
            </a:extLst>
          </p:cNvPr>
          <p:cNvSpPr>
            <a:spLocks noGrp="1"/>
          </p:cNvSpPr>
          <p:nvPr>
            <p:ph type="pic" sz="quarter" idx="27"/>
          </p:nvPr>
        </p:nvSpPr>
        <p:spPr>
          <a:xfrm>
            <a:off x="906463" y="4114800"/>
            <a:ext cx="2400300" cy="2400300"/>
          </a:xfrm>
          <a:solidFill>
            <a:schemeClr val="bg1">
              <a:lumMod val="95000"/>
            </a:schemeClr>
          </a:solidFill>
          <a:ln w="12700">
            <a:solidFill>
              <a:srgbClr val="FF3228"/>
            </a:solidFill>
          </a:ln>
        </p:spPr>
        <p:txBody>
          <a:bodyPr/>
          <a:lstStyle/>
          <a:p>
            <a:endParaRPr lang="es-ES" dirty="0"/>
          </a:p>
        </p:txBody>
      </p:sp>
      <p:pic>
        <p:nvPicPr>
          <p:cNvPr id="23" name="Gráfico 22">
            <a:extLst>
              <a:ext uri="{FF2B5EF4-FFF2-40B4-BE49-F238E27FC236}">
                <a16:creationId xmlns:a16="http://schemas.microsoft.com/office/drawing/2014/main" id="{C809E736-77B4-449E-910C-BC628E508A4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491400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o + Imagen 07">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736E012-FDE3-42BC-B1F9-A1FC3B60AE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42F2A480-3D7B-4147-AD69-DDD775FA970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13" name="Marcador de posición de imagen 7">
            <a:extLst>
              <a:ext uri="{FF2B5EF4-FFF2-40B4-BE49-F238E27FC236}">
                <a16:creationId xmlns:a16="http://schemas.microsoft.com/office/drawing/2014/main" id="{EBC33655-F9A5-4750-B5DC-FF30B140D5E2}"/>
              </a:ext>
            </a:extLst>
          </p:cNvPr>
          <p:cNvSpPr>
            <a:spLocks noGrp="1"/>
          </p:cNvSpPr>
          <p:nvPr>
            <p:ph type="pic" sz="quarter" idx="17"/>
          </p:nvPr>
        </p:nvSpPr>
        <p:spPr>
          <a:xfrm>
            <a:off x="1716087" y="1714500"/>
            <a:ext cx="2400300" cy="2400300"/>
          </a:xfrm>
          <a:solidFill>
            <a:schemeClr val="bg1">
              <a:lumMod val="95000"/>
            </a:schemeClr>
          </a:solidFill>
          <a:ln w="12700">
            <a:solidFill>
              <a:srgbClr val="FF3228"/>
            </a:solidFill>
          </a:ln>
        </p:spPr>
        <p:txBody>
          <a:bodyPr/>
          <a:lstStyle/>
          <a:p>
            <a:endParaRPr lang="es-ES" dirty="0"/>
          </a:p>
        </p:txBody>
      </p:sp>
      <p:sp>
        <p:nvSpPr>
          <p:cNvPr id="17" name="Marcador de texto 17">
            <a:extLst>
              <a:ext uri="{FF2B5EF4-FFF2-40B4-BE49-F238E27FC236}">
                <a16:creationId xmlns:a16="http://schemas.microsoft.com/office/drawing/2014/main" id="{84C5C295-7660-4294-86D6-F055C7864050}"/>
              </a:ext>
            </a:extLst>
          </p:cNvPr>
          <p:cNvSpPr>
            <a:spLocks noGrp="1"/>
          </p:cNvSpPr>
          <p:nvPr>
            <p:ph type="body" sz="quarter" idx="14" hasCustomPrompt="1"/>
          </p:nvPr>
        </p:nvSpPr>
        <p:spPr>
          <a:xfrm>
            <a:off x="3587607" y="4298452"/>
            <a:ext cx="7170703" cy="554251"/>
          </a:xfrm>
        </p:spPr>
        <p:txBody>
          <a:bodyPr>
            <a:normAutofit/>
          </a:bodyPr>
          <a:lstStyle>
            <a:lvl1pPr marL="0" indent="0">
              <a:lnSpc>
                <a:spcPct val="90000"/>
              </a:lnSpc>
              <a:buNone/>
              <a:defRPr lang="es-ES" sz="289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a:t>
            </a:r>
            <a:r>
              <a:rPr lang="es-ES" dirty="0" err="1">
                <a:solidFill>
                  <a:schemeClr val="bg1"/>
                </a:solidFill>
              </a:rPr>
              <a:t>lmus</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r>
              <a:rPr lang="es-ES" dirty="0">
                <a:solidFill>
                  <a:schemeClr val="bg1"/>
                </a:solidFill>
              </a:rPr>
              <a:t> </a:t>
            </a:r>
            <a:r>
              <a:rPr lang="es-ES" dirty="0" err="1">
                <a:solidFill>
                  <a:schemeClr val="bg1"/>
                </a:solidFill>
              </a:rPr>
              <a:t>deru</a:t>
            </a:r>
            <a:r>
              <a:rPr lang="es-ES" dirty="0">
                <a:solidFill>
                  <a:schemeClr val="bg1"/>
                </a:solidFill>
              </a:rPr>
              <a:t> </a:t>
            </a:r>
            <a:r>
              <a:rPr lang="es-ES" dirty="0" err="1">
                <a:solidFill>
                  <a:schemeClr val="bg1"/>
                </a:solidFill>
              </a:rPr>
              <a:t>llam</a:t>
            </a:r>
            <a:endParaRPr lang="es-ES" dirty="0">
              <a:solidFill>
                <a:schemeClr val="bg1"/>
              </a:solidFill>
            </a:endParaRPr>
          </a:p>
        </p:txBody>
      </p:sp>
      <p:sp>
        <p:nvSpPr>
          <p:cNvPr id="18" name="Marcador de posición de imagen 7">
            <a:extLst>
              <a:ext uri="{FF2B5EF4-FFF2-40B4-BE49-F238E27FC236}">
                <a16:creationId xmlns:a16="http://schemas.microsoft.com/office/drawing/2014/main" id="{98F82C54-E041-4961-B68A-84A13C1FB2D8}"/>
              </a:ext>
            </a:extLst>
          </p:cNvPr>
          <p:cNvSpPr>
            <a:spLocks noGrp="1"/>
          </p:cNvSpPr>
          <p:nvPr>
            <p:ph type="pic" sz="quarter" idx="20"/>
          </p:nvPr>
        </p:nvSpPr>
        <p:spPr>
          <a:xfrm>
            <a:off x="4119562" y="1714500"/>
            <a:ext cx="2400300" cy="2400300"/>
          </a:xfrm>
          <a:solidFill>
            <a:schemeClr val="bg1">
              <a:lumMod val="95000"/>
            </a:schemeClr>
          </a:solidFill>
          <a:ln w="12700">
            <a:solidFill>
              <a:srgbClr val="FF3228"/>
            </a:solidFill>
          </a:ln>
        </p:spPr>
        <p:txBody>
          <a:bodyPr/>
          <a:lstStyle/>
          <a:p>
            <a:endParaRPr lang="es-ES" dirty="0"/>
          </a:p>
        </p:txBody>
      </p:sp>
      <p:sp>
        <p:nvSpPr>
          <p:cNvPr id="19" name="Marcador de posición de imagen 7">
            <a:extLst>
              <a:ext uri="{FF2B5EF4-FFF2-40B4-BE49-F238E27FC236}">
                <a16:creationId xmlns:a16="http://schemas.microsoft.com/office/drawing/2014/main" id="{498F53C0-25B8-4416-BB17-5CFFE7E97B0C}"/>
              </a:ext>
            </a:extLst>
          </p:cNvPr>
          <p:cNvSpPr>
            <a:spLocks noGrp="1"/>
          </p:cNvSpPr>
          <p:nvPr>
            <p:ph type="pic" sz="quarter" idx="21"/>
          </p:nvPr>
        </p:nvSpPr>
        <p:spPr>
          <a:xfrm>
            <a:off x="6519862" y="1714500"/>
            <a:ext cx="2400300" cy="2400300"/>
          </a:xfrm>
          <a:solidFill>
            <a:schemeClr val="bg1">
              <a:lumMod val="95000"/>
            </a:schemeClr>
          </a:solidFill>
          <a:ln w="12700">
            <a:solidFill>
              <a:srgbClr val="FF3228"/>
            </a:solidFill>
          </a:ln>
        </p:spPr>
        <p:txBody>
          <a:bodyPr/>
          <a:lstStyle/>
          <a:p>
            <a:endParaRPr lang="es-ES" dirty="0"/>
          </a:p>
        </p:txBody>
      </p:sp>
      <p:sp>
        <p:nvSpPr>
          <p:cNvPr id="22" name="Marcador de posición de imagen 7">
            <a:extLst>
              <a:ext uri="{FF2B5EF4-FFF2-40B4-BE49-F238E27FC236}">
                <a16:creationId xmlns:a16="http://schemas.microsoft.com/office/drawing/2014/main" id="{E4299396-37C3-47E4-B635-8BE73AC26544}"/>
              </a:ext>
            </a:extLst>
          </p:cNvPr>
          <p:cNvSpPr>
            <a:spLocks noGrp="1"/>
          </p:cNvSpPr>
          <p:nvPr>
            <p:ph type="pic" sz="quarter" idx="22"/>
          </p:nvPr>
        </p:nvSpPr>
        <p:spPr>
          <a:xfrm>
            <a:off x="8920162" y="1714500"/>
            <a:ext cx="2400300" cy="2400300"/>
          </a:xfrm>
          <a:solidFill>
            <a:schemeClr val="bg1">
              <a:lumMod val="95000"/>
            </a:schemeClr>
          </a:solidFill>
          <a:ln w="12700">
            <a:solidFill>
              <a:srgbClr val="FF3228"/>
            </a:solidFill>
          </a:ln>
        </p:spPr>
        <p:txBody>
          <a:bodyPr/>
          <a:lstStyle/>
          <a:p>
            <a:endParaRPr lang="es-ES" dirty="0"/>
          </a:p>
        </p:txBody>
      </p:sp>
      <p:sp>
        <p:nvSpPr>
          <p:cNvPr id="24" name="Marcador de texto 17">
            <a:extLst>
              <a:ext uri="{FF2B5EF4-FFF2-40B4-BE49-F238E27FC236}">
                <a16:creationId xmlns:a16="http://schemas.microsoft.com/office/drawing/2014/main" id="{A24DE945-2CE3-4EC7-A127-55E426E25340}"/>
              </a:ext>
            </a:extLst>
          </p:cNvPr>
          <p:cNvSpPr>
            <a:spLocks noGrp="1"/>
          </p:cNvSpPr>
          <p:nvPr>
            <p:ph type="body" sz="quarter" idx="23" hasCustomPrompt="1"/>
          </p:nvPr>
        </p:nvSpPr>
        <p:spPr>
          <a:xfrm>
            <a:off x="3703460" y="4784969"/>
            <a:ext cx="7054849" cy="1344898"/>
          </a:xfrm>
        </p:spPr>
        <p:txBody>
          <a:bodyPr lIns="0">
            <a:noAutofit/>
          </a:bodyPr>
          <a:lstStyle>
            <a:lvl1pPr marL="0" indent="0">
              <a:lnSpc>
                <a:spcPts val="1700"/>
              </a:lnSpc>
              <a:spcBef>
                <a:spcPts val="900"/>
              </a:spcBef>
              <a:spcAft>
                <a:spcPts val="900"/>
              </a:spcAft>
              <a:buNone/>
              <a:defRPr sz="1440" b="0">
                <a:solidFill>
                  <a:schemeClr val="bg1"/>
                </a:solidFill>
              </a:defRPr>
            </a:lvl1pPr>
          </a:lstStyle>
          <a:p>
            <a:pPr lvl="0"/>
            <a:r>
              <a:rPr lang="es-ES" dirty="0"/>
              <a:t>Te </a:t>
            </a:r>
            <a:r>
              <a:rPr lang="es-ES" dirty="0" err="1"/>
              <a:t>cusdaep</a:t>
            </a:r>
            <a:r>
              <a:rPr lang="es-ES" dirty="0"/>
              <a:t> </a:t>
            </a:r>
            <a:r>
              <a:rPr lang="es-ES" dirty="0" err="1"/>
              <a:t>taquuam</a:t>
            </a:r>
            <a:r>
              <a:rPr lang="es-ES" dirty="0"/>
              <a:t>, </a:t>
            </a:r>
            <a:r>
              <a:rPr lang="es-ES" dirty="0" err="1"/>
              <a:t>taquam</a:t>
            </a:r>
            <a:r>
              <a:rPr lang="es-ES" dirty="0"/>
              <a:t>, </a:t>
            </a:r>
            <a:r>
              <a:rPr lang="es-ES" dirty="0" err="1"/>
              <a:t>ea</a:t>
            </a:r>
            <a:r>
              <a:rPr lang="es-ES" dirty="0"/>
              <a:t> </a:t>
            </a:r>
            <a:r>
              <a:rPr lang="es-ES" dirty="0" err="1"/>
              <a:t>dolorisPoribus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idundam</a:t>
            </a:r>
            <a:r>
              <a:rPr lang="es-ES" dirty="0"/>
              <a:t> qui </a:t>
            </a:r>
            <a:r>
              <a:rPr lang="es-ES" dirty="0" err="1"/>
              <a:t>alitiis</a:t>
            </a:r>
            <a:r>
              <a:rPr lang="es-ES" dirty="0"/>
              <a:t> sitia quo </a:t>
            </a:r>
            <a:r>
              <a:rPr lang="es-ES" dirty="0" err="1"/>
              <a:t>totationsedi</a:t>
            </a:r>
            <a:r>
              <a:rPr lang="es-ES" dirty="0"/>
              <a:t> </a:t>
            </a:r>
            <a:r>
              <a:rPr lang="es-ES" dirty="0" err="1"/>
              <a:t>dolorpor</a:t>
            </a:r>
            <a:r>
              <a:rPr lang="es-ES" dirty="0"/>
              <a:t> </a:t>
            </a:r>
            <a:r>
              <a:rPr lang="es-ES" dirty="0" err="1"/>
              <a:t>samus</a:t>
            </a:r>
            <a:r>
              <a:rPr lang="es-ES" dirty="0"/>
              <a:t> am, </a:t>
            </a:r>
            <a:r>
              <a:rPr lang="es-ES" dirty="0" err="1"/>
              <a:t>ullabore</a:t>
            </a:r>
            <a:r>
              <a:rPr lang="es-ES" dirty="0"/>
              <a:t> </a:t>
            </a:r>
            <a:r>
              <a:rPr lang="es-ES" dirty="0" err="1"/>
              <a:t>nihicipsusa</a:t>
            </a:r>
            <a:r>
              <a:rPr lang="es-ES" dirty="0"/>
              <a:t> </a:t>
            </a:r>
            <a:r>
              <a:rPr lang="es-ES" dirty="0" err="1"/>
              <a:t>conse</a:t>
            </a:r>
            <a:r>
              <a:rPr lang="es-ES" dirty="0"/>
              <a:t> </a:t>
            </a:r>
            <a:r>
              <a:rPr lang="es-ES" dirty="0" err="1"/>
              <a:t>conet</a:t>
            </a:r>
            <a:r>
              <a:rPr lang="es-ES" dirty="0"/>
              <a:t> </a:t>
            </a:r>
            <a:r>
              <a:rPr lang="es-ES" dirty="0" err="1"/>
              <a:t>quuntin</a:t>
            </a:r>
            <a:r>
              <a:rPr lang="es-ES" dirty="0"/>
              <a:t> </a:t>
            </a:r>
            <a:r>
              <a:rPr lang="es-ES" dirty="0" err="1"/>
              <a:t>ullabor</a:t>
            </a:r>
            <a:r>
              <a:rPr lang="es-ES" dirty="0"/>
              <a:t> </a:t>
            </a:r>
            <a:r>
              <a:rPr lang="es-ES" dirty="0" err="1"/>
              <a:t>ionsequos</a:t>
            </a:r>
            <a:r>
              <a:rPr lang="es-ES" dirty="0"/>
              <a:t> es </a:t>
            </a:r>
            <a:r>
              <a:rPr lang="es-ES" dirty="0" err="1"/>
              <a:t>aut</a:t>
            </a:r>
            <a:r>
              <a:rPr lang="es-ES" dirty="0"/>
              <a:t> </a:t>
            </a:r>
            <a:r>
              <a:rPr lang="es-ES" dirty="0" err="1"/>
              <a:t>moloreptur</a:t>
            </a:r>
            <a:r>
              <a:rPr lang="es-ES" dirty="0"/>
              <a:t> </a:t>
            </a:r>
            <a:r>
              <a:rPr lang="es-ES" dirty="0" err="1"/>
              <a:t>molorep</a:t>
            </a:r>
            <a:r>
              <a:rPr lang="es-ES" dirty="0"/>
              <a:t> </a:t>
            </a:r>
            <a:r>
              <a:rPr lang="es-ES" dirty="0" err="1"/>
              <a:t>erspica</a:t>
            </a:r>
            <a:r>
              <a:rPr lang="es-ES" dirty="0"/>
              <a:t> </a:t>
            </a:r>
            <a:r>
              <a:rPr lang="es-ES" dirty="0" err="1"/>
              <a:t>tiossin</a:t>
            </a:r>
            <a:r>
              <a:rPr lang="es-ES" dirty="0"/>
              <a:t> </a:t>
            </a:r>
            <a:r>
              <a:rPr lang="es-ES" dirty="0" err="1"/>
              <a:t>vendae</a:t>
            </a:r>
            <a:r>
              <a:rPr lang="es-ES" dirty="0"/>
              <a:t> dolor as dolo </a:t>
            </a:r>
            <a:r>
              <a:rPr lang="es-ES" dirty="0" err="1"/>
              <a:t>consendit</a:t>
            </a:r>
            <a:r>
              <a:rPr lang="es-ES" dirty="0"/>
              <a:t>.		</a:t>
            </a:r>
          </a:p>
        </p:txBody>
      </p:sp>
      <p:sp>
        <p:nvSpPr>
          <p:cNvPr id="25" name="Marcador de texto 8">
            <a:extLst>
              <a:ext uri="{FF2B5EF4-FFF2-40B4-BE49-F238E27FC236}">
                <a16:creationId xmlns:a16="http://schemas.microsoft.com/office/drawing/2014/main" id="{3D775503-C7C8-4604-9DD9-74B7D04AFCCC}"/>
              </a:ext>
            </a:extLst>
          </p:cNvPr>
          <p:cNvSpPr>
            <a:spLocks noGrp="1"/>
          </p:cNvSpPr>
          <p:nvPr>
            <p:ph type="body" sz="quarter" idx="19" hasCustomPrompt="1"/>
          </p:nvPr>
        </p:nvSpPr>
        <p:spPr>
          <a:xfrm>
            <a:off x="3714751"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26" name="Marcador de texto 8">
            <a:extLst>
              <a:ext uri="{FF2B5EF4-FFF2-40B4-BE49-F238E27FC236}">
                <a16:creationId xmlns:a16="http://schemas.microsoft.com/office/drawing/2014/main" id="{FEF82472-BA77-4424-9633-6F836819F35A}"/>
              </a:ext>
            </a:extLst>
          </p:cNvPr>
          <p:cNvSpPr>
            <a:spLocks noGrp="1"/>
          </p:cNvSpPr>
          <p:nvPr>
            <p:ph type="body" sz="quarter" idx="24" hasCustomPrompt="1"/>
          </p:nvPr>
        </p:nvSpPr>
        <p:spPr>
          <a:xfrm>
            <a:off x="5922753"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1" name="Marcador de texto 8">
            <a:extLst>
              <a:ext uri="{FF2B5EF4-FFF2-40B4-BE49-F238E27FC236}">
                <a16:creationId xmlns:a16="http://schemas.microsoft.com/office/drawing/2014/main" id="{2C25FDCB-8A18-4353-AD68-DE9C42E85306}"/>
              </a:ext>
            </a:extLst>
          </p:cNvPr>
          <p:cNvSpPr>
            <a:spLocks noGrp="1"/>
          </p:cNvSpPr>
          <p:nvPr>
            <p:ph type="body" sz="quarter" idx="25" hasCustomPrompt="1"/>
          </p:nvPr>
        </p:nvSpPr>
        <p:spPr>
          <a:xfrm>
            <a:off x="8130755" y="6199674"/>
            <a:ext cx="2155472" cy="776860"/>
          </a:xfrm>
        </p:spPr>
        <p:txBody>
          <a:bodyPr lIns="0">
            <a:normAutofit/>
          </a:bodyPr>
          <a:lstStyle>
            <a:lvl1pPr marL="273050" indent="-187325">
              <a:lnSpc>
                <a:spcPts val="1700"/>
              </a:lnSpc>
              <a:spcBef>
                <a:spcPts val="0"/>
              </a:spcBef>
              <a:buClr>
                <a:schemeClr val="bg1"/>
              </a:buClr>
              <a:buSzPct val="120000"/>
              <a:defRPr sz="1440">
                <a:solidFill>
                  <a:schemeClr val="bg1"/>
                </a:solidFill>
              </a:defRPr>
            </a:lvl1pPr>
          </a:lstStyle>
          <a:p>
            <a:pPr lvl="0"/>
            <a:r>
              <a:rPr lang="es-ES" dirty="0" err="1"/>
              <a:t>Lorem</a:t>
            </a:r>
            <a:r>
              <a:rPr lang="es-ES" dirty="0"/>
              <a:t> </a:t>
            </a:r>
            <a:r>
              <a:rPr lang="es-ES" dirty="0" err="1"/>
              <a:t>Ipsum</a:t>
            </a:r>
            <a:r>
              <a:rPr lang="es-ES" dirty="0"/>
              <a:t> dolor</a:t>
            </a:r>
          </a:p>
          <a:p>
            <a:pPr lvl="0"/>
            <a:r>
              <a:rPr lang="es-ES" dirty="0" err="1"/>
              <a:t>Lorem</a:t>
            </a:r>
            <a:r>
              <a:rPr lang="es-ES" dirty="0"/>
              <a:t> </a:t>
            </a:r>
            <a:r>
              <a:rPr lang="es-ES" dirty="0" err="1"/>
              <a:t>Ipsum</a:t>
            </a:r>
            <a:r>
              <a:rPr lang="es-ES" dirty="0"/>
              <a:t> dolor</a:t>
            </a:r>
          </a:p>
          <a:p>
            <a:pPr lvl="0"/>
            <a:endParaRPr lang="es-ES" dirty="0"/>
          </a:p>
        </p:txBody>
      </p:sp>
      <p:sp>
        <p:nvSpPr>
          <p:cNvPr id="32" name="CuadroTexto 31">
            <a:extLst>
              <a:ext uri="{FF2B5EF4-FFF2-40B4-BE49-F238E27FC236}">
                <a16:creationId xmlns:a16="http://schemas.microsoft.com/office/drawing/2014/main" id="{9F4B4B96-4DE9-41D6-8451-E609EA42CEB1}"/>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4" name="Rectángulo 33">
            <a:extLst>
              <a:ext uri="{FF2B5EF4-FFF2-40B4-BE49-F238E27FC236}">
                <a16:creationId xmlns:a16="http://schemas.microsoft.com/office/drawing/2014/main" id="{477BE39B-2C02-47CD-9D3F-4E61D751F409}"/>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posición de imagen 7">
            <a:extLst>
              <a:ext uri="{FF2B5EF4-FFF2-40B4-BE49-F238E27FC236}">
                <a16:creationId xmlns:a16="http://schemas.microsoft.com/office/drawing/2014/main" id="{8AC1F603-16D4-4B7E-9BC4-BCCDDDAB5BC9}"/>
              </a:ext>
            </a:extLst>
          </p:cNvPr>
          <p:cNvSpPr>
            <a:spLocks noGrp="1"/>
          </p:cNvSpPr>
          <p:nvPr>
            <p:ph type="pic" sz="quarter" idx="26"/>
          </p:nvPr>
        </p:nvSpPr>
        <p:spPr>
          <a:xfrm>
            <a:off x="11320462" y="1714500"/>
            <a:ext cx="2400300" cy="2400300"/>
          </a:xfrm>
          <a:solidFill>
            <a:schemeClr val="bg1">
              <a:lumMod val="95000"/>
            </a:schemeClr>
          </a:solidFill>
          <a:ln w="12700">
            <a:solidFill>
              <a:srgbClr val="FF3228"/>
            </a:solidFill>
          </a:ln>
        </p:spPr>
        <p:txBody>
          <a:bodyPr/>
          <a:lstStyle/>
          <a:p>
            <a:endParaRPr lang="es-ES" dirty="0"/>
          </a:p>
        </p:txBody>
      </p:sp>
      <p:sp>
        <p:nvSpPr>
          <p:cNvPr id="20" name="Marcador de posición de imagen 7">
            <a:extLst>
              <a:ext uri="{FF2B5EF4-FFF2-40B4-BE49-F238E27FC236}">
                <a16:creationId xmlns:a16="http://schemas.microsoft.com/office/drawing/2014/main" id="{67D034BC-BB8D-49E7-947F-922C5A5DACEE}"/>
              </a:ext>
            </a:extLst>
          </p:cNvPr>
          <p:cNvSpPr>
            <a:spLocks noGrp="1"/>
          </p:cNvSpPr>
          <p:nvPr>
            <p:ph type="pic" sz="quarter" idx="27"/>
          </p:nvPr>
        </p:nvSpPr>
        <p:spPr>
          <a:xfrm>
            <a:off x="906463" y="4114800"/>
            <a:ext cx="2400300" cy="2400300"/>
          </a:xfrm>
          <a:solidFill>
            <a:schemeClr val="bg1">
              <a:lumMod val="95000"/>
            </a:schemeClr>
          </a:solidFill>
          <a:ln w="12700">
            <a:solidFill>
              <a:srgbClr val="FF3228"/>
            </a:solidFill>
          </a:ln>
        </p:spPr>
        <p:txBody>
          <a:bodyPr/>
          <a:lstStyle/>
          <a:p>
            <a:endParaRPr lang="es-ES" dirty="0"/>
          </a:p>
        </p:txBody>
      </p:sp>
      <p:sp>
        <p:nvSpPr>
          <p:cNvPr id="21" name="Marcador de posición de imagen 7">
            <a:extLst>
              <a:ext uri="{FF2B5EF4-FFF2-40B4-BE49-F238E27FC236}">
                <a16:creationId xmlns:a16="http://schemas.microsoft.com/office/drawing/2014/main" id="{7FAEAF19-22D9-44E7-96B5-170204E4B50A}"/>
              </a:ext>
            </a:extLst>
          </p:cNvPr>
          <p:cNvSpPr>
            <a:spLocks noGrp="1"/>
          </p:cNvSpPr>
          <p:nvPr>
            <p:ph type="pic" sz="quarter" idx="28"/>
          </p:nvPr>
        </p:nvSpPr>
        <p:spPr>
          <a:xfrm>
            <a:off x="11320462" y="4114800"/>
            <a:ext cx="2400300" cy="2400300"/>
          </a:xfrm>
          <a:solidFill>
            <a:schemeClr val="bg1">
              <a:lumMod val="95000"/>
            </a:schemeClr>
          </a:solidFill>
          <a:ln w="12700">
            <a:solidFill>
              <a:srgbClr val="FF3228"/>
            </a:solidFill>
          </a:ln>
        </p:spPr>
        <p:txBody>
          <a:bodyPr/>
          <a:lstStyle/>
          <a:p>
            <a:endParaRPr lang="es-ES" dirty="0"/>
          </a:p>
        </p:txBody>
      </p:sp>
      <p:pic>
        <p:nvPicPr>
          <p:cNvPr id="27" name="Gráfico 26">
            <a:extLst>
              <a:ext uri="{FF2B5EF4-FFF2-40B4-BE49-F238E27FC236}">
                <a16:creationId xmlns:a16="http://schemas.microsoft.com/office/drawing/2014/main" id="{CCDE9E1A-3233-4FBC-8D0F-9343CD5143F2}"/>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24442" y="332974"/>
            <a:ext cx="1400054" cy="385200"/>
          </a:xfrm>
          <a:prstGeom prst="rect">
            <a:avLst/>
          </a:prstGeom>
        </p:spPr>
      </p:pic>
    </p:spTree>
    <p:extLst>
      <p:ext uri="{BB962C8B-B14F-4D97-AF65-F5344CB8AC3E}">
        <p14:creationId xmlns:p14="http://schemas.microsoft.com/office/powerpoint/2010/main" val="2477214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o + Imagen 08">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25D4089-B258-44FC-955E-40718A0F12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8" name="CuadroTexto 7">
            <a:extLst>
              <a:ext uri="{FF2B5EF4-FFF2-40B4-BE49-F238E27FC236}">
                <a16:creationId xmlns:a16="http://schemas.microsoft.com/office/drawing/2014/main" id="{B404AC2F-F741-474A-AAAD-A7DB5C81ABB1}"/>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2" name="Marcador de texto 17">
            <a:extLst>
              <a:ext uri="{FF2B5EF4-FFF2-40B4-BE49-F238E27FC236}">
                <a16:creationId xmlns:a16="http://schemas.microsoft.com/office/drawing/2014/main" id="{34A037BA-7E00-432A-9890-BBCE257D6ACC}"/>
              </a:ext>
            </a:extLst>
          </p:cNvPr>
          <p:cNvSpPr>
            <a:spLocks noGrp="1"/>
          </p:cNvSpPr>
          <p:nvPr>
            <p:ph type="body" sz="quarter" idx="14" hasCustomPrompt="1"/>
          </p:nvPr>
        </p:nvSpPr>
        <p:spPr>
          <a:xfrm>
            <a:off x="1121265" y="1923482"/>
            <a:ext cx="4194175" cy="1973263"/>
          </a:xfrm>
        </p:spPr>
        <p:txBody>
          <a:bodyPr>
            <a:normAutofit/>
          </a:bodyPr>
          <a:lstStyle>
            <a:lvl1pPr marL="0" indent="0">
              <a:lnSpc>
                <a:spcPct val="90000"/>
              </a:lnSpc>
              <a:buNone/>
              <a:defRPr lang="es-ES" sz="4300" b="1" kern="1200" dirty="0">
                <a:solidFill>
                  <a:schemeClr val="bg1"/>
                </a:solidFill>
                <a:latin typeface="Century Gothic" panose="020B0502020202020204" pitchFamily="34" charset="0"/>
                <a:ea typeface="+mj-ea"/>
                <a:cs typeface="+mj-cs"/>
              </a:defRPr>
            </a:lvl1pPr>
          </a:lstStyle>
          <a:p>
            <a:r>
              <a:rPr lang="es-ES" dirty="0" err="1">
                <a:solidFill>
                  <a:schemeClr val="bg1"/>
                </a:solidFill>
              </a:rPr>
              <a:t>Lorem</a:t>
            </a:r>
            <a:r>
              <a:rPr lang="es-ES" dirty="0">
                <a:solidFill>
                  <a:schemeClr val="bg1"/>
                </a:solidFill>
              </a:rPr>
              <a:t> </a:t>
            </a:r>
            <a:r>
              <a:rPr lang="es-ES" dirty="0" err="1">
                <a:solidFill>
                  <a:schemeClr val="bg1"/>
                </a:solidFill>
              </a:rPr>
              <a:t>ipsum</a:t>
            </a:r>
            <a:r>
              <a:rPr lang="es-ES" dirty="0">
                <a:solidFill>
                  <a:schemeClr val="bg1"/>
                </a:solidFill>
              </a:rPr>
              <a:t> dolor </a:t>
            </a:r>
            <a:r>
              <a:rPr lang="es-ES" dirty="0" err="1">
                <a:solidFill>
                  <a:schemeClr val="bg1"/>
                </a:solidFill>
              </a:rPr>
              <a:t>sit</a:t>
            </a:r>
            <a:endParaRPr lang="es-ES" dirty="0">
              <a:solidFill>
                <a:schemeClr val="bg1"/>
              </a:solidFill>
            </a:endParaRPr>
          </a:p>
        </p:txBody>
      </p:sp>
      <p:sp>
        <p:nvSpPr>
          <p:cNvPr id="13" name="Marcador de texto 17">
            <a:extLst>
              <a:ext uri="{FF2B5EF4-FFF2-40B4-BE49-F238E27FC236}">
                <a16:creationId xmlns:a16="http://schemas.microsoft.com/office/drawing/2014/main" id="{D5939F23-68EC-42A7-A3F4-31F0B1356364}"/>
              </a:ext>
            </a:extLst>
          </p:cNvPr>
          <p:cNvSpPr>
            <a:spLocks noGrp="1"/>
          </p:cNvSpPr>
          <p:nvPr>
            <p:ph type="body" sz="quarter" idx="15" hasCustomPrompt="1"/>
          </p:nvPr>
        </p:nvSpPr>
        <p:spPr>
          <a:xfrm>
            <a:off x="7315199" y="2174406"/>
            <a:ext cx="5681609" cy="494221"/>
          </a:xfrm>
        </p:spPr>
        <p:txBody>
          <a:bodyPr lIns="0">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4" name="Marcador de texto 17">
            <a:extLst>
              <a:ext uri="{FF2B5EF4-FFF2-40B4-BE49-F238E27FC236}">
                <a16:creationId xmlns:a16="http://schemas.microsoft.com/office/drawing/2014/main" id="{C4B278FF-4E7D-4239-B497-A558A37A4467}"/>
              </a:ext>
            </a:extLst>
          </p:cNvPr>
          <p:cNvSpPr>
            <a:spLocks noGrp="1"/>
          </p:cNvSpPr>
          <p:nvPr>
            <p:ph type="body" sz="quarter" idx="16" hasCustomPrompt="1"/>
          </p:nvPr>
        </p:nvSpPr>
        <p:spPr>
          <a:xfrm>
            <a:off x="7315200" y="2746447"/>
            <a:ext cx="6408738" cy="1833173"/>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endParaRPr lang="es-ES" dirty="0"/>
          </a:p>
        </p:txBody>
      </p:sp>
      <p:sp>
        <p:nvSpPr>
          <p:cNvPr id="16" name="Marcador de texto 17">
            <a:extLst>
              <a:ext uri="{FF2B5EF4-FFF2-40B4-BE49-F238E27FC236}">
                <a16:creationId xmlns:a16="http://schemas.microsoft.com/office/drawing/2014/main" id="{E00736CE-E999-4D2B-BC2F-789DF823B178}"/>
              </a:ext>
            </a:extLst>
          </p:cNvPr>
          <p:cNvSpPr>
            <a:spLocks noGrp="1"/>
          </p:cNvSpPr>
          <p:nvPr>
            <p:ph type="body" sz="quarter" idx="17" hasCustomPrompt="1"/>
          </p:nvPr>
        </p:nvSpPr>
        <p:spPr>
          <a:xfrm>
            <a:off x="7315200" y="4758127"/>
            <a:ext cx="6408738" cy="1833173"/>
          </a:xfrm>
        </p:spPr>
        <p:txBody>
          <a:bodyPr lIns="0">
            <a:noAutofit/>
          </a:bodyPr>
          <a:lstStyle>
            <a:lvl1pPr marL="358775" indent="-176213">
              <a:lnSpc>
                <a:spcPts val="1700"/>
              </a:lnSpc>
              <a:spcBef>
                <a:spcPts val="800"/>
              </a:spcBef>
              <a:buSzPct val="120000"/>
              <a:buFont typeface="Wingdings" panose="05000000000000000000" pitchFamily="2" charset="2"/>
              <a:buChar char="§"/>
              <a:defRPr sz="1440" b="0">
                <a:solidFill>
                  <a:srgbClr val="1E1E1E"/>
                </a:solidFill>
              </a:defRPr>
            </a:lvl1pPr>
          </a:lstStyle>
          <a:p>
            <a:pPr lvl="0"/>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a:p>
            <a:pPr lvl="0"/>
            <a:r>
              <a:rPr lang="es-ES" dirty="0" err="1"/>
              <a:t>Ehenima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a:t>
            </a:r>
          </a:p>
          <a:p>
            <a:pPr lvl="0"/>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p>
        </p:txBody>
      </p:sp>
      <p:sp>
        <p:nvSpPr>
          <p:cNvPr id="17" name="Marcador de posición de imagen 7">
            <a:extLst>
              <a:ext uri="{FF2B5EF4-FFF2-40B4-BE49-F238E27FC236}">
                <a16:creationId xmlns:a16="http://schemas.microsoft.com/office/drawing/2014/main" id="{6AB76B8A-2AD0-4548-9313-5716AE13D993}"/>
              </a:ext>
            </a:extLst>
          </p:cNvPr>
          <p:cNvSpPr>
            <a:spLocks noGrp="1"/>
          </p:cNvSpPr>
          <p:nvPr>
            <p:ph type="pic" sz="quarter" idx="13"/>
          </p:nvPr>
        </p:nvSpPr>
        <p:spPr>
          <a:xfrm>
            <a:off x="1712118" y="4108450"/>
            <a:ext cx="4798220" cy="2402682"/>
          </a:xfrm>
          <a:solidFill>
            <a:schemeClr val="bg1">
              <a:lumMod val="95000"/>
            </a:schemeClr>
          </a:solidFill>
          <a:ln w="12700">
            <a:solidFill>
              <a:srgbClr val="FF3228"/>
            </a:solidFill>
          </a:ln>
        </p:spPr>
        <p:txBody>
          <a:bodyPr/>
          <a:lstStyle/>
          <a:p>
            <a:endParaRPr lang="es-ES" dirty="0"/>
          </a:p>
        </p:txBody>
      </p:sp>
      <p:sp>
        <p:nvSpPr>
          <p:cNvPr id="7" name="Marcador de número de diapositiva 6">
            <a:extLst>
              <a:ext uri="{FF2B5EF4-FFF2-40B4-BE49-F238E27FC236}">
                <a16:creationId xmlns:a16="http://schemas.microsoft.com/office/drawing/2014/main" id="{B132D693-3033-44F9-A52D-F0B5E1F45DE5}"/>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pic>
        <p:nvPicPr>
          <p:cNvPr id="19" name="Gráfico 18">
            <a:extLst>
              <a:ext uri="{FF2B5EF4-FFF2-40B4-BE49-F238E27FC236}">
                <a16:creationId xmlns:a16="http://schemas.microsoft.com/office/drawing/2014/main" id="{07CC5585-C3DF-4916-9254-C8E54F13CFAD}"/>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06463" y="332974"/>
            <a:ext cx="1400054" cy="385200"/>
          </a:xfrm>
          <a:prstGeom prst="rect">
            <a:avLst/>
          </a:prstGeom>
        </p:spPr>
      </p:pic>
      <p:sp>
        <p:nvSpPr>
          <p:cNvPr id="20" name="Rectángulo 19">
            <a:extLst>
              <a:ext uri="{FF2B5EF4-FFF2-40B4-BE49-F238E27FC236}">
                <a16:creationId xmlns:a16="http://schemas.microsoft.com/office/drawing/2014/main" id="{B22C28A2-32AB-417C-B087-61042DD0D4F6}"/>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62406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o + Imagen 09">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69007C6-D80E-40B1-B81B-15B51FA6D666}"/>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pic>
        <p:nvPicPr>
          <p:cNvPr id="4" name="Imagen 3">
            <a:extLst>
              <a:ext uri="{FF2B5EF4-FFF2-40B4-BE49-F238E27FC236}">
                <a16:creationId xmlns:a16="http://schemas.microsoft.com/office/drawing/2014/main" id="{C05C30AF-CB23-4780-A834-EF92E7E4CA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5" name="Marcador de posición de imagen 7">
            <a:extLst>
              <a:ext uri="{FF2B5EF4-FFF2-40B4-BE49-F238E27FC236}">
                <a16:creationId xmlns:a16="http://schemas.microsoft.com/office/drawing/2014/main" id="{7093E43B-1BD7-4551-817A-FDBD3494BF4F}"/>
              </a:ext>
            </a:extLst>
          </p:cNvPr>
          <p:cNvSpPr>
            <a:spLocks noGrp="1"/>
          </p:cNvSpPr>
          <p:nvPr>
            <p:ph type="pic" sz="quarter" idx="13"/>
          </p:nvPr>
        </p:nvSpPr>
        <p:spPr>
          <a:xfrm>
            <a:off x="8115617" y="1717675"/>
            <a:ext cx="5600700" cy="5600700"/>
          </a:xfrm>
          <a:solidFill>
            <a:schemeClr val="bg1">
              <a:lumMod val="95000"/>
            </a:schemeClr>
          </a:solidFill>
          <a:ln w="6350">
            <a:solidFill>
              <a:srgbClr val="FF3228"/>
            </a:solidFill>
          </a:ln>
        </p:spPr>
        <p:txBody>
          <a:bodyPr/>
          <a:lstStyle/>
          <a:p>
            <a:endParaRPr lang="es-ES" dirty="0"/>
          </a:p>
        </p:txBody>
      </p:sp>
      <p:sp>
        <p:nvSpPr>
          <p:cNvPr id="6" name="Marcador de posición de imagen 7">
            <a:extLst>
              <a:ext uri="{FF2B5EF4-FFF2-40B4-BE49-F238E27FC236}">
                <a16:creationId xmlns:a16="http://schemas.microsoft.com/office/drawing/2014/main" id="{9032E74F-8093-4998-9665-CE7635E8D4BB}"/>
              </a:ext>
            </a:extLst>
          </p:cNvPr>
          <p:cNvSpPr>
            <a:spLocks noGrp="1"/>
          </p:cNvSpPr>
          <p:nvPr>
            <p:ph type="pic" sz="quarter" idx="17"/>
          </p:nvPr>
        </p:nvSpPr>
        <p:spPr>
          <a:xfrm>
            <a:off x="5707379" y="2514600"/>
            <a:ext cx="2400300" cy="3200400"/>
          </a:xfrm>
          <a:solidFill>
            <a:schemeClr val="bg1">
              <a:lumMod val="95000"/>
            </a:schemeClr>
          </a:solidFill>
          <a:ln w="6350">
            <a:solidFill>
              <a:srgbClr val="FF3228"/>
            </a:solidFill>
          </a:ln>
        </p:spPr>
        <p:txBody>
          <a:bodyPr/>
          <a:lstStyle/>
          <a:p>
            <a:endParaRPr lang="es-ES" dirty="0"/>
          </a:p>
        </p:txBody>
      </p:sp>
      <p:sp>
        <p:nvSpPr>
          <p:cNvPr id="7" name="CuadroTexto 6">
            <a:extLst>
              <a:ext uri="{FF2B5EF4-FFF2-40B4-BE49-F238E27FC236}">
                <a16:creationId xmlns:a16="http://schemas.microsoft.com/office/drawing/2014/main" id="{6C4C39D4-3B2B-4DAB-9583-7FE8D14A6D4C}"/>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9" name="Rectángulo 8">
            <a:extLst>
              <a:ext uri="{FF2B5EF4-FFF2-40B4-BE49-F238E27FC236}">
                <a16:creationId xmlns:a16="http://schemas.microsoft.com/office/drawing/2014/main" id="{9C5C2486-3335-460F-B07F-F035951CCDDD}"/>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Título 11">
            <a:extLst>
              <a:ext uri="{FF2B5EF4-FFF2-40B4-BE49-F238E27FC236}">
                <a16:creationId xmlns:a16="http://schemas.microsoft.com/office/drawing/2014/main" id="{F7984858-BC9D-450C-91C7-2F5EC3169F27}"/>
              </a:ext>
            </a:extLst>
          </p:cNvPr>
          <p:cNvSpPr>
            <a:spLocks noGrp="1"/>
          </p:cNvSpPr>
          <p:nvPr>
            <p:ph type="title" hasCustomPrompt="1"/>
          </p:nvPr>
        </p:nvSpPr>
        <p:spPr>
          <a:xfrm>
            <a:off x="906463" y="1200150"/>
            <a:ext cx="3995737" cy="1187450"/>
          </a:xfrm>
        </p:spPr>
        <p:txBody>
          <a:bodyPr lIns="0" anchor="t">
            <a:noAutofit/>
          </a:bodyPr>
          <a:lstStyle>
            <a:lvl1pPr>
              <a:defRPr sz="4300"/>
            </a:lvl1pPr>
          </a:lstStyle>
          <a:p>
            <a:r>
              <a:rPr lang="es-ES" dirty="0" err="1"/>
              <a:t>Lorem</a:t>
            </a:r>
            <a:r>
              <a:rPr lang="es-ES" dirty="0"/>
              <a:t> </a:t>
            </a:r>
            <a:r>
              <a:rPr lang="es-ES" dirty="0" err="1"/>
              <a:t>Ipsum</a:t>
            </a:r>
            <a:r>
              <a:rPr lang="es-ES" dirty="0"/>
              <a:t> dolor </a:t>
            </a:r>
            <a:r>
              <a:rPr lang="es-ES" dirty="0" err="1"/>
              <a:t>est</a:t>
            </a:r>
            <a:endParaRPr lang="es-ES" dirty="0"/>
          </a:p>
        </p:txBody>
      </p:sp>
      <p:sp>
        <p:nvSpPr>
          <p:cNvPr id="11" name="Marcador de texto 17">
            <a:extLst>
              <a:ext uri="{FF2B5EF4-FFF2-40B4-BE49-F238E27FC236}">
                <a16:creationId xmlns:a16="http://schemas.microsoft.com/office/drawing/2014/main" id="{8A0F77EF-0676-46A4-9337-9F2322D962C3}"/>
              </a:ext>
            </a:extLst>
          </p:cNvPr>
          <p:cNvSpPr>
            <a:spLocks noGrp="1"/>
          </p:cNvSpPr>
          <p:nvPr>
            <p:ph type="body" sz="quarter" idx="15" hasCustomPrompt="1"/>
          </p:nvPr>
        </p:nvSpPr>
        <p:spPr>
          <a:xfrm>
            <a:off x="906463" y="3010284"/>
            <a:ext cx="3995737" cy="494221"/>
          </a:xfrm>
        </p:spPr>
        <p:txBody>
          <a:bodyPr lIns="0">
            <a:normAutofit/>
          </a:bodyPr>
          <a:lstStyle>
            <a:lvl1pPr marL="0" indent="0">
              <a:lnSpc>
                <a:spcPts val="2800"/>
              </a:lnSpc>
              <a:buNone/>
              <a:defRPr sz="2100" b="1"/>
            </a:lvl1pPr>
          </a:lstStyle>
          <a:p>
            <a:pPr lvl="0"/>
            <a:r>
              <a:rPr lang="es-ES" dirty="0"/>
              <a:t>CAFYD</a:t>
            </a:r>
          </a:p>
        </p:txBody>
      </p:sp>
      <p:sp>
        <p:nvSpPr>
          <p:cNvPr id="12" name="Marcador de texto 17">
            <a:extLst>
              <a:ext uri="{FF2B5EF4-FFF2-40B4-BE49-F238E27FC236}">
                <a16:creationId xmlns:a16="http://schemas.microsoft.com/office/drawing/2014/main" id="{C2AE6F78-3D6D-4C25-AAF5-145B5A257873}"/>
              </a:ext>
            </a:extLst>
          </p:cNvPr>
          <p:cNvSpPr>
            <a:spLocks noGrp="1"/>
          </p:cNvSpPr>
          <p:nvPr>
            <p:ph type="body" sz="quarter" idx="18" hasCustomPrompt="1"/>
          </p:nvPr>
        </p:nvSpPr>
        <p:spPr>
          <a:xfrm>
            <a:off x="777833" y="3462657"/>
            <a:ext cx="4091756" cy="1833173"/>
          </a:xfrm>
        </p:spPr>
        <p:txBody>
          <a:bodyPr lIns="0">
            <a:noAutofit/>
          </a:bodyPr>
          <a:lstStyle>
            <a:lvl1pPr marL="358775" indent="-176213">
              <a:lnSpc>
                <a:spcPts val="1600"/>
              </a:lnSpc>
              <a:spcBef>
                <a:spcPts val="600"/>
              </a:spcBef>
              <a:buSzPct val="120000"/>
              <a:buFont typeface="Wingdings" panose="05000000000000000000" pitchFamily="2" charset="2"/>
              <a:buChar char="§"/>
              <a:defRPr sz="1800" b="0">
                <a:solidFill>
                  <a:srgbClr val="1E1E1E"/>
                </a:solidFill>
              </a:defRPr>
            </a:lvl1pPr>
          </a:lstStyle>
          <a:p>
            <a:pPr lvl="0"/>
            <a:r>
              <a:rPr lang="es-ES" dirty="0"/>
              <a:t>Actividad Física y Deporte</a:t>
            </a:r>
          </a:p>
          <a:p>
            <a:pPr lvl="0"/>
            <a:r>
              <a:rPr lang="es-ES" dirty="0"/>
              <a:t>Fisioterapia</a:t>
            </a:r>
          </a:p>
        </p:txBody>
      </p:sp>
      <p:sp>
        <p:nvSpPr>
          <p:cNvPr id="13" name="Marcador de texto 17">
            <a:extLst>
              <a:ext uri="{FF2B5EF4-FFF2-40B4-BE49-F238E27FC236}">
                <a16:creationId xmlns:a16="http://schemas.microsoft.com/office/drawing/2014/main" id="{DBE18D04-5273-4916-9829-330212273FB5}"/>
              </a:ext>
            </a:extLst>
          </p:cNvPr>
          <p:cNvSpPr>
            <a:spLocks noGrp="1"/>
          </p:cNvSpPr>
          <p:nvPr>
            <p:ph type="body" sz="quarter" idx="19" hasCustomPrompt="1"/>
          </p:nvPr>
        </p:nvSpPr>
        <p:spPr>
          <a:xfrm>
            <a:off x="777833" y="5031142"/>
            <a:ext cx="4091756" cy="1833173"/>
          </a:xfrm>
        </p:spPr>
        <p:txBody>
          <a:bodyPr lIns="0">
            <a:noAutofit/>
          </a:bodyPr>
          <a:lstStyle>
            <a:lvl1pPr marL="358775" indent="-176213">
              <a:lnSpc>
                <a:spcPts val="1600"/>
              </a:lnSpc>
              <a:spcBef>
                <a:spcPts val="600"/>
              </a:spcBef>
              <a:buSzPct val="120000"/>
              <a:buFont typeface="Wingdings" panose="05000000000000000000" pitchFamily="2" charset="2"/>
              <a:buChar char="§"/>
              <a:defRPr sz="1800" b="0">
                <a:solidFill>
                  <a:srgbClr val="1E1E1E"/>
                </a:solidFill>
              </a:defRPr>
            </a:lvl1pPr>
          </a:lstStyle>
          <a:p>
            <a:pPr lvl="0"/>
            <a:r>
              <a:rPr lang="es-ES" dirty="0"/>
              <a:t>Farmacia y Biotecnología</a:t>
            </a:r>
          </a:p>
          <a:p>
            <a:pPr lvl="0"/>
            <a:r>
              <a:rPr lang="es-ES" dirty="0"/>
              <a:t>Medicina</a:t>
            </a:r>
          </a:p>
          <a:p>
            <a:pPr lvl="0"/>
            <a:r>
              <a:rPr lang="es-ES" dirty="0"/>
              <a:t>Odontología</a:t>
            </a:r>
          </a:p>
          <a:p>
            <a:pPr lvl="0"/>
            <a:r>
              <a:rPr lang="es-ES" dirty="0"/>
              <a:t>Veterinaria</a:t>
            </a:r>
          </a:p>
          <a:p>
            <a:pPr lvl="0"/>
            <a:r>
              <a:rPr lang="es-ES" dirty="0"/>
              <a:t>Enfermería y Nutrición</a:t>
            </a:r>
          </a:p>
          <a:p>
            <a:pPr lvl="0"/>
            <a:r>
              <a:rPr lang="es-ES" dirty="0"/>
              <a:t>Psicología</a:t>
            </a:r>
          </a:p>
          <a:p>
            <a:pPr lvl="0"/>
            <a:r>
              <a:rPr lang="es-ES" dirty="0"/>
              <a:t>Medio Ambiente</a:t>
            </a:r>
          </a:p>
        </p:txBody>
      </p:sp>
      <p:sp>
        <p:nvSpPr>
          <p:cNvPr id="14" name="Marcador de texto 17">
            <a:extLst>
              <a:ext uri="{FF2B5EF4-FFF2-40B4-BE49-F238E27FC236}">
                <a16:creationId xmlns:a16="http://schemas.microsoft.com/office/drawing/2014/main" id="{87B63EE3-DE84-4C9B-B732-C8D4030CD939}"/>
              </a:ext>
            </a:extLst>
          </p:cNvPr>
          <p:cNvSpPr>
            <a:spLocks noGrp="1"/>
          </p:cNvSpPr>
          <p:nvPr>
            <p:ph type="body" sz="quarter" idx="20" hasCustomPrompt="1"/>
          </p:nvPr>
        </p:nvSpPr>
        <p:spPr>
          <a:xfrm>
            <a:off x="906463" y="4600421"/>
            <a:ext cx="3995737" cy="494221"/>
          </a:xfrm>
        </p:spPr>
        <p:txBody>
          <a:bodyPr lIns="0">
            <a:normAutofit/>
          </a:bodyPr>
          <a:lstStyle>
            <a:lvl1pPr marL="0" indent="0">
              <a:lnSpc>
                <a:spcPts val="2800"/>
              </a:lnSpc>
              <a:buNone/>
              <a:defRPr sz="2100" b="1"/>
            </a:lvl1pPr>
          </a:lstStyle>
          <a:p>
            <a:pPr lvl="0"/>
            <a:r>
              <a:rPr lang="es-ES" dirty="0"/>
              <a:t>CAFYD</a:t>
            </a:r>
          </a:p>
        </p:txBody>
      </p:sp>
      <p:pic>
        <p:nvPicPr>
          <p:cNvPr id="15" name="Gráfico 14">
            <a:extLst>
              <a:ext uri="{FF2B5EF4-FFF2-40B4-BE49-F238E27FC236}">
                <a16:creationId xmlns:a16="http://schemas.microsoft.com/office/drawing/2014/main" id="{4E02422F-8146-4B7E-AEC6-CD6782F4E567}"/>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1734871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o + destacad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D098634-9C38-4F2F-90BC-838646C474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12" name="Título 11">
            <a:extLst>
              <a:ext uri="{FF2B5EF4-FFF2-40B4-BE49-F238E27FC236}">
                <a16:creationId xmlns:a16="http://schemas.microsoft.com/office/drawing/2014/main" id="{6DF73CA9-D341-47C7-BA29-DE835B1DECAC}"/>
              </a:ext>
            </a:extLst>
          </p:cNvPr>
          <p:cNvSpPr>
            <a:spLocks noGrp="1"/>
          </p:cNvSpPr>
          <p:nvPr>
            <p:ph type="title" hasCustomPrompt="1"/>
          </p:nvPr>
        </p:nvSpPr>
        <p:spPr>
          <a:xfrm>
            <a:off x="906463" y="1200150"/>
            <a:ext cx="3995737" cy="1187450"/>
          </a:xfrm>
        </p:spPr>
        <p:txBody>
          <a:bodyPr lIns="0" anchor="t">
            <a:noAutofit/>
          </a:bodyPr>
          <a:lstStyle>
            <a:lvl1pPr>
              <a:defRPr sz="4300"/>
            </a:lvl1pPr>
          </a:lstStyle>
          <a:p>
            <a:r>
              <a:rPr lang="es-ES" dirty="0" err="1"/>
              <a:t>Lorem</a:t>
            </a:r>
            <a:r>
              <a:rPr lang="es-ES" dirty="0"/>
              <a:t> </a:t>
            </a:r>
            <a:r>
              <a:rPr lang="es-ES" dirty="0" err="1"/>
              <a:t>ipsum</a:t>
            </a:r>
            <a:r>
              <a:rPr lang="es-ES" dirty="0"/>
              <a:t> dolor </a:t>
            </a:r>
            <a:r>
              <a:rPr lang="es-ES" dirty="0" err="1"/>
              <a:t>sit</a:t>
            </a:r>
            <a:endParaRPr lang="es-ES" dirty="0"/>
          </a:p>
        </p:txBody>
      </p:sp>
      <p:sp>
        <p:nvSpPr>
          <p:cNvPr id="13" name="Marcador de texto 17">
            <a:extLst>
              <a:ext uri="{FF2B5EF4-FFF2-40B4-BE49-F238E27FC236}">
                <a16:creationId xmlns:a16="http://schemas.microsoft.com/office/drawing/2014/main" id="{86DD4D6E-018E-4D2C-B73F-7DC527248645}"/>
              </a:ext>
            </a:extLst>
          </p:cNvPr>
          <p:cNvSpPr>
            <a:spLocks noGrp="1"/>
          </p:cNvSpPr>
          <p:nvPr>
            <p:ph type="body" sz="quarter" idx="16" hasCustomPrompt="1"/>
          </p:nvPr>
        </p:nvSpPr>
        <p:spPr>
          <a:xfrm>
            <a:off x="906463" y="2658463"/>
            <a:ext cx="3221039" cy="3793137"/>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a:t>
            </a:r>
            <a:r>
              <a:rPr lang="es-ES" dirty="0" err="1"/>
              <a:t>qstrum</a:t>
            </a:r>
            <a:r>
              <a:rPr lang="es-ES" dirty="0"/>
              <a:t> quia </a:t>
            </a:r>
            <a:r>
              <a:rPr lang="es-ES" dirty="0" err="1"/>
              <a:t>estemq</a:t>
            </a:r>
            <a:r>
              <a:rPr lang="es-ES" dirty="0"/>
              <a:t>.</a:t>
            </a:r>
          </a:p>
          <a:p>
            <a:pPr lvl="0"/>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endParaRPr lang="es-ES" dirty="0"/>
          </a:p>
        </p:txBody>
      </p:sp>
      <p:sp>
        <p:nvSpPr>
          <p:cNvPr id="16" name="Marcador de texto 17">
            <a:extLst>
              <a:ext uri="{FF2B5EF4-FFF2-40B4-BE49-F238E27FC236}">
                <a16:creationId xmlns:a16="http://schemas.microsoft.com/office/drawing/2014/main" id="{0CC11F15-A51A-4969-A633-5CFBF74B0B08}"/>
              </a:ext>
            </a:extLst>
          </p:cNvPr>
          <p:cNvSpPr>
            <a:spLocks noGrp="1"/>
          </p:cNvSpPr>
          <p:nvPr>
            <p:ph type="body" sz="quarter" idx="19" hasCustomPrompt="1"/>
          </p:nvPr>
        </p:nvSpPr>
        <p:spPr>
          <a:xfrm>
            <a:off x="8112664" y="1773751"/>
            <a:ext cx="2424638" cy="234104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9" name="Marcador de texto 17">
            <a:extLst>
              <a:ext uri="{FF2B5EF4-FFF2-40B4-BE49-F238E27FC236}">
                <a16:creationId xmlns:a16="http://schemas.microsoft.com/office/drawing/2014/main" id="{3F4FA38A-F665-431F-A109-0B7C9881BCB8}"/>
              </a:ext>
            </a:extLst>
          </p:cNvPr>
          <p:cNvSpPr>
            <a:spLocks noGrp="1"/>
          </p:cNvSpPr>
          <p:nvPr>
            <p:ph type="body" sz="quarter" idx="20" hasCustomPrompt="1"/>
          </p:nvPr>
        </p:nvSpPr>
        <p:spPr>
          <a:xfrm>
            <a:off x="8112664" y="1481015"/>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1" name="Marcador de texto 17">
            <a:extLst>
              <a:ext uri="{FF2B5EF4-FFF2-40B4-BE49-F238E27FC236}">
                <a16:creationId xmlns:a16="http://schemas.microsoft.com/office/drawing/2014/main" id="{AA93BD72-42D1-4CF3-8EA4-00687AC8EA45}"/>
              </a:ext>
            </a:extLst>
          </p:cNvPr>
          <p:cNvSpPr>
            <a:spLocks noGrp="1"/>
          </p:cNvSpPr>
          <p:nvPr>
            <p:ph type="body" sz="quarter" idx="22" hasCustomPrompt="1"/>
          </p:nvPr>
        </p:nvSpPr>
        <p:spPr>
          <a:xfrm>
            <a:off x="7665157" y="5721537"/>
            <a:ext cx="5621865" cy="1180224"/>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a:t>
            </a:r>
            <a:r>
              <a:rPr lang="es-ES" dirty="0" err="1"/>
              <a:t>qstrum</a:t>
            </a:r>
            <a:r>
              <a:rPr lang="es-ES" dirty="0"/>
              <a:t> q</a:t>
            </a:r>
          </a:p>
        </p:txBody>
      </p:sp>
      <p:sp>
        <p:nvSpPr>
          <p:cNvPr id="22" name="Marcador de texto 17">
            <a:extLst>
              <a:ext uri="{FF2B5EF4-FFF2-40B4-BE49-F238E27FC236}">
                <a16:creationId xmlns:a16="http://schemas.microsoft.com/office/drawing/2014/main" id="{E9C06FA8-3B73-43E3-9BC5-35A805BD2D9E}"/>
              </a:ext>
            </a:extLst>
          </p:cNvPr>
          <p:cNvSpPr>
            <a:spLocks noGrp="1"/>
          </p:cNvSpPr>
          <p:nvPr>
            <p:ph type="body" sz="quarter" idx="15" hasCustomPrompt="1"/>
          </p:nvPr>
        </p:nvSpPr>
        <p:spPr>
          <a:xfrm>
            <a:off x="7665157" y="5170947"/>
            <a:ext cx="5463821" cy="462209"/>
          </a:xfrm>
        </p:spPr>
        <p:txBody>
          <a:bodyPr lIns="0">
            <a:normAutofit/>
          </a:bodyPr>
          <a:lstStyle>
            <a:lvl1pPr marL="0" indent="0">
              <a:lnSpc>
                <a:spcPts val="2800"/>
              </a:lnSpc>
              <a:buNone/>
              <a:defRPr sz="2750" b="1">
                <a:solidFill>
                  <a:schemeClr val="bg1"/>
                </a:solidFill>
              </a:defRPr>
            </a:lvl1pPr>
          </a:lstStyle>
          <a:p>
            <a:pPr lvl="0"/>
            <a:r>
              <a:rPr lang="es-ES" dirty="0" err="1"/>
              <a:t>Lorem</a:t>
            </a:r>
            <a:r>
              <a:rPr lang="es-ES" dirty="0"/>
              <a:t> </a:t>
            </a:r>
            <a:r>
              <a:rPr lang="es-ES" dirty="0" err="1"/>
              <a:t>ipsum</a:t>
            </a:r>
            <a:r>
              <a:rPr lang="es-ES" dirty="0"/>
              <a:t> </a:t>
            </a:r>
            <a:r>
              <a:rPr lang="es-ES" dirty="0" err="1"/>
              <a:t>Imus</a:t>
            </a:r>
            <a:r>
              <a:rPr lang="es-ES" dirty="0"/>
              <a:t> </a:t>
            </a:r>
            <a:r>
              <a:rPr lang="es-ES" dirty="0" err="1"/>
              <a:t>deru</a:t>
            </a:r>
            <a:r>
              <a:rPr lang="es-ES" dirty="0"/>
              <a:t> </a:t>
            </a:r>
            <a:r>
              <a:rPr lang="es-ES" dirty="0" err="1"/>
              <a:t>llam</a:t>
            </a:r>
            <a:endParaRPr lang="es-ES" dirty="0"/>
          </a:p>
        </p:txBody>
      </p:sp>
      <p:sp>
        <p:nvSpPr>
          <p:cNvPr id="2" name="Marcador de número de diapositiva 1">
            <a:extLst>
              <a:ext uri="{FF2B5EF4-FFF2-40B4-BE49-F238E27FC236}">
                <a16:creationId xmlns:a16="http://schemas.microsoft.com/office/drawing/2014/main" id="{11B956B5-474C-4B72-A097-482CBA58CAFD}"/>
              </a:ext>
            </a:extLst>
          </p:cNvPr>
          <p:cNvSpPr>
            <a:spLocks noGrp="1"/>
          </p:cNvSpPr>
          <p:nvPr>
            <p:ph type="sldNum" sz="quarter" idx="23"/>
          </p:nvPr>
        </p:nvSpPr>
        <p:spPr/>
        <p:txBody>
          <a:bodyPr/>
          <a:lstStyle/>
          <a:p>
            <a:fld id="{B005B2D1-880E-4846-A216-7D6770BA1332}" type="slidenum">
              <a:rPr lang="es-ES" smtClean="0"/>
              <a:pPr/>
              <a:t>‹Nº›</a:t>
            </a:fld>
            <a:endParaRPr lang="es-ES" dirty="0"/>
          </a:p>
        </p:txBody>
      </p:sp>
      <p:sp>
        <p:nvSpPr>
          <p:cNvPr id="23" name="Marcador de texto 17">
            <a:extLst>
              <a:ext uri="{FF2B5EF4-FFF2-40B4-BE49-F238E27FC236}">
                <a16:creationId xmlns:a16="http://schemas.microsoft.com/office/drawing/2014/main" id="{56215996-BE86-478A-BB7D-A5A5B6715F06}"/>
              </a:ext>
            </a:extLst>
          </p:cNvPr>
          <p:cNvSpPr>
            <a:spLocks noGrp="1"/>
          </p:cNvSpPr>
          <p:nvPr>
            <p:ph type="body" sz="quarter" idx="24" hasCustomPrompt="1"/>
          </p:nvPr>
        </p:nvSpPr>
        <p:spPr>
          <a:xfrm>
            <a:off x="4913328" y="1773751"/>
            <a:ext cx="2424638" cy="234104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26" name="Marcador de texto 17">
            <a:extLst>
              <a:ext uri="{FF2B5EF4-FFF2-40B4-BE49-F238E27FC236}">
                <a16:creationId xmlns:a16="http://schemas.microsoft.com/office/drawing/2014/main" id="{D4355630-7B14-407D-8E28-171203EC858E}"/>
              </a:ext>
            </a:extLst>
          </p:cNvPr>
          <p:cNvSpPr>
            <a:spLocks noGrp="1"/>
          </p:cNvSpPr>
          <p:nvPr>
            <p:ph type="body" sz="quarter" idx="25" hasCustomPrompt="1"/>
          </p:nvPr>
        </p:nvSpPr>
        <p:spPr>
          <a:xfrm>
            <a:off x="4913328" y="1481015"/>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7" name="Marcador de texto 17">
            <a:extLst>
              <a:ext uri="{FF2B5EF4-FFF2-40B4-BE49-F238E27FC236}">
                <a16:creationId xmlns:a16="http://schemas.microsoft.com/office/drawing/2014/main" id="{8CB8B76B-0849-49C7-B74A-F2D429C5C057}"/>
              </a:ext>
            </a:extLst>
          </p:cNvPr>
          <p:cNvSpPr>
            <a:spLocks noGrp="1"/>
          </p:cNvSpPr>
          <p:nvPr>
            <p:ph type="body" sz="quarter" idx="26" hasCustomPrompt="1"/>
          </p:nvPr>
        </p:nvSpPr>
        <p:spPr>
          <a:xfrm>
            <a:off x="11312883" y="1773751"/>
            <a:ext cx="2424638" cy="234104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28" name="Marcador de texto 17">
            <a:extLst>
              <a:ext uri="{FF2B5EF4-FFF2-40B4-BE49-F238E27FC236}">
                <a16:creationId xmlns:a16="http://schemas.microsoft.com/office/drawing/2014/main" id="{833C39CC-E352-4BB2-BDE7-38665F7B02B3}"/>
              </a:ext>
            </a:extLst>
          </p:cNvPr>
          <p:cNvSpPr>
            <a:spLocks noGrp="1"/>
          </p:cNvSpPr>
          <p:nvPr>
            <p:ph type="body" sz="quarter" idx="27" hasCustomPrompt="1"/>
          </p:nvPr>
        </p:nvSpPr>
        <p:spPr>
          <a:xfrm>
            <a:off x="11312883" y="1481015"/>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9" name="CuadroTexto 28">
            <a:extLst>
              <a:ext uri="{FF2B5EF4-FFF2-40B4-BE49-F238E27FC236}">
                <a16:creationId xmlns:a16="http://schemas.microsoft.com/office/drawing/2014/main" id="{975477D0-A98F-4793-B73D-124C47737C0C}"/>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1" name="Rectángulo 30">
            <a:extLst>
              <a:ext uri="{FF2B5EF4-FFF2-40B4-BE49-F238E27FC236}">
                <a16:creationId xmlns:a16="http://schemas.microsoft.com/office/drawing/2014/main" id="{6F2A21CC-AD0D-45B5-879F-848E1DF89384}"/>
              </a:ext>
            </a:extLst>
          </p:cNvPr>
          <p:cNvSpPr/>
          <p:nvPr userDrawn="1"/>
        </p:nvSpPr>
        <p:spPr>
          <a:xfrm>
            <a:off x="13723938" y="7570604"/>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Gráfico 16">
            <a:extLst>
              <a:ext uri="{FF2B5EF4-FFF2-40B4-BE49-F238E27FC236}">
                <a16:creationId xmlns:a16="http://schemas.microsoft.com/office/drawing/2014/main" id="{B8F199B5-CC4B-4B07-BC0C-F2F694FE5ABB}"/>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69936"/>
          <a:stretch/>
        </p:blipFill>
        <p:spPr>
          <a:xfrm>
            <a:off x="524442" y="332974"/>
            <a:ext cx="420914" cy="385200"/>
          </a:xfrm>
          <a:prstGeom prst="rect">
            <a:avLst/>
          </a:prstGeom>
        </p:spPr>
      </p:pic>
    </p:spTree>
    <p:extLst>
      <p:ext uri="{BB962C8B-B14F-4D97-AF65-F5344CB8AC3E}">
        <p14:creationId xmlns:p14="http://schemas.microsoft.com/office/powerpoint/2010/main" val="197814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02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390F3110-B03E-467A-B204-79CB33AD5E4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14630400" cy="8229600"/>
          </a:xfrm>
          <a:prstGeom prst="rect">
            <a:avLst/>
          </a:prstGeom>
        </p:spPr>
      </p:pic>
      <p:sp>
        <p:nvSpPr>
          <p:cNvPr id="12" name="Título 12">
            <a:extLst>
              <a:ext uri="{FF2B5EF4-FFF2-40B4-BE49-F238E27FC236}">
                <a16:creationId xmlns:a16="http://schemas.microsoft.com/office/drawing/2014/main" id="{687D23B1-A2E4-47D2-9145-B941FAC926A8}"/>
              </a:ext>
            </a:extLst>
          </p:cNvPr>
          <p:cNvSpPr>
            <a:spLocks noGrp="1"/>
          </p:cNvSpPr>
          <p:nvPr>
            <p:ph type="title" hasCustomPrompt="1"/>
          </p:nvPr>
        </p:nvSpPr>
        <p:spPr>
          <a:xfrm>
            <a:off x="7690871" y="2730479"/>
            <a:ext cx="4902086" cy="1442094"/>
          </a:xfrm>
        </p:spPr>
        <p:txBody>
          <a:bodyPr anchor="t">
            <a:normAutofit/>
          </a:bodyPr>
          <a:lstStyle>
            <a:lvl1pPr>
              <a:defRPr sz="4300" b="1">
                <a:solidFill>
                  <a:schemeClr val="bg1"/>
                </a:solidFill>
                <a:latin typeface="Century Gothic" panose="020B0502020202020204" pitchFamily="34" charset="0"/>
              </a:defRPr>
            </a:lvl1pPr>
          </a:lstStyle>
          <a:p>
            <a:r>
              <a:rPr lang="es-ES" dirty="0" err="1"/>
              <a:t>Opienscre</a:t>
            </a:r>
            <a:r>
              <a:rPr lang="es-ES" dirty="0"/>
              <a:t> in </a:t>
            </a:r>
            <a:r>
              <a:rPr lang="es-ES" dirty="0" err="1"/>
              <a:t>restiam</a:t>
            </a:r>
            <a:r>
              <a:rPr lang="es-ES" dirty="0"/>
              <a:t> </a:t>
            </a:r>
            <a:r>
              <a:rPr lang="es-ES" dirty="0" err="1"/>
              <a:t>publis</a:t>
            </a:r>
            <a:r>
              <a:rPr lang="es-ES" dirty="0"/>
              <a:t> </a:t>
            </a:r>
            <a:r>
              <a:rPr lang="es-ES" dirty="0" err="1"/>
              <a:t>hor</a:t>
            </a:r>
            <a:endParaRPr lang="es-ES" dirty="0"/>
          </a:p>
        </p:txBody>
      </p:sp>
      <p:sp>
        <p:nvSpPr>
          <p:cNvPr id="15" name="Marcador de texto 6">
            <a:extLst>
              <a:ext uri="{FF2B5EF4-FFF2-40B4-BE49-F238E27FC236}">
                <a16:creationId xmlns:a16="http://schemas.microsoft.com/office/drawing/2014/main" id="{0C1055D0-D668-4CEA-98EF-3D27C3A7A835}"/>
              </a:ext>
            </a:extLst>
          </p:cNvPr>
          <p:cNvSpPr>
            <a:spLocks noGrp="1"/>
          </p:cNvSpPr>
          <p:nvPr>
            <p:ph type="body" sz="quarter" idx="10" hasCustomPrompt="1"/>
          </p:nvPr>
        </p:nvSpPr>
        <p:spPr>
          <a:xfrm>
            <a:off x="7690871" y="423732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Restiam</a:t>
            </a:r>
            <a:r>
              <a:rPr lang="es-ES" dirty="0"/>
              <a:t> </a:t>
            </a:r>
            <a:r>
              <a:rPr lang="es-ES" dirty="0" err="1"/>
              <a:t>publis</a:t>
            </a:r>
            <a:r>
              <a:rPr lang="es-ES" dirty="0"/>
              <a:t> </a:t>
            </a:r>
            <a:r>
              <a:rPr lang="es-ES" dirty="0" err="1"/>
              <a:t>hore</a:t>
            </a:r>
            <a:r>
              <a:rPr lang="es-ES" dirty="0"/>
              <a:t> </a:t>
            </a:r>
            <a:r>
              <a:rPr lang="es-ES" dirty="0" err="1"/>
              <a:t>estiam</a:t>
            </a:r>
            <a:endParaRPr lang="es-ES" dirty="0"/>
          </a:p>
          <a:p>
            <a:pPr lvl="0"/>
            <a:r>
              <a:rPr lang="es-ES" dirty="0" err="1"/>
              <a:t>Publis</a:t>
            </a:r>
            <a:r>
              <a:rPr lang="es-ES" dirty="0"/>
              <a:t> </a:t>
            </a:r>
            <a:r>
              <a:rPr lang="es-ES" dirty="0" err="1"/>
              <a:t>hore</a:t>
            </a:r>
            <a:r>
              <a:rPr lang="es-ES" dirty="0"/>
              <a:t> </a:t>
            </a:r>
            <a:r>
              <a:rPr lang="es-ES" dirty="0" err="1"/>
              <a:t>hore</a:t>
            </a:r>
            <a:endParaRPr lang="es-ES" dirty="0"/>
          </a:p>
        </p:txBody>
      </p:sp>
      <p:sp>
        <p:nvSpPr>
          <p:cNvPr id="16" name="Marcador de texto 6">
            <a:extLst>
              <a:ext uri="{FF2B5EF4-FFF2-40B4-BE49-F238E27FC236}">
                <a16:creationId xmlns:a16="http://schemas.microsoft.com/office/drawing/2014/main" id="{520D1EEB-61C8-4F89-A922-A3F95BE81C1A}"/>
              </a:ext>
            </a:extLst>
          </p:cNvPr>
          <p:cNvSpPr>
            <a:spLocks noGrp="1"/>
          </p:cNvSpPr>
          <p:nvPr>
            <p:ph type="body" sz="quarter" idx="11" hasCustomPrompt="1"/>
          </p:nvPr>
        </p:nvSpPr>
        <p:spPr>
          <a:xfrm>
            <a:off x="7690871" y="4979647"/>
            <a:ext cx="4902086" cy="696630"/>
          </a:xfrm>
        </p:spPr>
        <p:txBody>
          <a:bodyPr>
            <a:noAutofit/>
          </a:bodyPr>
          <a:lstStyle>
            <a:lvl1pPr marL="0" indent="0">
              <a:lnSpc>
                <a:spcPts val="2600"/>
              </a:lnSpc>
              <a:spcBef>
                <a:spcPts val="0"/>
              </a:spcBef>
              <a:buNone/>
              <a:defRPr sz="2600" b="1">
                <a:solidFill>
                  <a:schemeClr val="bg1"/>
                </a:solidFill>
              </a:defRPr>
            </a:lvl1pPr>
            <a:lvl2pPr marL="271463" indent="0">
              <a:buNone/>
              <a:defRPr/>
            </a:lvl2pPr>
          </a:lstStyle>
          <a:p>
            <a:pPr lvl="0"/>
            <a:r>
              <a:rPr lang="es-ES" dirty="0"/>
              <a:t>09 de febrero de 2021</a:t>
            </a:r>
          </a:p>
        </p:txBody>
      </p:sp>
      <p:sp>
        <p:nvSpPr>
          <p:cNvPr id="17" name="CuadroTexto 16">
            <a:extLst>
              <a:ext uri="{FF2B5EF4-FFF2-40B4-BE49-F238E27FC236}">
                <a16:creationId xmlns:a16="http://schemas.microsoft.com/office/drawing/2014/main" id="{F04B9E36-C6C2-4B31-AACB-24F008FF04FE}"/>
              </a:ext>
            </a:extLst>
          </p:cNvPr>
          <p:cNvSpPr txBox="1"/>
          <p:nvPr userDrawn="1"/>
        </p:nvSpPr>
        <p:spPr>
          <a:xfrm>
            <a:off x="6689024" y="5867012"/>
            <a:ext cx="1800493" cy="430887"/>
          </a:xfrm>
          <a:prstGeom prst="rect">
            <a:avLst/>
          </a:prstGeom>
          <a:noFill/>
        </p:spPr>
        <p:txBody>
          <a:bodyPr wrap="none" rtlCol="0">
            <a:spAutoFit/>
          </a:bodyPr>
          <a:lstStyle/>
          <a:p>
            <a:r>
              <a:rPr lang="es-ES" sz="2200" b="1" dirty="0">
                <a:solidFill>
                  <a:schemeClr val="bg1"/>
                </a:solidFill>
              </a:rPr>
              <a:t>Ve más allá</a:t>
            </a:r>
          </a:p>
        </p:txBody>
      </p:sp>
      <p:pic>
        <p:nvPicPr>
          <p:cNvPr id="10" name="Gráfico 9">
            <a:extLst>
              <a:ext uri="{FF2B5EF4-FFF2-40B4-BE49-F238E27FC236}">
                <a16:creationId xmlns:a16="http://schemas.microsoft.com/office/drawing/2014/main" id="{2002B7AF-0789-4D75-B8F0-4A6854252C98}"/>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418603138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o + Imagen columnas 01">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FE33CE54-4ADA-4CAE-A118-8414E019D8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1" name="Marcador de texto 17">
            <a:extLst>
              <a:ext uri="{FF2B5EF4-FFF2-40B4-BE49-F238E27FC236}">
                <a16:creationId xmlns:a16="http://schemas.microsoft.com/office/drawing/2014/main" id="{A5BE6BA0-EF8C-4789-822C-BEE963EC7E2D}"/>
              </a:ext>
            </a:extLst>
          </p:cNvPr>
          <p:cNvSpPr>
            <a:spLocks noGrp="1"/>
          </p:cNvSpPr>
          <p:nvPr>
            <p:ph type="body" sz="quarter" idx="19" hasCustomPrompt="1"/>
          </p:nvPr>
        </p:nvSpPr>
        <p:spPr>
          <a:xfrm>
            <a:off x="906463"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2" name="Marcador de texto 17">
            <a:extLst>
              <a:ext uri="{FF2B5EF4-FFF2-40B4-BE49-F238E27FC236}">
                <a16:creationId xmlns:a16="http://schemas.microsoft.com/office/drawing/2014/main" id="{DA10493C-84F1-4EEE-AC24-47D0D50A0782}"/>
              </a:ext>
            </a:extLst>
          </p:cNvPr>
          <p:cNvSpPr>
            <a:spLocks noGrp="1"/>
          </p:cNvSpPr>
          <p:nvPr>
            <p:ph type="body" sz="quarter" idx="20" hasCustomPrompt="1"/>
          </p:nvPr>
        </p:nvSpPr>
        <p:spPr>
          <a:xfrm>
            <a:off x="906463"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3" name="Marcador de texto 17">
            <a:extLst>
              <a:ext uri="{FF2B5EF4-FFF2-40B4-BE49-F238E27FC236}">
                <a16:creationId xmlns:a16="http://schemas.microsoft.com/office/drawing/2014/main" id="{541F3DA4-12C0-417B-8A35-5A21C5692D8E}"/>
              </a:ext>
            </a:extLst>
          </p:cNvPr>
          <p:cNvSpPr>
            <a:spLocks noGrp="1"/>
          </p:cNvSpPr>
          <p:nvPr>
            <p:ph type="body" sz="quarter" idx="21" hasCustomPrompt="1"/>
          </p:nvPr>
        </p:nvSpPr>
        <p:spPr>
          <a:xfrm>
            <a:off x="10512800"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4" name="Marcador de texto 17">
            <a:extLst>
              <a:ext uri="{FF2B5EF4-FFF2-40B4-BE49-F238E27FC236}">
                <a16:creationId xmlns:a16="http://schemas.microsoft.com/office/drawing/2014/main" id="{549CA5E7-CE4D-4144-A33B-615B80E66B66}"/>
              </a:ext>
            </a:extLst>
          </p:cNvPr>
          <p:cNvSpPr>
            <a:spLocks noGrp="1"/>
          </p:cNvSpPr>
          <p:nvPr>
            <p:ph type="body" sz="quarter" idx="22" hasCustomPrompt="1"/>
          </p:nvPr>
        </p:nvSpPr>
        <p:spPr>
          <a:xfrm>
            <a:off x="10512800"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5" name="Marcador de texto 17">
            <a:extLst>
              <a:ext uri="{FF2B5EF4-FFF2-40B4-BE49-F238E27FC236}">
                <a16:creationId xmlns:a16="http://schemas.microsoft.com/office/drawing/2014/main" id="{B26F822F-19DB-485F-918E-9182FAEE9D46}"/>
              </a:ext>
            </a:extLst>
          </p:cNvPr>
          <p:cNvSpPr>
            <a:spLocks noGrp="1"/>
          </p:cNvSpPr>
          <p:nvPr>
            <p:ph type="body" sz="quarter" idx="23" hasCustomPrompt="1"/>
          </p:nvPr>
        </p:nvSpPr>
        <p:spPr>
          <a:xfrm>
            <a:off x="7315200"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6" name="Marcador de texto 17">
            <a:extLst>
              <a:ext uri="{FF2B5EF4-FFF2-40B4-BE49-F238E27FC236}">
                <a16:creationId xmlns:a16="http://schemas.microsoft.com/office/drawing/2014/main" id="{5A77DDD7-7CA5-4183-81DC-FDEFA856F552}"/>
              </a:ext>
            </a:extLst>
          </p:cNvPr>
          <p:cNvSpPr>
            <a:spLocks noGrp="1"/>
          </p:cNvSpPr>
          <p:nvPr>
            <p:ph type="body" sz="quarter" idx="24" hasCustomPrompt="1"/>
          </p:nvPr>
        </p:nvSpPr>
        <p:spPr>
          <a:xfrm>
            <a:off x="7315200"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7" name="Marcador de texto 17">
            <a:extLst>
              <a:ext uri="{FF2B5EF4-FFF2-40B4-BE49-F238E27FC236}">
                <a16:creationId xmlns:a16="http://schemas.microsoft.com/office/drawing/2014/main" id="{BB59BBE8-7ADF-42A8-A88D-DE4785AC20AC}"/>
              </a:ext>
            </a:extLst>
          </p:cNvPr>
          <p:cNvSpPr>
            <a:spLocks noGrp="1"/>
          </p:cNvSpPr>
          <p:nvPr>
            <p:ph type="body" sz="quarter" idx="25" hasCustomPrompt="1"/>
          </p:nvPr>
        </p:nvSpPr>
        <p:spPr>
          <a:xfrm>
            <a:off x="4100557" y="4712160"/>
            <a:ext cx="2424638" cy="2606215"/>
          </a:xfrm>
        </p:spPr>
        <p:txBody>
          <a:bodyPr lIns="0">
            <a:noAutofit/>
          </a:bodyPr>
          <a:lstStyle>
            <a:lvl1pPr marL="0" indent="0">
              <a:lnSpc>
                <a:spcPts val="1700"/>
              </a:lnSpc>
              <a:spcBef>
                <a:spcPts val="900"/>
              </a:spcBef>
              <a:buNone/>
              <a:defRPr sz="1440" b="0">
                <a:solidFill>
                  <a:srgbClr val="1E1E1E"/>
                </a:solidFill>
              </a:defRPr>
            </a:lvl1pPr>
          </a:lstStyle>
          <a:p>
            <a:pPr lvl="0"/>
            <a:r>
              <a:rPr lang="es-ES" dirty="0"/>
              <a:t>Es </a:t>
            </a:r>
            <a:r>
              <a:rPr lang="es-ES" dirty="0" err="1"/>
              <a:t>aut</a:t>
            </a:r>
            <a:r>
              <a:rPr lang="es-ES" dirty="0"/>
              <a:t> </a:t>
            </a:r>
            <a:r>
              <a:rPr lang="es-ES" dirty="0" err="1"/>
              <a:t>reiciis</a:t>
            </a:r>
            <a:r>
              <a:rPr lang="es-ES" dirty="0"/>
              <a:t> am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a:t>
            </a:r>
            <a:r>
              <a:rPr lang="es-ES" dirty="0"/>
              <a:t>.</a:t>
            </a:r>
          </a:p>
          <a:p>
            <a:pPr lvl="0"/>
            <a:r>
              <a:rPr lang="es-ES" dirty="0" err="1"/>
              <a:t>Eheima</a:t>
            </a:r>
            <a:r>
              <a:rPr lang="es-ES" dirty="0"/>
              <a:t> </a:t>
            </a:r>
            <a:r>
              <a:rPr lang="es-ES" dirty="0" err="1"/>
              <a:t>gniatis</a:t>
            </a:r>
            <a:r>
              <a:rPr lang="es-ES" dirty="0"/>
              <a:t> </a:t>
            </a:r>
            <a:r>
              <a:rPr lang="es-ES" dirty="0" err="1"/>
              <a:t>nus</a:t>
            </a:r>
            <a:r>
              <a:rPr lang="es-ES" dirty="0"/>
              <a:t> </a:t>
            </a:r>
            <a:r>
              <a:rPr lang="es-ES" dirty="0" err="1"/>
              <a:t>reped</a:t>
            </a:r>
            <a:r>
              <a:rPr lang="es-ES" dirty="0"/>
              <a:t> </a:t>
            </a:r>
            <a:r>
              <a:rPr lang="es-ES" dirty="0" err="1"/>
              <a:t>mint</a:t>
            </a:r>
            <a:r>
              <a:rPr lang="es-ES" dirty="0"/>
              <a:t> a </a:t>
            </a:r>
            <a:r>
              <a:rPr lang="es-ES" dirty="0" err="1"/>
              <a:t>velit</a:t>
            </a:r>
            <a:r>
              <a:rPr lang="es-ES" dirty="0"/>
              <a:t> </a:t>
            </a:r>
            <a:r>
              <a:rPr lang="es-ES" dirty="0" err="1"/>
              <a:t>aut</a:t>
            </a:r>
            <a:r>
              <a:rPr lang="es-ES" dirty="0"/>
              <a:t> </a:t>
            </a:r>
            <a:r>
              <a:rPr lang="es-ES" dirty="0" err="1"/>
              <a:t>est</a:t>
            </a:r>
            <a:r>
              <a:rPr lang="es-ES" dirty="0"/>
              <a:t>, </a:t>
            </a:r>
            <a:r>
              <a:rPr lang="es-ES" dirty="0" err="1"/>
              <a:t>cus</a:t>
            </a:r>
            <a:r>
              <a:rPr lang="es-ES" dirty="0"/>
              <a:t> </a:t>
            </a:r>
            <a:r>
              <a:rPr lang="es-ES" dirty="0" err="1"/>
              <a:t>apic</a:t>
            </a:r>
            <a:r>
              <a:rPr lang="es-ES" dirty="0"/>
              <a:t> </a:t>
            </a:r>
            <a:r>
              <a:rPr lang="es-ES" dirty="0" err="1"/>
              <a:t>to</a:t>
            </a:r>
            <a:r>
              <a:rPr lang="es-ES" dirty="0"/>
              <a:t> </a:t>
            </a:r>
            <a:r>
              <a:rPr lang="es-ES" dirty="0" err="1"/>
              <a:t>testi</a:t>
            </a:r>
            <a:r>
              <a:rPr lang="es-ES" dirty="0"/>
              <a:t> sed este </a:t>
            </a:r>
            <a:r>
              <a:rPr lang="es-ES" dirty="0" err="1"/>
              <a:t>eum</a:t>
            </a:r>
            <a:r>
              <a:rPr lang="es-ES" dirty="0"/>
              <a:t> fuga este </a:t>
            </a:r>
            <a:r>
              <a:rPr lang="es-ES" dirty="0" err="1"/>
              <a:t>eum</a:t>
            </a:r>
            <a:r>
              <a:rPr lang="es-ES" dirty="0"/>
              <a:t> fuga.</a:t>
            </a:r>
          </a:p>
        </p:txBody>
      </p:sp>
      <p:sp>
        <p:nvSpPr>
          <p:cNvPr id="18" name="Marcador de texto 17">
            <a:extLst>
              <a:ext uri="{FF2B5EF4-FFF2-40B4-BE49-F238E27FC236}">
                <a16:creationId xmlns:a16="http://schemas.microsoft.com/office/drawing/2014/main" id="{7B3079E3-2A2F-44FF-80EE-F62C9820AC0B}"/>
              </a:ext>
            </a:extLst>
          </p:cNvPr>
          <p:cNvSpPr>
            <a:spLocks noGrp="1"/>
          </p:cNvSpPr>
          <p:nvPr>
            <p:ph type="body" sz="quarter" idx="26" hasCustomPrompt="1"/>
          </p:nvPr>
        </p:nvSpPr>
        <p:spPr>
          <a:xfrm>
            <a:off x="4100557" y="4419424"/>
            <a:ext cx="2424638" cy="373062"/>
          </a:xfrm>
        </p:spPr>
        <p:txBody>
          <a:bodyPr lIns="0">
            <a:noAutofit/>
          </a:bodyPr>
          <a:lstStyle>
            <a:lvl1pPr marL="0" indent="0">
              <a:lnSpc>
                <a:spcPts val="1700"/>
              </a:lnSpc>
              <a:spcBef>
                <a:spcPts val="900"/>
              </a:spcBef>
              <a:buNone/>
              <a:defRPr sz="1440" b="1">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9" name="Marcador de posición de imagen 7">
            <a:extLst>
              <a:ext uri="{FF2B5EF4-FFF2-40B4-BE49-F238E27FC236}">
                <a16:creationId xmlns:a16="http://schemas.microsoft.com/office/drawing/2014/main" id="{3780FA98-8A2D-4AB0-BCB7-3AF138C66FF0}"/>
              </a:ext>
            </a:extLst>
          </p:cNvPr>
          <p:cNvSpPr>
            <a:spLocks noGrp="1"/>
          </p:cNvSpPr>
          <p:nvPr>
            <p:ph type="pic" sz="quarter" idx="13"/>
          </p:nvPr>
        </p:nvSpPr>
        <p:spPr>
          <a:xfrm>
            <a:off x="915351" y="1709736"/>
            <a:ext cx="2400300" cy="2400300"/>
          </a:xfrm>
          <a:solidFill>
            <a:schemeClr val="bg1">
              <a:lumMod val="95000"/>
            </a:schemeClr>
          </a:solidFill>
          <a:ln w="12700">
            <a:solidFill>
              <a:srgbClr val="FF3228"/>
            </a:solidFill>
          </a:ln>
        </p:spPr>
        <p:txBody>
          <a:bodyPr/>
          <a:lstStyle/>
          <a:p>
            <a:endParaRPr lang="es-ES" dirty="0"/>
          </a:p>
        </p:txBody>
      </p:sp>
      <p:sp>
        <p:nvSpPr>
          <p:cNvPr id="27" name="Marcador de posición de imagen 7">
            <a:extLst>
              <a:ext uri="{FF2B5EF4-FFF2-40B4-BE49-F238E27FC236}">
                <a16:creationId xmlns:a16="http://schemas.microsoft.com/office/drawing/2014/main" id="{FEE1D50D-9EF5-4E4F-80DA-C1B761447587}"/>
              </a:ext>
            </a:extLst>
          </p:cNvPr>
          <p:cNvSpPr>
            <a:spLocks noGrp="1"/>
          </p:cNvSpPr>
          <p:nvPr>
            <p:ph type="pic" sz="quarter" idx="27"/>
          </p:nvPr>
        </p:nvSpPr>
        <p:spPr>
          <a:xfrm>
            <a:off x="4113794" y="1709736"/>
            <a:ext cx="2400300" cy="2400300"/>
          </a:xfrm>
          <a:solidFill>
            <a:schemeClr val="bg1">
              <a:lumMod val="95000"/>
            </a:schemeClr>
          </a:solidFill>
          <a:ln w="12700">
            <a:solidFill>
              <a:srgbClr val="FF3228"/>
            </a:solidFill>
          </a:ln>
        </p:spPr>
        <p:txBody>
          <a:bodyPr/>
          <a:lstStyle/>
          <a:p>
            <a:endParaRPr lang="es-ES" dirty="0"/>
          </a:p>
        </p:txBody>
      </p:sp>
      <p:sp>
        <p:nvSpPr>
          <p:cNvPr id="28" name="Marcador de posición de imagen 7">
            <a:extLst>
              <a:ext uri="{FF2B5EF4-FFF2-40B4-BE49-F238E27FC236}">
                <a16:creationId xmlns:a16="http://schemas.microsoft.com/office/drawing/2014/main" id="{5CDBB068-7FD6-4104-9FBE-1725202273B5}"/>
              </a:ext>
            </a:extLst>
          </p:cNvPr>
          <p:cNvSpPr>
            <a:spLocks noGrp="1"/>
          </p:cNvSpPr>
          <p:nvPr>
            <p:ph type="pic" sz="quarter" idx="28"/>
          </p:nvPr>
        </p:nvSpPr>
        <p:spPr>
          <a:xfrm>
            <a:off x="7312237" y="1709736"/>
            <a:ext cx="2400300" cy="2400300"/>
          </a:xfrm>
          <a:solidFill>
            <a:schemeClr val="bg1">
              <a:lumMod val="95000"/>
            </a:schemeClr>
          </a:solidFill>
          <a:ln w="12700">
            <a:solidFill>
              <a:srgbClr val="FF3228"/>
            </a:solidFill>
          </a:ln>
        </p:spPr>
        <p:txBody>
          <a:bodyPr/>
          <a:lstStyle/>
          <a:p>
            <a:endParaRPr lang="es-ES" dirty="0"/>
          </a:p>
        </p:txBody>
      </p:sp>
      <p:sp>
        <p:nvSpPr>
          <p:cNvPr id="29" name="Marcador de posición de imagen 7">
            <a:extLst>
              <a:ext uri="{FF2B5EF4-FFF2-40B4-BE49-F238E27FC236}">
                <a16:creationId xmlns:a16="http://schemas.microsoft.com/office/drawing/2014/main" id="{3C9FEC0F-2668-4B32-85C4-26004524F8C9}"/>
              </a:ext>
            </a:extLst>
          </p:cNvPr>
          <p:cNvSpPr>
            <a:spLocks noGrp="1"/>
          </p:cNvSpPr>
          <p:nvPr>
            <p:ph type="pic" sz="quarter" idx="29"/>
          </p:nvPr>
        </p:nvSpPr>
        <p:spPr>
          <a:xfrm>
            <a:off x="10510680" y="1709736"/>
            <a:ext cx="2400300" cy="2400300"/>
          </a:xfrm>
          <a:solidFill>
            <a:schemeClr val="bg1">
              <a:lumMod val="95000"/>
            </a:schemeClr>
          </a:solidFill>
          <a:ln w="12700">
            <a:solidFill>
              <a:srgbClr val="FF3228"/>
            </a:solidFill>
          </a:ln>
        </p:spPr>
        <p:txBody>
          <a:bodyPr/>
          <a:lstStyle/>
          <a:p>
            <a:endParaRPr lang="es-ES" dirty="0"/>
          </a:p>
        </p:txBody>
      </p:sp>
      <p:sp>
        <p:nvSpPr>
          <p:cNvPr id="2" name="Marcador de número de diapositiva 1">
            <a:extLst>
              <a:ext uri="{FF2B5EF4-FFF2-40B4-BE49-F238E27FC236}">
                <a16:creationId xmlns:a16="http://schemas.microsoft.com/office/drawing/2014/main" id="{E710E39C-7B7A-43D3-8B05-6DA983FD1A78}"/>
              </a:ext>
            </a:extLst>
          </p:cNvPr>
          <p:cNvSpPr>
            <a:spLocks noGrp="1"/>
          </p:cNvSpPr>
          <p:nvPr>
            <p:ph type="sldNum" sz="quarter" idx="30"/>
          </p:nvPr>
        </p:nvSpPr>
        <p:spPr/>
        <p:txBody>
          <a:bodyPr/>
          <a:lstStyle/>
          <a:p>
            <a:fld id="{B005B2D1-880E-4846-A216-7D6770BA1332}" type="slidenum">
              <a:rPr lang="es-ES" smtClean="0"/>
              <a:pPr/>
              <a:t>‹Nº›</a:t>
            </a:fld>
            <a:endParaRPr lang="es-ES" dirty="0"/>
          </a:p>
        </p:txBody>
      </p:sp>
      <p:sp>
        <p:nvSpPr>
          <p:cNvPr id="30" name="CuadroTexto 29">
            <a:extLst>
              <a:ext uri="{FF2B5EF4-FFF2-40B4-BE49-F238E27FC236}">
                <a16:creationId xmlns:a16="http://schemas.microsoft.com/office/drawing/2014/main" id="{EFD41441-FCE1-4F3D-A0ED-1BF629F539E9}"/>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31" name="Rectángulo 30">
            <a:extLst>
              <a:ext uri="{FF2B5EF4-FFF2-40B4-BE49-F238E27FC236}">
                <a16:creationId xmlns:a16="http://schemas.microsoft.com/office/drawing/2014/main" id="{2143B8ED-23C6-4860-B284-E110999C427E}"/>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Gráfico 20">
            <a:extLst>
              <a:ext uri="{FF2B5EF4-FFF2-40B4-BE49-F238E27FC236}">
                <a16:creationId xmlns:a16="http://schemas.microsoft.com/office/drawing/2014/main" id="{65BC441D-1CA2-4DBF-BA8D-07C4683C6D1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17733620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o + imagen columnas 02">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4749420-973A-4342-AEE0-ECC11A60801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7" name="Marcador de posición de imagen 7">
            <a:extLst>
              <a:ext uri="{FF2B5EF4-FFF2-40B4-BE49-F238E27FC236}">
                <a16:creationId xmlns:a16="http://schemas.microsoft.com/office/drawing/2014/main" id="{2B6BD71C-4096-4F82-8DB0-FF443C8725EC}"/>
              </a:ext>
            </a:extLst>
          </p:cNvPr>
          <p:cNvSpPr>
            <a:spLocks noGrp="1"/>
          </p:cNvSpPr>
          <p:nvPr>
            <p:ph type="pic" sz="quarter" idx="27"/>
          </p:nvPr>
        </p:nvSpPr>
        <p:spPr>
          <a:xfrm>
            <a:off x="3314744" y="1716881"/>
            <a:ext cx="2400300" cy="2400300"/>
          </a:xfrm>
          <a:solidFill>
            <a:schemeClr val="bg1">
              <a:lumMod val="95000"/>
            </a:schemeClr>
          </a:solidFill>
          <a:ln w="12700">
            <a:solidFill>
              <a:srgbClr val="FF3228"/>
            </a:solidFill>
          </a:ln>
        </p:spPr>
        <p:txBody>
          <a:bodyPr/>
          <a:lstStyle/>
          <a:p>
            <a:endParaRPr lang="es-ES" dirty="0"/>
          </a:p>
        </p:txBody>
      </p:sp>
      <p:sp>
        <p:nvSpPr>
          <p:cNvPr id="8" name="Marcador de posición de imagen 7">
            <a:extLst>
              <a:ext uri="{FF2B5EF4-FFF2-40B4-BE49-F238E27FC236}">
                <a16:creationId xmlns:a16="http://schemas.microsoft.com/office/drawing/2014/main" id="{483706D3-653E-403B-8883-D2CF39104E31}"/>
              </a:ext>
            </a:extLst>
          </p:cNvPr>
          <p:cNvSpPr>
            <a:spLocks noGrp="1"/>
          </p:cNvSpPr>
          <p:nvPr>
            <p:ph type="pic" sz="quarter" idx="28"/>
          </p:nvPr>
        </p:nvSpPr>
        <p:spPr>
          <a:xfrm>
            <a:off x="5715044" y="4112419"/>
            <a:ext cx="2400300" cy="2400300"/>
          </a:xfrm>
          <a:solidFill>
            <a:schemeClr val="bg1">
              <a:lumMod val="95000"/>
            </a:schemeClr>
          </a:solidFill>
          <a:ln w="12700">
            <a:solidFill>
              <a:srgbClr val="FF3228"/>
            </a:solidFill>
          </a:ln>
        </p:spPr>
        <p:txBody>
          <a:bodyPr/>
          <a:lstStyle/>
          <a:p>
            <a:endParaRPr lang="es-ES" dirty="0"/>
          </a:p>
        </p:txBody>
      </p:sp>
      <p:sp>
        <p:nvSpPr>
          <p:cNvPr id="9" name="Marcador de posición de imagen 7">
            <a:extLst>
              <a:ext uri="{FF2B5EF4-FFF2-40B4-BE49-F238E27FC236}">
                <a16:creationId xmlns:a16="http://schemas.microsoft.com/office/drawing/2014/main" id="{1B580BCD-8739-47BD-9BF7-6D610A0289D5}"/>
              </a:ext>
            </a:extLst>
          </p:cNvPr>
          <p:cNvSpPr>
            <a:spLocks noGrp="1"/>
          </p:cNvSpPr>
          <p:nvPr>
            <p:ph type="pic" sz="quarter" idx="29"/>
          </p:nvPr>
        </p:nvSpPr>
        <p:spPr>
          <a:xfrm>
            <a:off x="8115344" y="1712119"/>
            <a:ext cx="2400300" cy="2400300"/>
          </a:xfrm>
          <a:solidFill>
            <a:schemeClr val="bg1">
              <a:lumMod val="95000"/>
            </a:schemeClr>
          </a:solidFill>
          <a:ln w="12700">
            <a:solidFill>
              <a:srgbClr val="FF3228"/>
            </a:solidFill>
          </a:ln>
        </p:spPr>
        <p:txBody>
          <a:bodyPr/>
          <a:lstStyle/>
          <a:p>
            <a:endParaRPr lang="es-ES" dirty="0"/>
          </a:p>
        </p:txBody>
      </p:sp>
      <p:sp>
        <p:nvSpPr>
          <p:cNvPr id="10" name="Marcador de posición de imagen 7">
            <a:extLst>
              <a:ext uri="{FF2B5EF4-FFF2-40B4-BE49-F238E27FC236}">
                <a16:creationId xmlns:a16="http://schemas.microsoft.com/office/drawing/2014/main" id="{72D9053C-B7C1-4079-97C4-CD577398C91C}"/>
              </a:ext>
            </a:extLst>
          </p:cNvPr>
          <p:cNvSpPr>
            <a:spLocks noGrp="1"/>
          </p:cNvSpPr>
          <p:nvPr>
            <p:ph type="pic" sz="quarter" idx="30"/>
          </p:nvPr>
        </p:nvSpPr>
        <p:spPr>
          <a:xfrm>
            <a:off x="10515644" y="4112419"/>
            <a:ext cx="2400300" cy="2400300"/>
          </a:xfrm>
          <a:solidFill>
            <a:schemeClr val="bg1">
              <a:lumMod val="95000"/>
            </a:schemeClr>
          </a:solidFill>
          <a:ln w="12700">
            <a:solidFill>
              <a:srgbClr val="FF3228"/>
            </a:solidFill>
          </a:ln>
        </p:spPr>
        <p:txBody>
          <a:bodyPr/>
          <a:lstStyle/>
          <a:p>
            <a:endParaRPr lang="es-ES" dirty="0"/>
          </a:p>
        </p:txBody>
      </p:sp>
      <p:sp>
        <p:nvSpPr>
          <p:cNvPr id="11" name="Marcador de texto 17">
            <a:extLst>
              <a:ext uri="{FF2B5EF4-FFF2-40B4-BE49-F238E27FC236}">
                <a16:creationId xmlns:a16="http://schemas.microsoft.com/office/drawing/2014/main" id="{02BEB712-9524-436F-8DB0-E7213F8A66AB}"/>
              </a:ext>
            </a:extLst>
          </p:cNvPr>
          <p:cNvSpPr>
            <a:spLocks noGrp="1"/>
          </p:cNvSpPr>
          <p:nvPr>
            <p:ph type="body" sz="quarter" idx="19" hasCustomPrompt="1"/>
          </p:nvPr>
        </p:nvSpPr>
        <p:spPr>
          <a:xfrm>
            <a:off x="906463" y="2679612"/>
            <a:ext cx="2020445" cy="1047961"/>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17" name="Marcador de texto 17">
            <a:extLst>
              <a:ext uri="{FF2B5EF4-FFF2-40B4-BE49-F238E27FC236}">
                <a16:creationId xmlns:a16="http://schemas.microsoft.com/office/drawing/2014/main" id="{7826BE1C-13DA-464E-9EE4-E768156895E6}"/>
              </a:ext>
            </a:extLst>
          </p:cNvPr>
          <p:cNvSpPr>
            <a:spLocks noGrp="1"/>
          </p:cNvSpPr>
          <p:nvPr>
            <p:ph type="body" sz="quarter" idx="33" hasCustomPrompt="1"/>
          </p:nvPr>
        </p:nvSpPr>
        <p:spPr>
          <a:xfrm>
            <a:off x="6102880" y="2221542"/>
            <a:ext cx="1867076" cy="420059"/>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18" name="Marcador de texto 17">
            <a:extLst>
              <a:ext uri="{FF2B5EF4-FFF2-40B4-BE49-F238E27FC236}">
                <a16:creationId xmlns:a16="http://schemas.microsoft.com/office/drawing/2014/main" id="{C2E72049-4AE4-4147-A3CB-8F026BC5AABD}"/>
              </a:ext>
            </a:extLst>
          </p:cNvPr>
          <p:cNvSpPr>
            <a:spLocks noGrp="1"/>
          </p:cNvSpPr>
          <p:nvPr>
            <p:ph type="body" sz="quarter" idx="34" hasCustomPrompt="1"/>
          </p:nvPr>
        </p:nvSpPr>
        <p:spPr>
          <a:xfrm>
            <a:off x="914444" y="2221543"/>
            <a:ext cx="2020445" cy="420058"/>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19" name="Marcador de texto 17">
            <a:extLst>
              <a:ext uri="{FF2B5EF4-FFF2-40B4-BE49-F238E27FC236}">
                <a16:creationId xmlns:a16="http://schemas.microsoft.com/office/drawing/2014/main" id="{596D7099-6EBD-4045-A8C4-1A6A6EA87087}"/>
              </a:ext>
            </a:extLst>
          </p:cNvPr>
          <p:cNvSpPr>
            <a:spLocks noGrp="1"/>
          </p:cNvSpPr>
          <p:nvPr>
            <p:ph type="body" sz="quarter" idx="35" hasCustomPrompt="1"/>
          </p:nvPr>
        </p:nvSpPr>
        <p:spPr>
          <a:xfrm>
            <a:off x="3700820" y="4412536"/>
            <a:ext cx="1864602" cy="452975"/>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20" name="Marcador de texto 17">
            <a:extLst>
              <a:ext uri="{FF2B5EF4-FFF2-40B4-BE49-F238E27FC236}">
                <a16:creationId xmlns:a16="http://schemas.microsoft.com/office/drawing/2014/main" id="{A28AD329-F597-40A3-B151-EB8880A9F01F}"/>
              </a:ext>
            </a:extLst>
          </p:cNvPr>
          <p:cNvSpPr>
            <a:spLocks noGrp="1"/>
          </p:cNvSpPr>
          <p:nvPr>
            <p:ph type="body" sz="quarter" idx="36" hasCustomPrompt="1"/>
          </p:nvPr>
        </p:nvSpPr>
        <p:spPr>
          <a:xfrm>
            <a:off x="8503180" y="4412536"/>
            <a:ext cx="1864602" cy="452975"/>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sp>
        <p:nvSpPr>
          <p:cNvPr id="21" name="Marcador de texto 17">
            <a:extLst>
              <a:ext uri="{FF2B5EF4-FFF2-40B4-BE49-F238E27FC236}">
                <a16:creationId xmlns:a16="http://schemas.microsoft.com/office/drawing/2014/main" id="{AD435A95-D6D1-4231-9A3E-4617CF482278}"/>
              </a:ext>
            </a:extLst>
          </p:cNvPr>
          <p:cNvSpPr>
            <a:spLocks noGrp="1"/>
          </p:cNvSpPr>
          <p:nvPr>
            <p:ph type="body" sz="quarter" idx="37" hasCustomPrompt="1"/>
          </p:nvPr>
        </p:nvSpPr>
        <p:spPr>
          <a:xfrm>
            <a:off x="3700820" y="4862724"/>
            <a:ext cx="1864602" cy="1047961"/>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2" name="Marcador de texto 17">
            <a:extLst>
              <a:ext uri="{FF2B5EF4-FFF2-40B4-BE49-F238E27FC236}">
                <a16:creationId xmlns:a16="http://schemas.microsoft.com/office/drawing/2014/main" id="{27878A41-CB95-400B-AFDB-0C609F3E30AE}"/>
              </a:ext>
            </a:extLst>
          </p:cNvPr>
          <p:cNvSpPr>
            <a:spLocks noGrp="1"/>
          </p:cNvSpPr>
          <p:nvPr>
            <p:ph type="body" sz="quarter" idx="38" hasCustomPrompt="1"/>
          </p:nvPr>
        </p:nvSpPr>
        <p:spPr>
          <a:xfrm>
            <a:off x="6105354" y="2670563"/>
            <a:ext cx="1864602" cy="1047961"/>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3" name="Marcador de texto 17">
            <a:extLst>
              <a:ext uri="{FF2B5EF4-FFF2-40B4-BE49-F238E27FC236}">
                <a16:creationId xmlns:a16="http://schemas.microsoft.com/office/drawing/2014/main" id="{DEA2B6A7-2652-47AE-9512-6EAE447D7884}"/>
              </a:ext>
            </a:extLst>
          </p:cNvPr>
          <p:cNvSpPr>
            <a:spLocks noGrp="1"/>
          </p:cNvSpPr>
          <p:nvPr>
            <p:ph type="body" sz="quarter" idx="39" hasCustomPrompt="1"/>
          </p:nvPr>
        </p:nvSpPr>
        <p:spPr>
          <a:xfrm>
            <a:off x="10927818" y="2992195"/>
            <a:ext cx="1864602" cy="903634"/>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4" name="Marcador de texto 17">
            <a:extLst>
              <a:ext uri="{FF2B5EF4-FFF2-40B4-BE49-F238E27FC236}">
                <a16:creationId xmlns:a16="http://schemas.microsoft.com/office/drawing/2014/main" id="{57D8A415-C600-4A55-BF6D-7DD69EBA7160}"/>
              </a:ext>
            </a:extLst>
          </p:cNvPr>
          <p:cNvSpPr>
            <a:spLocks noGrp="1"/>
          </p:cNvSpPr>
          <p:nvPr>
            <p:ph type="body" sz="quarter" idx="40" hasCustomPrompt="1"/>
          </p:nvPr>
        </p:nvSpPr>
        <p:spPr>
          <a:xfrm>
            <a:off x="8503180" y="4855864"/>
            <a:ext cx="1864602" cy="903634"/>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Conempo</a:t>
            </a:r>
            <a:r>
              <a:rPr lang="es-ES" dirty="0"/>
              <a:t> </a:t>
            </a:r>
            <a:r>
              <a:rPr lang="es-ES" dirty="0" err="1"/>
              <a:t>ribusameniminincil</a:t>
            </a:r>
            <a:r>
              <a:rPr lang="es-ES" dirty="0"/>
              <a:t> </a:t>
            </a:r>
            <a:r>
              <a:rPr lang="es-ES" dirty="0" err="1"/>
              <a:t>molupta</a:t>
            </a:r>
            <a:r>
              <a:rPr lang="es-ES" dirty="0"/>
              <a:t> </a:t>
            </a:r>
            <a:r>
              <a:rPr lang="es-ES" dirty="0" err="1"/>
              <a:t>tia</a:t>
            </a:r>
            <a:r>
              <a:rPr lang="es-ES" dirty="0"/>
              <a:t>.</a:t>
            </a:r>
          </a:p>
        </p:txBody>
      </p:sp>
      <p:sp>
        <p:nvSpPr>
          <p:cNvPr id="25" name="Marcador de posición de imagen 7">
            <a:extLst>
              <a:ext uri="{FF2B5EF4-FFF2-40B4-BE49-F238E27FC236}">
                <a16:creationId xmlns:a16="http://schemas.microsoft.com/office/drawing/2014/main" id="{BC0ED2C7-26B9-41CC-91AD-F983635A2AC7}"/>
              </a:ext>
            </a:extLst>
          </p:cNvPr>
          <p:cNvSpPr>
            <a:spLocks noGrp="1"/>
          </p:cNvSpPr>
          <p:nvPr>
            <p:ph type="pic" sz="quarter" idx="41"/>
          </p:nvPr>
        </p:nvSpPr>
        <p:spPr>
          <a:xfrm>
            <a:off x="914444" y="4112419"/>
            <a:ext cx="2400300" cy="2400300"/>
          </a:xfrm>
          <a:solidFill>
            <a:schemeClr val="bg1">
              <a:lumMod val="95000"/>
            </a:schemeClr>
          </a:solidFill>
          <a:ln w="12700">
            <a:solidFill>
              <a:srgbClr val="FF3228"/>
            </a:solidFill>
          </a:ln>
        </p:spPr>
        <p:txBody>
          <a:bodyPr/>
          <a:lstStyle/>
          <a:p>
            <a:endParaRPr lang="es-ES" dirty="0"/>
          </a:p>
        </p:txBody>
      </p:sp>
      <p:sp>
        <p:nvSpPr>
          <p:cNvPr id="27" name="Marcador de número de diapositiva 1">
            <a:extLst>
              <a:ext uri="{FF2B5EF4-FFF2-40B4-BE49-F238E27FC236}">
                <a16:creationId xmlns:a16="http://schemas.microsoft.com/office/drawing/2014/main" id="{55D377DC-1BD4-48F7-9F8B-253DBAC6D65D}"/>
              </a:ext>
            </a:extLst>
          </p:cNvPr>
          <p:cNvSpPr>
            <a:spLocks noGrp="1"/>
          </p:cNvSpPr>
          <p:nvPr>
            <p:ph type="sldNum" sz="quarter" idx="42"/>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CuadroTexto 27">
            <a:extLst>
              <a:ext uri="{FF2B5EF4-FFF2-40B4-BE49-F238E27FC236}">
                <a16:creationId xmlns:a16="http://schemas.microsoft.com/office/drawing/2014/main" id="{1455CCC6-D7A2-4FF0-AC4D-19A4B2C0357D}"/>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9" name="Rectángulo 28">
            <a:extLst>
              <a:ext uri="{FF2B5EF4-FFF2-40B4-BE49-F238E27FC236}">
                <a16:creationId xmlns:a16="http://schemas.microsoft.com/office/drawing/2014/main" id="{23B0E2CF-7B5F-4FF7-B687-252D0678CFB3}"/>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Marcador de texto 17">
            <a:extLst>
              <a:ext uri="{FF2B5EF4-FFF2-40B4-BE49-F238E27FC236}">
                <a16:creationId xmlns:a16="http://schemas.microsoft.com/office/drawing/2014/main" id="{F163992A-DF44-4D05-8EDB-A335469ABEF3}"/>
              </a:ext>
            </a:extLst>
          </p:cNvPr>
          <p:cNvSpPr>
            <a:spLocks noGrp="1"/>
          </p:cNvSpPr>
          <p:nvPr>
            <p:ph type="body" sz="quarter" idx="43" hasCustomPrompt="1"/>
          </p:nvPr>
        </p:nvSpPr>
        <p:spPr>
          <a:xfrm>
            <a:off x="10927818" y="2221542"/>
            <a:ext cx="1867076" cy="420059"/>
          </a:xfrm>
        </p:spPr>
        <p:txBody>
          <a:bodyPr lIns="0">
            <a:noAutofit/>
          </a:bodyPr>
          <a:lstStyle>
            <a:lvl1pPr marL="0" indent="0">
              <a:lnSpc>
                <a:spcPts val="2400"/>
              </a:lnSpc>
              <a:spcBef>
                <a:spcPts val="900"/>
              </a:spcBef>
              <a:buNone/>
              <a:defRPr sz="2200" b="1">
                <a:solidFill>
                  <a:srgbClr val="1E1E1E"/>
                </a:solidFill>
              </a:defRPr>
            </a:lvl1pPr>
          </a:lstStyle>
          <a:p>
            <a:pPr lvl="0"/>
            <a:r>
              <a:rPr lang="es-ES" dirty="0" err="1"/>
              <a:t>Lorem</a:t>
            </a:r>
            <a:endParaRPr lang="es-ES" dirty="0"/>
          </a:p>
        </p:txBody>
      </p:sp>
      <p:pic>
        <p:nvPicPr>
          <p:cNvPr id="31" name="Gráfico 30">
            <a:extLst>
              <a:ext uri="{FF2B5EF4-FFF2-40B4-BE49-F238E27FC236}">
                <a16:creationId xmlns:a16="http://schemas.microsoft.com/office/drawing/2014/main" id="{C28FE2A7-9CDA-44EF-AE7C-DC54CC004898}"/>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39006473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BE9038AD-4F25-484C-9C95-556EBB4B89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3" name="Marcador de número de diapositiva 2">
            <a:extLst>
              <a:ext uri="{FF2B5EF4-FFF2-40B4-BE49-F238E27FC236}">
                <a16:creationId xmlns:a16="http://schemas.microsoft.com/office/drawing/2014/main" id="{C28975C6-F89B-46A1-8ECE-1CE87E0387F8}"/>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5" name="CuadroTexto 4">
            <a:extLst>
              <a:ext uri="{FF2B5EF4-FFF2-40B4-BE49-F238E27FC236}">
                <a16:creationId xmlns:a16="http://schemas.microsoft.com/office/drawing/2014/main" id="{0486D824-9395-4AA4-A4E6-32321C8C2AC5}"/>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6" name="Rectángulo 5">
            <a:extLst>
              <a:ext uri="{FF2B5EF4-FFF2-40B4-BE49-F238E27FC236}">
                <a16:creationId xmlns:a16="http://schemas.microsoft.com/office/drawing/2014/main" id="{77A419E7-3AC3-4FD2-8114-8904F031B63C}"/>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posición de imagen 7">
            <a:extLst>
              <a:ext uri="{FF2B5EF4-FFF2-40B4-BE49-F238E27FC236}">
                <a16:creationId xmlns:a16="http://schemas.microsoft.com/office/drawing/2014/main" id="{AAE88CC5-4677-4714-84F3-21D91E0FC00F}"/>
              </a:ext>
            </a:extLst>
          </p:cNvPr>
          <p:cNvSpPr>
            <a:spLocks noGrp="1"/>
          </p:cNvSpPr>
          <p:nvPr>
            <p:ph type="pic" sz="quarter" idx="27"/>
          </p:nvPr>
        </p:nvSpPr>
        <p:spPr>
          <a:xfrm>
            <a:off x="10514947" y="4114800"/>
            <a:ext cx="2400300" cy="2400300"/>
          </a:xfrm>
          <a:solidFill>
            <a:schemeClr val="bg1">
              <a:lumMod val="95000"/>
            </a:schemeClr>
          </a:solidFill>
          <a:ln w="12700">
            <a:solidFill>
              <a:srgbClr val="FF3228"/>
            </a:solidFill>
          </a:ln>
        </p:spPr>
        <p:txBody>
          <a:bodyPr/>
          <a:lstStyle/>
          <a:p>
            <a:endParaRPr lang="es-ES" dirty="0"/>
          </a:p>
        </p:txBody>
      </p:sp>
      <p:sp>
        <p:nvSpPr>
          <p:cNvPr id="10" name="Marcador de posición de imagen 7">
            <a:extLst>
              <a:ext uri="{FF2B5EF4-FFF2-40B4-BE49-F238E27FC236}">
                <a16:creationId xmlns:a16="http://schemas.microsoft.com/office/drawing/2014/main" id="{2B61235B-D928-4119-BD1E-B6FF4B4CF92A}"/>
              </a:ext>
            </a:extLst>
          </p:cNvPr>
          <p:cNvSpPr>
            <a:spLocks noGrp="1"/>
          </p:cNvSpPr>
          <p:nvPr>
            <p:ph type="pic" sz="quarter" idx="28"/>
          </p:nvPr>
        </p:nvSpPr>
        <p:spPr>
          <a:xfrm>
            <a:off x="4113074" y="4114800"/>
            <a:ext cx="3202126" cy="2400300"/>
          </a:xfrm>
          <a:solidFill>
            <a:schemeClr val="bg1">
              <a:lumMod val="95000"/>
            </a:schemeClr>
          </a:solidFill>
          <a:ln w="12700">
            <a:solidFill>
              <a:srgbClr val="FF3228"/>
            </a:solidFill>
          </a:ln>
        </p:spPr>
        <p:txBody>
          <a:bodyPr/>
          <a:lstStyle/>
          <a:p>
            <a:endParaRPr lang="es-ES" dirty="0"/>
          </a:p>
        </p:txBody>
      </p:sp>
      <p:sp>
        <p:nvSpPr>
          <p:cNvPr id="11" name="Marcador de posición de imagen 7">
            <a:extLst>
              <a:ext uri="{FF2B5EF4-FFF2-40B4-BE49-F238E27FC236}">
                <a16:creationId xmlns:a16="http://schemas.microsoft.com/office/drawing/2014/main" id="{B8938292-5682-4E13-BED5-423F843591F7}"/>
              </a:ext>
            </a:extLst>
          </p:cNvPr>
          <p:cNvSpPr>
            <a:spLocks noGrp="1"/>
          </p:cNvSpPr>
          <p:nvPr>
            <p:ph type="pic" sz="quarter" idx="29"/>
          </p:nvPr>
        </p:nvSpPr>
        <p:spPr>
          <a:xfrm>
            <a:off x="4903975" y="1714500"/>
            <a:ext cx="3202126" cy="2400300"/>
          </a:xfrm>
          <a:solidFill>
            <a:schemeClr val="bg1">
              <a:lumMod val="95000"/>
            </a:schemeClr>
          </a:solidFill>
          <a:ln w="12700">
            <a:solidFill>
              <a:srgbClr val="FF3228"/>
            </a:solidFill>
          </a:ln>
        </p:spPr>
        <p:txBody>
          <a:bodyPr/>
          <a:lstStyle/>
          <a:p>
            <a:endParaRPr lang="es-ES" dirty="0"/>
          </a:p>
        </p:txBody>
      </p:sp>
      <p:sp>
        <p:nvSpPr>
          <p:cNvPr id="12" name="Marcador de posición de imagen 7">
            <a:extLst>
              <a:ext uri="{FF2B5EF4-FFF2-40B4-BE49-F238E27FC236}">
                <a16:creationId xmlns:a16="http://schemas.microsoft.com/office/drawing/2014/main" id="{28DCFB5F-D0E2-4D64-9DCE-B4916B44634B}"/>
              </a:ext>
            </a:extLst>
          </p:cNvPr>
          <p:cNvSpPr>
            <a:spLocks noGrp="1"/>
          </p:cNvSpPr>
          <p:nvPr>
            <p:ph type="pic" sz="quarter" idx="30"/>
          </p:nvPr>
        </p:nvSpPr>
        <p:spPr>
          <a:xfrm>
            <a:off x="7312821" y="4913312"/>
            <a:ext cx="3202126" cy="2400300"/>
          </a:xfrm>
          <a:solidFill>
            <a:schemeClr val="bg1">
              <a:lumMod val="95000"/>
            </a:schemeClr>
          </a:solidFill>
          <a:ln w="12700">
            <a:solidFill>
              <a:srgbClr val="FF3228"/>
            </a:solidFill>
          </a:ln>
        </p:spPr>
        <p:txBody>
          <a:bodyPr/>
          <a:lstStyle/>
          <a:p>
            <a:endParaRPr lang="es-ES" dirty="0"/>
          </a:p>
        </p:txBody>
      </p:sp>
      <p:sp>
        <p:nvSpPr>
          <p:cNvPr id="13" name="Marcador de posición de imagen 7">
            <a:extLst>
              <a:ext uri="{FF2B5EF4-FFF2-40B4-BE49-F238E27FC236}">
                <a16:creationId xmlns:a16="http://schemas.microsoft.com/office/drawing/2014/main" id="{8DA2106E-067F-447B-B878-CE7CA1C20467}"/>
              </a:ext>
            </a:extLst>
          </p:cNvPr>
          <p:cNvSpPr>
            <a:spLocks noGrp="1"/>
          </p:cNvSpPr>
          <p:nvPr>
            <p:ph type="pic" sz="quarter" idx="31"/>
          </p:nvPr>
        </p:nvSpPr>
        <p:spPr>
          <a:xfrm>
            <a:off x="10514947" y="1714500"/>
            <a:ext cx="3202126" cy="2400300"/>
          </a:xfrm>
          <a:solidFill>
            <a:schemeClr val="bg1">
              <a:lumMod val="95000"/>
            </a:schemeClr>
          </a:solidFill>
          <a:ln w="12700">
            <a:solidFill>
              <a:srgbClr val="FF3228"/>
            </a:solidFill>
          </a:ln>
        </p:spPr>
        <p:txBody>
          <a:bodyPr/>
          <a:lstStyle/>
          <a:p>
            <a:endParaRPr lang="es-ES" dirty="0"/>
          </a:p>
        </p:txBody>
      </p:sp>
      <p:sp>
        <p:nvSpPr>
          <p:cNvPr id="14" name="Marcador de posición de imagen 7">
            <a:extLst>
              <a:ext uri="{FF2B5EF4-FFF2-40B4-BE49-F238E27FC236}">
                <a16:creationId xmlns:a16="http://schemas.microsoft.com/office/drawing/2014/main" id="{33664C4B-3043-462E-8507-E1E80D9C8494}"/>
              </a:ext>
            </a:extLst>
          </p:cNvPr>
          <p:cNvSpPr>
            <a:spLocks noGrp="1"/>
          </p:cNvSpPr>
          <p:nvPr>
            <p:ph type="pic" sz="quarter" idx="32"/>
          </p:nvPr>
        </p:nvSpPr>
        <p:spPr>
          <a:xfrm>
            <a:off x="8106101" y="915988"/>
            <a:ext cx="2411600" cy="3997324"/>
          </a:xfrm>
          <a:solidFill>
            <a:schemeClr val="bg1">
              <a:lumMod val="95000"/>
            </a:schemeClr>
          </a:solidFill>
          <a:ln w="12700">
            <a:solidFill>
              <a:srgbClr val="FF3228"/>
            </a:solidFill>
          </a:ln>
        </p:spPr>
        <p:txBody>
          <a:bodyPr/>
          <a:lstStyle/>
          <a:p>
            <a:endParaRPr lang="es-ES" dirty="0"/>
          </a:p>
        </p:txBody>
      </p:sp>
      <p:sp>
        <p:nvSpPr>
          <p:cNvPr id="15" name="Marcador de posición de imagen 7">
            <a:extLst>
              <a:ext uri="{FF2B5EF4-FFF2-40B4-BE49-F238E27FC236}">
                <a16:creationId xmlns:a16="http://schemas.microsoft.com/office/drawing/2014/main" id="{343CE43E-28E9-477C-A5E5-C851AD230074}"/>
              </a:ext>
            </a:extLst>
          </p:cNvPr>
          <p:cNvSpPr>
            <a:spLocks noGrp="1"/>
          </p:cNvSpPr>
          <p:nvPr>
            <p:ph type="pic" sz="quarter" idx="33"/>
          </p:nvPr>
        </p:nvSpPr>
        <p:spPr>
          <a:xfrm>
            <a:off x="1702785" y="1714500"/>
            <a:ext cx="2411600" cy="3997324"/>
          </a:xfrm>
          <a:solidFill>
            <a:schemeClr val="bg1">
              <a:lumMod val="95000"/>
            </a:schemeClr>
          </a:solidFill>
          <a:ln w="12700">
            <a:solidFill>
              <a:srgbClr val="FF3228"/>
            </a:solidFill>
          </a:ln>
        </p:spPr>
        <p:txBody>
          <a:bodyPr/>
          <a:lstStyle/>
          <a:p>
            <a:endParaRPr lang="es-ES" dirty="0"/>
          </a:p>
        </p:txBody>
      </p:sp>
      <p:pic>
        <p:nvPicPr>
          <p:cNvPr id="16" name="Gráfico 15">
            <a:extLst>
              <a:ext uri="{FF2B5EF4-FFF2-40B4-BE49-F238E27FC236}">
                <a16:creationId xmlns:a16="http://schemas.microsoft.com/office/drawing/2014/main" id="{5B12E5B8-D748-4E62-BC7E-C6BC70F186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3728003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n columnas">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3E83959-CC60-4784-8801-76D3F62B8A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12" name="Marcador de texto 17">
            <a:extLst>
              <a:ext uri="{FF2B5EF4-FFF2-40B4-BE49-F238E27FC236}">
                <a16:creationId xmlns:a16="http://schemas.microsoft.com/office/drawing/2014/main" id="{DA10493C-84F1-4EEE-AC24-47D0D50A0782}"/>
              </a:ext>
            </a:extLst>
          </p:cNvPr>
          <p:cNvSpPr>
            <a:spLocks noGrp="1"/>
          </p:cNvSpPr>
          <p:nvPr>
            <p:ph type="body" sz="quarter" idx="20" hasCustomPrompt="1"/>
          </p:nvPr>
        </p:nvSpPr>
        <p:spPr>
          <a:xfrm>
            <a:off x="906463"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19" name="Marcador de posición de imagen 7">
            <a:extLst>
              <a:ext uri="{FF2B5EF4-FFF2-40B4-BE49-F238E27FC236}">
                <a16:creationId xmlns:a16="http://schemas.microsoft.com/office/drawing/2014/main" id="{3780FA98-8A2D-4AB0-BCB7-3AF138C66FF0}"/>
              </a:ext>
            </a:extLst>
          </p:cNvPr>
          <p:cNvSpPr>
            <a:spLocks noGrp="1"/>
          </p:cNvSpPr>
          <p:nvPr>
            <p:ph type="pic" sz="quarter" idx="13"/>
          </p:nvPr>
        </p:nvSpPr>
        <p:spPr>
          <a:xfrm>
            <a:off x="915809" y="3311789"/>
            <a:ext cx="2400300" cy="3200400"/>
          </a:xfrm>
          <a:solidFill>
            <a:schemeClr val="bg1">
              <a:lumMod val="95000"/>
            </a:schemeClr>
          </a:solidFill>
          <a:ln w="12700">
            <a:solidFill>
              <a:srgbClr val="FF3228"/>
            </a:solidFill>
          </a:ln>
        </p:spPr>
        <p:txBody>
          <a:bodyPr/>
          <a:lstStyle/>
          <a:p>
            <a:endParaRPr lang="es-ES" dirty="0"/>
          </a:p>
        </p:txBody>
      </p:sp>
      <p:sp>
        <p:nvSpPr>
          <p:cNvPr id="27" name="Marcador de posición de imagen 7">
            <a:extLst>
              <a:ext uri="{FF2B5EF4-FFF2-40B4-BE49-F238E27FC236}">
                <a16:creationId xmlns:a16="http://schemas.microsoft.com/office/drawing/2014/main" id="{9B7EE6F7-5DD1-4328-A105-7EE021AF7520}"/>
              </a:ext>
            </a:extLst>
          </p:cNvPr>
          <p:cNvSpPr>
            <a:spLocks noGrp="1"/>
          </p:cNvSpPr>
          <p:nvPr>
            <p:ph type="pic" sz="quarter" idx="30"/>
          </p:nvPr>
        </p:nvSpPr>
        <p:spPr>
          <a:xfrm>
            <a:off x="4115253" y="3311789"/>
            <a:ext cx="2400300" cy="3200400"/>
          </a:xfrm>
          <a:solidFill>
            <a:schemeClr val="bg1">
              <a:lumMod val="95000"/>
            </a:schemeClr>
          </a:solidFill>
          <a:ln w="12700">
            <a:solidFill>
              <a:srgbClr val="FF3228"/>
            </a:solidFill>
          </a:ln>
        </p:spPr>
        <p:txBody>
          <a:bodyPr/>
          <a:lstStyle/>
          <a:p>
            <a:endParaRPr lang="es-ES" dirty="0"/>
          </a:p>
        </p:txBody>
      </p:sp>
      <p:sp>
        <p:nvSpPr>
          <p:cNvPr id="28" name="Marcador de texto 17">
            <a:extLst>
              <a:ext uri="{FF2B5EF4-FFF2-40B4-BE49-F238E27FC236}">
                <a16:creationId xmlns:a16="http://schemas.microsoft.com/office/drawing/2014/main" id="{4A82BA9A-73BC-4751-94CD-B4947A2EC9D8}"/>
              </a:ext>
            </a:extLst>
          </p:cNvPr>
          <p:cNvSpPr>
            <a:spLocks noGrp="1"/>
          </p:cNvSpPr>
          <p:nvPr>
            <p:ph type="body" sz="quarter" idx="31" hasCustomPrompt="1"/>
          </p:nvPr>
        </p:nvSpPr>
        <p:spPr>
          <a:xfrm>
            <a:off x="4110081"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29" name="Marcador de texto 17">
            <a:extLst>
              <a:ext uri="{FF2B5EF4-FFF2-40B4-BE49-F238E27FC236}">
                <a16:creationId xmlns:a16="http://schemas.microsoft.com/office/drawing/2014/main" id="{33529615-CAB1-40F7-910D-B5988DA2A4FD}"/>
              </a:ext>
            </a:extLst>
          </p:cNvPr>
          <p:cNvSpPr>
            <a:spLocks noGrp="1"/>
          </p:cNvSpPr>
          <p:nvPr>
            <p:ph type="body" sz="quarter" idx="32" hasCustomPrompt="1"/>
          </p:nvPr>
        </p:nvSpPr>
        <p:spPr>
          <a:xfrm>
            <a:off x="7313699"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30" name="Marcador de texto 17">
            <a:extLst>
              <a:ext uri="{FF2B5EF4-FFF2-40B4-BE49-F238E27FC236}">
                <a16:creationId xmlns:a16="http://schemas.microsoft.com/office/drawing/2014/main" id="{531B6A6B-EDF3-44B1-B8FD-71880D1D4A09}"/>
              </a:ext>
            </a:extLst>
          </p:cNvPr>
          <p:cNvSpPr>
            <a:spLocks noGrp="1"/>
          </p:cNvSpPr>
          <p:nvPr>
            <p:ph type="body" sz="quarter" idx="33" hasCustomPrompt="1"/>
          </p:nvPr>
        </p:nvSpPr>
        <p:spPr>
          <a:xfrm>
            <a:off x="10517317" y="6796000"/>
            <a:ext cx="2424638" cy="373062"/>
          </a:xfrm>
        </p:spPr>
        <p:txBody>
          <a:bodyPr lIns="0">
            <a:noAutofit/>
          </a:bodyPr>
          <a:lstStyle>
            <a:lvl1pPr marL="0" indent="0">
              <a:lnSpc>
                <a:spcPts val="1700"/>
              </a:lnSpc>
              <a:spcBef>
                <a:spcPts val="900"/>
              </a:spcBef>
              <a:buNone/>
              <a:defRPr sz="2200" b="1">
                <a:solidFill>
                  <a:srgbClr val="1E1E1E"/>
                </a:solidFill>
              </a:defRPr>
            </a:lvl1pPr>
          </a:lstStyle>
          <a:p>
            <a:pPr lvl="0"/>
            <a:r>
              <a:rPr lang="es-ES" dirty="0" err="1"/>
              <a:t>Lorem</a:t>
            </a:r>
            <a:endParaRPr lang="es-ES" dirty="0"/>
          </a:p>
        </p:txBody>
      </p:sp>
      <p:sp>
        <p:nvSpPr>
          <p:cNvPr id="31" name="Marcador de posición de imagen 7">
            <a:extLst>
              <a:ext uri="{FF2B5EF4-FFF2-40B4-BE49-F238E27FC236}">
                <a16:creationId xmlns:a16="http://schemas.microsoft.com/office/drawing/2014/main" id="{ECAD0CE9-C014-473B-B81E-D00278C0EDA4}"/>
              </a:ext>
            </a:extLst>
          </p:cNvPr>
          <p:cNvSpPr>
            <a:spLocks noGrp="1"/>
          </p:cNvSpPr>
          <p:nvPr>
            <p:ph type="pic" sz="quarter" idx="34"/>
          </p:nvPr>
        </p:nvSpPr>
        <p:spPr>
          <a:xfrm>
            <a:off x="10514142" y="3311789"/>
            <a:ext cx="2400300" cy="3200400"/>
          </a:xfrm>
          <a:solidFill>
            <a:schemeClr val="bg1">
              <a:lumMod val="95000"/>
            </a:schemeClr>
          </a:solidFill>
          <a:ln w="12700">
            <a:solidFill>
              <a:srgbClr val="FF3228"/>
            </a:solidFill>
          </a:ln>
        </p:spPr>
        <p:txBody>
          <a:bodyPr/>
          <a:lstStyle/>
          <a:p>
            <a:endParaRPr lang="es-ES" dirty="0"/>
          </a:p>
        </p:txBody>
      </p:sp>
      <p:sp>
        <p:nvSpPr>
          <p:cNvPr id="32" name="Marcador de posición de imagen 7">
            <a:extLst>
              <a:ext uri="{FF2B5EF4-FFF2-40B4-BE49-F238E27FC236}">
                <a16:creationId xmlns:a16="http://schemas.microsoft.com/office/drawing/2014/main" id="{72034AD0-67BB-4325-86C0-147FA927D81D}"/>
              </a:ext>
            </a:extLst>
          </p:cNvPr>
          <p:cNvSpPr>
            <a:spLocks noGrp="1"/>
          </p:cNvSpPr>
          <p:nvPr>
            <p:ph type="pic" sz="quarter" idx="35"/>
          </p:nvPr>
        </p:nvSpPr>
        <p:spPr>
          <a:xfrm>
            <a:off x="7314697" y="3311789"/>
            <a:ext cx="2400300" cy="3200400"/>
          </a:xfrm>
          <a:solidFill>
            <a:schemeClr val="bg1">
              <a:lumMod val="95000"/>
            </a:schemeClr>
          </a:solidFill>
          <a:ln w="12700">
            <a:solidFill>
              <a:srgbClr val="FF3228"/>
            </a:solidFill>
          </a:ln>
        </p:spPr>
        <p:txBody>
          <a:bodyPr/>
          <a:lstStyle/>
          <a:p>
            <a:endParaRPr lang="es-ES" dirty="0"/>
          </a:p>
        </p:txBody>
      </p:sp>
      <p:sp>
        <p:nvSpPr>
          <p:cNvPr id="33" name="Título 11">
            <a:extLst>
              <a:ext uri="{FF2B5EF4-FFF2-40B4-BE49-F238E27FC236}">
                <a16:creationId xmlns:a16="http://schemas.microsoft.com/office/drawing/2014/main" id="{D69F669D-28FA-4B0C-BB9C-7D685998EDE7}"/>
              </a:ext>
            </a:extLst>
          </p:cNvPr>
          <p:cNvSpPr>
            <a:spLocks noGrp="1"/>
          </p:cNvSpPr>
          <p:nvPr>
            <p:ph type="title" hasCustomPrompt="1"/>
          </p:nvPr>
        </p:nvSpPr>
        <p:spPr>
          <a:xfrm>
            <a:off x="906464" y="1694833"/>
            <a:ext cx="4240890" cy="625828"/>
          </a:xfrm>
        </p:spPr>
        <p:txBody>
          <a:bodyPr lIns="0">
            <a:noAutofit/>
          </a:bodyPr>
          <a:lstStyle>
            <a:lvl1pPr>
              <a:defRPr sz="4600"/>
            </a:lvl1pPr>
          </a:lstStyle>
          <a:p>
            <a:r>
              <a:rPr lang="es-ES" dirty="0" err="1"/>
              <a:t>Lorem</a:t>
            </a:r>
            <a:r>
              <a:rPr lang="es-ES" dirty="0"/>
              <a:t> </a:t>
            </a:r>
            <a:r>
              <a:rPr lang="es-ES" dirty="0" err="1"/>
              <a:t>ipsum</a:t>
            </a:r>
            <a:r>
              <a:rPr lang="es-ES" dirty="0"/>
              <a:t> dolor </a:t>
            </a:r>
            <a:r>
              <a:rPr lang="es-ES" dirty="0" err="1"/>
              <a:t>sit</a:t>
            </a:r>
            <a:endParaRPr lang="es-ES" dirty="0"/>
          </a:p>
        </p:txBody>
      </p:sp>
      <p:sp>
        <p:nvSpPr>
          <p:cNvPr id="16" name="Marcador de número de diapositiva 2">
            <a:extLst>
              <a:ext uri="{FF2B5EF4-FFF2-40B4-BE49-F238E27FC236}">
                <a16:creationId xmlns:a16="http://schemas.microsoft.com/office/drawing/2014/main" id="{E500FB5D-351F-4575-B7EF-810D1F51C889}"/>
              </a:ext>
            </a:extLst>
          </p:cNvPr>
          <p:cNvSpPr>
            <a:spLocks noGrp="1"/>
          </p:cNvSpPr>
          <p:nvPr>
            <p:ph type="sldNum" sz="quarter" idx="10"/>
          </p:nvPr>
        </p:nvSpPr>
        <p:spPr>
          <a:xfrm>
            <a:off x="7000489" y="7763089"/>
            <a:ext cx="629422" cy="395242"/>
          </a:xfrm>
        </p:spPr>
        <p:txBody>
          <a:bodyPr/>
          <a:lstStyle/>
          <a:p>
            <a:fld id="{B005B2D1-880E-4846-A216-7D6770BA1332}" type="slidenum">
              <a:rPr lang="es-ES" smtClean="0"/>
              <a:pPr/>
              <a:t>‹Nº›</a:t>
            </a:fld>
            <a:endParaRPr lang="es-ES" dirty="0"/>
          </a:p>
        </p:txBody>
      </p:sp>
      <p:sp>
        <p:nvSpPr>
          <p:cNvPr id="17" name="CuadroTexto 16">
            <a:extLst>
              <a:ext uri="{FF2B5EF4-FFF2-40B4-BE49-F238E27FC236}">
                <a16:creationId xmlns:a16="http://schemas.microsoft.com/office/drawing/2014/main" id="{613F3599-100D-4EDE-B625-2E2870DC607E}"/>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8" name="Rectángulo 17">
            <a:extLst>
              <a:ext uri="{FF2B5EF4-FFF2-40B4-BE49-F238E27FC236}">
                <a16:creationId xmlns:a16="http://schemas.microsoft.com/office/drawing/2014/main" id="{48FE9D57-2BEB-4433-B31D-D8E3AE3E3FAE}"/>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Gráfico 21">
            <a:extLst>
              <a:ext uri="{FF2B5EF4-FFF2-40B4-BE49-F238E27FC236}">
                <a16:creationId xmlns:a16="http://schemas.microsoft.com/office/drawing/2014/main" id="{42EB7D3F-F701-4629-95CA-4222EB22828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36165135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a">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EDAE9AC-0B11-4609-A9F3-836E7EDB8C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21" name="Título 11">
            <a:extLst>
              <a:ext uri="{FF2B5EF4-FFF2-40B4-BE49-F238E27FC236}">
                <a16:creationId xmlns:a16="http://schemas.microsoft.com/office/drawing/2014/main" id="{C35EAEC0-F4A2-4FAD-BDFC-45B79A41E2C5}"/>
              </a:ext>
            </a:extLst>
          </p:cNvPr>
          <p:cNvSpPr>
            <a:spLocks noGrp="1"/>
          </p:cNvSpPr>
          <p:nvPr>
            <p:ph type="title" hasCustomPrompt="1"/>
          </p:nvPr>
        </p:nvSpPr>
        <p:spPr>
          <a:xfrm>
            <a:off x="906463" y="1552503"/>
            <a:ext cx="4811360" cy="1017545"/>
          </a:xfrm>
        </p:spPr>
        <p:txBody>
          <a:bodyPr lIns="0" anchor="t">
            <a:noAutofit/>
          </a:bodyPr>
          <a:lstStyle>
            <a:lvl1pPr>
              <a:defRPr sz="3600"/>
            </a:lvl1pPr>
          </a:lstStyle>
          <a:p>
            <a:r>
              <a:rPr lang="es-ES" dirty="0" err="1"/>
              <a:t>Lorem</a:t>
            </a:r>
            <a:r>
              <a:rPr lang="es-ES" dirty="0"/>
              <a:t> </a:t>
            </a:r>
            <a:r>
              <a:rPr lang="es-ES" dirty="0" err="1"/>
              <a:t>Ipsum</a:t>
            </a:r>
            <a:r>
              <a:rPr lang="es-ES" dirty="0"/>
              <a:t>,</a:t>
            </a:r>
            <a:br>
              <a:rPr lang="es-ES" dirty="0"/>
            </a:br>
            <a:r>
              <a:rPr lang="es-ES" dirty="0"/>
              <a:t>dolor </a:t>
            </a:r>
            <a:r>
              <a:rPr lang="es-ES" dirty="0" err="1"/>
              <a:t>est</a:t>
            </a:r>
            <a:endParaRPr lang="es-ES" dirty="0"/>
          </a:p>
        </p:txBody>
      </p:sp>
      <p:sp>
        <p:nvSpPr>
          <p:cNvPr id="24" name="Marcador de texto 17">
            <a:extLst>
              <a:ext uri="{FF2B5EF4-FFF2-40B4-BE49-F238E27FC236}">
                <a16:creationId xmlns:a16="http://schemas.microsoft.com/office/drawing/2014/main" id="{52C19EA0-FEE8-45CC-9FD5-DFBD52A41016}"/>
              </a:ext>
            </a:extLst>
          </p:cNvPr>
          <p:cNvSpPr>
            <a:spLocks noGrp="1"/>
          </p:cNvSpPr>
          <p:nvPr>
            <p:ph type="body" sz="quarter" idx="25" hasCustomPrompt="1"/>
          </p:nvPr>
        </p:nvSpPr>
        <p:spPr>
          <a:xfrm>
            <a:off x="3216985" y="3695700"/>
            <a:ext cx="2424638" cy="493526"/>
          </a:xfrm>
        </p:spPr>
        <p:txBody>
          <a:bodyPr lIns="0">
            <a:noAutofit/>
          </a:bodyPr>
          <a:lstStyle>
            <a:lvl1pPr marL="171450" indent="-171450">
              <a:lnSpc>
                <a:spcPct val="100000"/>
              </a:lnSpc>
              <a:spcBef>
                <a:spcPts val="0"/>
              </a:spcBef>
              <a:buFont typeface="Wingdings" panose="05000000000000000000" pitchFamily="2" charset="2"/>
              <a:buChar char="§"/>
              <a:defRPr sz="1050" b="0">
                <a:solidFill>
                  <a:srgbClr val="7D7878"/>
                </a:solidFill>
              </a:defRPr>
            </a:lvl1pPr>
          </a:lstStyle>
          <a:p>
            <a:pPr lvl="0"/>
            <a:r>
              <a:rPr lang="es-ES" dirty="0"/>
              <a:t>Campus </a:t>
            </a:r>
            <a:r>
              <a:rPr lang="es-ES" dirty="0" err="1"/>
              <a:t>Villaciciosa</a:t>
            </a:r>
            <a:r>
              <a:rPr lang="es-ES" dirty="0"/>
              <a:t> de Odón</a:t>
            </a:r>
          </a:p>
          <a:p>
            <a:pPr lvl="0"/>
            <a:r>
              <a:rPr lang="es-ES" dirty="0"/>
              <a:t>Campus </a:t>
            </a:r>
            <a:r>
              <a:rPr lang="es-ES" dirty="0" err="1"/>
              <a:t>Lorem</a:t>
            </a:r>
            <a:r>
              <a:rPr lang="es-ES" dirty="0"/>
              <a:t> </a:t>
            </a:r>
            <a:r>
              <a:rPr lang="es-ES" dirty="0" err="1"/>
              <a:t>Ipsum</a:t>
            </a:r>
            <a:endParaRPr lang="es-ES" dirty="0"/>
          </a:p>
        </p:txBody>
      </p:sp>
      <p:sp>
        <p:nvSpPr>
          <p:cNvPr id="31" name="Marcador de texto 17">
            <a:extLst>
              <a:ext uri="{FF2B5EF4-FFF2-40B4-BE49-F238E27FC236}">
                <a16:creationId xmlns:a16="http://schemas.microsoft.com/office/drawing/2014/main" id="{E91D8595-2E68-4BF7-8A44-C2F3954E16CB}"/>
              </a:ext>
            </a:extLst>
          </p:cNvPr>
          <p:cNvSpPr>
            <a:spLocks noGrp="1"/>
          </p:cNvSpPr>
          <p:nvPr>
            <p:ph type="body" sz="quarter" idx="26" hasCustomPrompt="1"/>
          </p:nvPr>
        </p:nvSpPr>
        <p:spPr>
          <a:xfrm>
            <a:off x="2844669" y="3469818"/>
            <a:ext cx="2949354" cy="225882"/>
          </a:xfrm>
        </p:spPr>
        <p:txBody>
          <a:bodyPr lIns="0">
            <a:noAutofit/>
          </a:bodyPr>
          <a:lstStyle>
            <a:lvl1pPr marL="0" indent="0">
              <a:lnSpc>
                <a:spcPts val="1700"/>
              </a:lnSpc>
              <a:spcBef>
                <a:spcPts val="900"/>
              </a:spcBef>
              <a:buNone/>
              <a:defRPr sz="1400" b="1">
                <a:solidFill>
                  <a:srgbClr val="504B4B"/>
                </a:solidFill>
              </a:defRPr>
            </a:lvl1pPr>
          </a:lstStyle>
          <a:p>
            <a:pPr lvl="0"/>
            <a:r>
              <a:rPr lang="es-ES" dirty="0"/>
              <a:t>Universidad </a:t>
            </a:r>
            <a:r>
              <a:rPr lang="es-ES" dirty="0" err="1"/>
              <a:t>Euripea</a:t>
            </a:r>
            <a:r>
              <a:rPr lang="es-ES" dirty="0"/>
              <a:t> de Madrid</a:t>
            </a:r>
          </a:p>
        </p:txBody>
      </p:sp>
      <p:sp>
        <p:nvSpPr>
          <p:cNvPr id="2" name="Marcador de número de diapositiva 1">
            <a:extLst>
              <a:ext uri="{FF2B5EF4-FFF2-40B4-BE49-F238E27FC236}">
                <a16:creationId xmlns:a16="http://schemas.microsoft.com/office/drawing/2014/main" id="{0F56DA75-FAAD-482B-9A3D-89FD62DA8BC6}"/>
              </a:ext>
            </a:extLst>
          </p:cNvPr>
          <p:cNvSpPr>
            <a:spLocks noGrp="1"/>
          </p:cNvSpPr>
          <p:nvPr>
            <p:ph type="sldNum" sz="quarter" idx="27"/>
          </p:nvPr>
        </p:nvSpPr>
        <p:spPr/>
        <p:txBody>
          <a:bodyPr/>
          <a:lstStyle/>
          <a:p>
            <a:fld id="{B005B2D1-880E-4846-A216-7D6770BA1332}" type="slidenum">
              <a:rPr lang="es-ES" smtClean="0"/>
              <a:pPr/>
              <a:t>‹Nº›</a:t>
            </a:fld>
            <a:endParaRPr lang="es-ES" dirty="0"/>
          </a:p>
        </p:txBody>
      </p:sp>
      <p:sp>
        <p:nvSpPr>
          <p:cNvPr id="15" name="CuadroTexto 14">
            <a:extLst>
              <a:ext uri="{FF2B5EF4-FFF2-40B4-BE49-F238E27FC236}">
                <a16:creationId xmlns:a16="http://schemas.microsoft.com/office/drawing/2014/main" id="{043A20FD-3088-4C08-A896-40C73FCB5BA3}"/>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10" name="Gráfico 9">
            <a:extLst>
              <a:ext uri="{FF2B5EF4-FFF2-40B4-BE49-F238E27FC236}">
                <a16:creationId xmlns:a16="http://schemas.microsoft.com/office/drawing/2014/main" id="{629E4406-5AB3-40E1-AE60-3E9D5E3BE02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2323884" y="7585901"/>
            <a:ext cx="1400054" cy="385200"/>
          </a:xfrm>
          <a:prstGeom prst="rect">
            <a:avLst/>
          </a:prstGeom>
        </p:spPr>
      </p:pic>
      <p:sp>
        <p:nvSpPr>
          <p:cNvPr id="11" name="Rectángulo 10">
            <a:extLst>
              <a:ext uri="{FF2B5EF4-FFF2-40B4-BE49-F238E27FC236}">
                <a16:creationId xmlns:a16="http://schemas.microsoft.com/office/drawing/2014/main" id="{1271302C-5883-42E5-890D-1DFC7529C145}"/>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152213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01">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AC068F99-764F-424E-8024-130EAA167B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2" name="CuadroTexto 11">
            <a:extLst>
              <a:ext uri="{FF2B5EF4-FFF2-40B4-BE49-F238E27FC236}">
                <a16:creationId xmlns:a16="http://schemas.microsoft.com/office/drawing/2014/main" id="{EFB1D499-716A-4201-8286-436D35BCDF83}"/>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3" name="Marcador de texto 17">
            <a:extLst>
              <a:ext uri="{FF2B5EF4-FFF2-40B4-BE49-F238E27FC236}">
                <a16:creationId xmlns:a16="http://schemas.microsoft.com/office/drawing/2014/main" id="{A78FCA1D-CCE6-4157-8F93-C7B67280B1C3}"/>
              </a:ext>
            </a:extLst>
          </p:cNvPr>
          <p:cNvSpPr>
            <a:spLocks noGrp="1"/>
          </p:cNvSpPr>
          <p:nvPr>
            <p:ph type="body" sz="quarter" idx="15" hasCustomPrompt="1"/>
          </p:nvPr>
        </p:nvSpPr>
        <p:spPr>
          <a:xfrm>
            <a:off x="906463" y="2164756"/>
            <a:ext cx="3160712" cy="683816"/>
          </a:xfrm>
        </p:spPr>
        <p:txBody>
          <a:bodyPr lIns="0">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et </a:t>
            </a:r>
            <a:r>
              <a:rPr lang="es-ES" dirty="0" err="1"/>
              <a:t>facium</a:t>
            </a:r>
            <a:r>
              <a:rPr lang="es-ES" dirty="0"/>
              <a:t> </a:t>
            </a:r>
            <a:r>
              <a:rPr lang="es-ES" dirty="0" err="1"/>
              <a:t>natur</a:t>
            </a:r>
            <a:endParaRPr lang="es-ES" dirty="0"/>
          </a:p>
        </p:txBody>
      </p:sp>
      <p:sp>
        <p:nvSpPr>
          <p:cNvPr id="14" name="Marcador de texto 17">
            <a:extLst>
              <a:ext uri="{FF2B5EF4-FFF2-40B4-BE49-F238E27FC236}">
                <a16:creationId xmlns:a16="http://schemas.microsoft.com/office/drawing/2014/main" id="{C9B153C2-A5A2-4A37-B4C4-93BE5322D946}"/>
              </a:ext>
            </a:extLst>
          </p:cNvPr>
          <p:cNvSpPr>
            <a:spLocks noGrp="1"/>
          </p:cNvSpPr>
          <p:nvPr>
            <p:ph type="body" sz="quarter" idx="16" hasCustomPrompt="1"/>
          </p:nvPr>
        </p:nvSpPr>
        <p:spPr>
          <a:xfrm>
            <a:off x="906463" y="3082449"/>
            <a:ext cx="4043094" cy="2951858"/>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lvl="0"/>
            <a:r>
              <a:rPr lang="es-ES" dirty="0"/>
              <a:t> </a:t>
            </a:r>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a:t>
            </a:r>
          </a:p>
        </p:txBody>
      </p:sp>
      <p:sp>
        <p:nvSpPr>
          <p:cNvPr id="19" name="Marcador de medios 18">
            <a:extLst>
              <a:ext uri="{FF2B5EF4-FFF2-40B4-BE49-F238E27FC236}">
                <a16:creationId xmlns:a16="http://schemas.microsoft.com/office/drawing/2014/main" id="{169C610A-8CEB-49BD-A02C-33C7C6C6EFDD}"/>
              </a:ext>
            </a:extLst>
          </p:cNvPr>
          <p:cNvSpPr>
            <a:spLocks noGrp="1"/>
          </p:cNvSpPr>
          <p:nvPr>
            <p:ph type="media" sz="quarter" idx="17"/>
          </p:nvPr>
        </p:nvSpPr>
        <p:spPr>
          <a:xfrm>
            <a:off x="5708651" y="1709737"/>
            <a:ext cx="8001000" cy="4800600"/>
          </a:xfrm>
          <a:solidFill>
            <a:schemeClr val="bg1">
              <a:lumMod val="95000"/>
            </a:schemeClr>
          </a:solidFill>
          <a:ln w="12700">
            <a:solidFill>
              <a:srgbClr val="FF3228"/>
            </a:solidFill>
          </a:ln>
        </p:spPr>
        <p:txBody>
          <a:bodyPr vert="horz" lIns="91440" tIns="45720" rIns="91440" bIns="45720" rtlCol="0">
            <a:normAutofit/>
          </a:bodyPr>
          <a:lstStyle>
            <a:lvl1pPr>
              <a:defRPr lang="es-ES" dirty="0"/>
            </a:lvl1pPr>
          </a:lstStyle>
          <a:p>
            <a:pPr lvl="0"/>
            <a:endParaRPr lang="es-ES" dirty="0"/>
          </a:p>
        </p:txBody>
      </p:sp>
      <p:sp>
        <p:nvSpPr>
          <p:cNvPr id="4" name="Marcador de número de diapositiva 3">
            <a:extLst>
              <a:ext uri="{FF2B5EF4-FFF2-40B4-BE49-F238E27FC236}">
                <a16:creationId xmlns:a16="http://schemas.microsoft.com/office/drawing/2014/main" id="{D430ADB0-29E8-4183-AE20-D83159E4C07D}"/>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6" name="Rectángulo 15">
            <a:extLst>
              <a:ext uri="{FF2B5EF4-FFF2-40B4-BE49-F238E27FC236}">
                <a16:creationId xmlns:a16="http://schemas.microsoft.com/office/drawing/2014/main" id="{96E7B0EF-E60B-4C99-93CC-1F4F6D612EB6}"/>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02E95C61-5472-48C9-8E90-F334A42CE12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2905113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02">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976856B-1B10-45A4-B212-5F51115827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2" name="CuadroTexto 11">
            <a:extLst>
              <a:ext uri="{FF2B5EF4-FFF2-40B4-BE49-F238E27FC236}">
                <a16:creationId xmlns:a16="http://schemas.microsoft.com/office/drawing/2014/main" id="{EFB1D499-716A-4201-8286-436D35BCDF83}"/>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3" name="Marcador de texto 17">
            <a:extLst>
              <a:ext uri="{FF2B5EF4-FFF2-40B4-BE49-F238E27FC236}">
                <a16:creationId xmlns:a16="http://schemas.microsoft.com/office/drawing/2014/main" id="{A78FCA1D-CCE6-4157-8F93-C7B67280B1C3}"/>
              </a:ext>
            </a:extLst>
          </p:cNvPr>
          <p:cNvSpPr>
            <a:spLocks noGrp="1"/>
          </p:cNvSpPr>
          <p:nvPr>
            <p:ph type="body" sz="quarter" idx="15" hasCustomPrompt="1"/>
          </p:nvPr>
        </p:nvSpPr>
        <p:spPr>
          <a:xfrm>
            <a:off x="11312845" y="2441186"/>
            <a:ext cx="2411093" cy="1216413"/>
          </a:xfrm>
        </p:spPr>
        <p:txBody>
          <a:bodyPr lIns="0">
            <a:normAutofit/>
          </a:bodyPr>
          <a:lstStyle>
            <a:lvl1pPr marL="0" indent="0">
              <a:lnSpc>
                <a:spcPts val="2800"/>
              </a:lnSpc>
              <a:buNone/>
              <a:defRPr sz="2400" b="1"/>
            </a:lvl1pPr>
          </a:lstStyle>
          <a:p>
            <a:pPr lvl="0"/>
            <a:r>
              <a:rPr lang="es-ES" dirty="0" err="1"/>
              <a:t>Aximinct</a:t>
            </a:r>
            <a:r>
              <a:rPr lang="es-ES" dirty="0"/>
              <a:t> </a:t>
            </a:r>
            <a:r>
              <a:rPr lang="es-ES" dirty="0" err="1"/>
              <a:t>emquibus</a:t>
            </a:r>
            <a:r>
              <a:rPr lang="es-ES" dirty="0"/>
              <a:t/>
            </a:r>
            <a:br>
              <a:rPr lang="es-ES" dirty="0"/>
            </a:br>
            <a:r>
              <a:rPr lang="es-ES" dirty="0"/>
              <a:t>et </a:t>
            </a:r>
            <a:r>
              <a:rPr lang="es-ES" dirty="0" err="1"/>
              <a:t>facium</a:t>
            </a:r>
            <a:r>
              <a:rPr lang="es-ES" dirty="0"/>
              <a:t> </a:t>
            </a:r>
            <a:r>
              <a:rPr lang="es-ES" dirty="0" err="1"/>
              <a:t>natur</a:t>
            </a:r>
            <a:endParaRPr lang="es-ES" dirty="0"/>
          </a:p>
        </p:txBody>
      </p:sp>
      <p:sp>
        <p:nvSpPr>
          <p:cNvPr id="14" name="Marcador de texto 17">
            <a:extLst>
              <a:ext uri="{FF2B5EF4-FFF2-40B4-BE49-F238E27FC236}">
                <a16:creationId xmlns:a16="http://schemas.microsoft.com/office/drawing/2014/main" id="{C9B153C2-A5A2-4A37-B4C4-93BE5322D946}"/>
              </a:ext>
            </a:extLst>
          </p:cNvPr>
          <p:cNvSpPr>
            <a:spLocks noGrp="1"/>
          </p:cNvSpPr>
          <p:nvPr>
            <p:ph type="body" sz="quarter" idx="16" hasCustomPrompt="1"/>
          </p:nvPr>
        </p:nvSpPr>
        <p:spPr>
          <a:xfrm>
            <a:off x="11312845" y="3745440"/>
            <a:ext cx="2377226" cy="2742319"/>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ex, </a:t>
            </a:r>
            <a:r>
              <a:rPr lang="es-ES" dirty="0" err="1"/>
              <a:t>ullabore</a:t>
            </a:r>
            <a:r>
              <a:rPr lang="es-ES" dirty="0"/>
              <a:t>..</a:t>
            </a:r>
          </a:p>
        </p:txBody>
      </p:sp>
      <p:sp>
        <p:nvSpPr>
          <p:cNvPr id="19" name="Marcador de medios 18">
            <a:extLst>
              <a:ext uri="{FF2B5EF4-FFF2-40B4-BE49-F238E27FC236}">
                <a16:creationId xmlns:a16="http://schemas.microsoft.com/office/drawing/2014/main" id="{169C610A-8CEB-49BD-A02C-33C7C6C6EFDD}"/>
              </a:ext>
            </a:extLst>
          </p:cNvPr>
          <p:cNvSpPr>
            <a:spLocks noGrp="1"/>
          </p:cNvSpPr>
          <p:nvPr>
            <p:ph type="media" sz="quarter" idx="17"/>
          </p:nvPr>
        </p:nvSpPr>
        <p:spPr>
          <a:xfrm>
            <a:off x="911226" y="1712912"/>
            <a:ext cx="9601200" cy="5600700"/>
          </a:xfrm>
          <a:solidFill>
            <a:schemeClr val="bg1">
              <a:lumMod val="95000"/>
            </a:schemeClr>
          </a:solidFill>
          <a:ln w="12700">
            <a:solidFill>
              <a:srgbClr val="FF3228"/>
            </a:solidFill>
          </a:ln>
        </p:spPr>
        <p:txBody>
          <a:bodyPr vert="horz" lIns="91440" tIns="45720" rIns="91440" bIns="45720" rtlCol="0">
            <a:normAutofit/>
          </a:bodyPr>
          <a:lstStyle>
            <a:lvl1pPr>
              <a:defRPr lang="es-ES" dirty="0"/>
            </a:lvl1pPr>
          </a:lstStyle>
          <a:p>
            <a:pPr lvl="0"/>
            <a:endParaRPr lang="es-ES" dirty="0"/>
          </a:p>
        </p:txBody>
      </p:sp>
      <p:sp>
        <p:nvSpPr>
          <p:cNvPr id="4" name="Marcador de número de diapositiva 3">
            <a:extLst>
              <a:ext uri="{FF2B5EF4-FFF2-40B4-BE49-F238E27FC236}">
                <a16:creationId xmlns:a16="http://schemas.microsoft.com/office/drawing/2014/main" id="{D430ADB0-29E8-4183-AE20-D83159E4C07D}"/>
              </a:ext>
            </a:extLst>
          </p:cNvPr>
          <p:cNvSpPr>
            <a:spLocks noGrp="1"/>
          </p:cNvSpPr>
          <p:nvPr>
            <p:ph type="sldNum" sz="quarter" idx="18"/>
          </p:nvPr>
        </p:nvSpPr>
        <p:spPr/>
        <p:txBody>
          <a:bodyPr/>
          <a:lstStyle/>
          <a:p>
            <a:fld id="{B005B2D1-880E-4846-A216-7D6770BA1332}" type="slidenum">
              <a:rPr lang="es-ES" smtClean="0"/>
              <a:pPr/>
              <a:t>‹Nº›</a:t>
            </a:fld>
            <a:endParaRPr lang="es-ES" dirty="0"/>
          </a:p>
        </p:txBody>
      </p:sp>
      <p:sp>
        <p:nvSpPr>
          <p:cNvPr id="16" name="Rectángulo 15">
            <a:extLst>
              <a:ext uri="{FF2B5EF4-FFF2-40B4-BE49-F238E27FC236}">
                <a16:creationId xmlns:a16="http://schemas.microsoft.com/office/drawing/2014/main" id="{96E7B0EF-E60B-4C99-93CC-1F4F6D612EB6}"/>
              </a:ext>
            </a:extLst>
          </p:cNvPr>
          <p:cNvSpPr/>
          <p:nvPr userDrawn="1"/>
        </p:nvSpPr>
        <p:spPr>
          <a:xfrm>
            <a:off x="13723938"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Gráfico 9">
            <a:extLst>
              <a:ext uri="{FF2B5EF4-FFF2-40B4-BE49-F238E27FC236}">
                <a16:creationId xmlns:a16="http://schemas.microsoft.com/office/drawing/2014/main" id="{31E16921-0A8F-4550-9360-FF9B9DC96C27}"/>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06463" y="332974"/>
            <a:ext cx="1400054" cy="385200"/>
          </a:xfrm>
          <a:prstGeom prst="rect">
            <a:avLst/>
          </a:prstGeom>
        </p:spPr>
      </p:pic>
    </p:spTree>
    <p:extLst>
      <p:ext uri="{BB962C8B-B14F-4D97-AF65-F5344CB8AC3E}">
        <p14:creationId xmlns:p14="http://schemas.microsoft.com/office/powerpoint/2010/main" val="250873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stacado rojo 01">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6813DD7-5AAB-469F-A55F-E0B0879C14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399" cy="8229600"/>
          </a:xfrm>
          <a:prstGeom prst="rect">
            <a:avLst/>
          </a:prstGeom>
        </p:spPr>
      </p:pic>
      <p:sp>
        <p:nvSpPr>
          <p:cNvPr id="4" name="Rectángulo 3">
            <a:extLst>
              <a:ext uri="{FF2B5EF4-FFF2-40B4-BE49-F238E27FC236}">
                <a16:creationId xmlns:a16="http://schemas.microsoft.com/office/drawing/2014/main" id="{30F9259F-958B-42DA-8086-83650D25877B}"/>
              </a:ext>
            </a:extLst>
          </p:cNvPr>
          <p:cNvSpPr/>
          <p:nvPr userDrawn="1"/>
        </p:nvSpPr>
        <p:spPr>
          <a:xfrm>
            <a:off x="9708797" y="3308350"/>
            <a:ext cx="800100" cy="8001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A12ED80D-9979-4A2A-A7AF-1A927F9FF1EE}"/>
              </a:ext>
            </a:extLst>
          </p:cNvPr>
          <p:cNvSpPr/>
          <p:nvPr userDrawn="1"/>
        </p:nvSpPr>
        <p:spPr>
          <a:xfrm>
            <a:off x="5717823" y="3308350"/>
            <a:ext cx="800100" cy="8001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84B03785-BFD2-44C5-BB4E-3B16BD97B804}"/>
              </a:ext>
            </a:extLst>
          </p:cNvPr>
          <p:cNvSpPr/>
          <p:nvPr userDrawn="1"/>
        </p:nvSpPr>
        <p:spPr>
          <a:xfrm>
            <a:off x="1712244" y="3308350"/>
            <a:ext cx="800100" cy="8001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1220611"/>
            <a:ext cx="7390870" cy="625828"/>
          </a:xfrm>
        </p:spPr>
        <p:txBody>
          <a:bodyPr lIns="0">
            <a:noAutofit/>
          </a:bodyPr>
          <a:lstStyle>
            <a:lvl1pPr>
              <a:defRPr sz="4300"/>
            </a:lvl1pPr>
          </a:lstStyle>
          <a:p>
            <a:r>
              <a:rPr lang="es-ES" dirty="0" err="1"/>
              <a:t>Lorem</a:t>
            </a:r>
            <a:r>
              <a:rPr lang="es-ES" dirty="0"/>
              <a:t> </a:t>
            </a:r>
            <a:r>
              <a:rPr lang="es-ES" dirty="0" err="1"/>
              <a:t>ipsum</a:t>
            </a:r>
            <a:r>
              <a:rPr lang="es-ES" dirty="0"/>
              <a:t> dolor </a:t>
            </a:r>
            <a:r>
              <a:rPr lang="es-ES" dirty="0" err="1"/>
              <a:t>sit</a:t>
            </a:r>
            <a:r>
              <a:rPr lang="es-ES" dirty="0"/>
              <a:t> </a:t>
            </a:r>
            <a:r>
              <a:rPr lang="es-ES" dirty="0" err="1"/>
              <a:t>ipsum</a:t>
            </a:r>
            <a:endParaRPr lang="es-ES" dirty="0"/>
          </a:p>
        </p:txBody>
      </p:sp>
      <p:sp>
        <p:nvSpPr>
          <p:cNvPr id="13" name="Marcador de texto 17">
            <a:extLst>
              <a:ext uri="{FF2B5EF4-FFF2-40B4-BE49-F238E27FC236}">
                <a16:creationId xmlns:a16="http://schemas.microsoft.com/office/drawing/2014/main" id="{7D66B800-7A66-4A48-A91A-7D0987C03448}"/>
              </a:ext>
            </a:extLst>
          </p:cNvPr>
          <p:cNvSpPr>
            <a:spLocks noGrp="1"/>
          </p:cNvSpPr>
          <p:nvPr>
            <p:ph type="body" sz="quarter" idx="22" hasCustomPrompt="1"/>
          </p:nvPr>
        </p:nvSpPr>
        <p:spPr>
          <a:xfrm>
            <a:off x="1704624" y="5100648"/>
            <a:ext cx="3262487" cy="1819441"/>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a:t>
            </a:r>
          </a:p>
          <a:p>
            <a:pPr lvl="0"/>
            <a:r>
              <a:rPr lang="es-ES" dirty="0" err="1"/>
              <a:t>Estemque</a:t>
            </a:r>
            <a:r>
              <a:rPr lang="es-ES" dirty="0"/>
              <a:t> </a:t>
            </a:r>
            <a:r>
              <a:rPr lang="es-ES" dirty="0" err="1"/>
              <a:t>Lorem</a:t>
            </a:r>
            <a:r>
              <a:rPr lang="es-ES" dirty="0"/>
              <a:t> </a:t>
            </a:r>
            <a:r>
              <a:rPr lang="es-ES" dirty="0" err="1"/>
              <a:t>ipsum</a:t>
            </a:r>
            <a:r>
              <a:rPr lang="es-ES" dirty="0"/>
              <a:t> </a:t>
            </a:r>
            <a:r>
              <a:rPr lang="es-ES" dirty="0" err="1"/>
              <a:t>milupta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quiadit</a:t>
            </a:r>
            <a:r>
              <a:rPr lang="es-ES" dirty="0"/>
              <a:t> </a:t>
            </a:r>
            <a:r>
              <a:rPr lang="es-ES" dirty="0" err="1"/>
              <a:t>samus</a:t>
            </a:r>
            <a:r>
              <a:rPr lang="es-ES" dirty="0"/>
              <a:t> </a:t>
            </a:r>
            <a:r>
              <a:rPr lang="es-ES" dirty="0" err="1"/>
              <a:t>amsa</a:t>
            </a:r>
            <a:r>
              <a:rPr lang="es-ES" dirty="0"/>
              <a:t> </a:t>
            </a:r>
            <a:r>
              <a:rPr lang="es-ES" dirty="0" err="1"/>
              <a:t>conse</a:t>
            </a:r>
            <a:r>
              <a:rPr lang="es-ES" dirty="0"/>
              <a:t> </a:t>
            </a:r>
            <a:r>
              <a:rPr lang="es-ES" dirty="0" err="1"/>
              <a:t>conet</a:t>
            </a:r>
            <a:r>
              <a:rPr lang="es-ES" dirty="0"/>
              <a:t> </a:t>
            </a:r>
            <a:r>
              <a:rPr lang="es-ES" dirty="0" err="1"/>
              <a:t>ullabor</a:t>
            </a:r>
            <a:r>
              <a:rPr lang="es-ES" dirty="0"/>
              <a:t>.</a:t>
            </a:r>
          </a:p>
        </p:txBody>
      </p:sp>
      <p:sp>
        <p:nvSpPr>
          <p:cNvPr id="14" name="Marcador de texto 17">
            <a:extLst>
              <a:ext uri="{FF2B5EF4-FFF2-40B4-BE49-F238E27FC236}">
                <a16:creationId xmlns:a16="http://schemas.microsoft.com/office/drawing/2014/main" id="{17103512-22F3-4B94-A25D-048AE848AB37}"/>
              </a:ext>
            </a:extLst>
          </p:cNvPr>
          <p:cNvSpPr>
            <a:spLocks noGrp="1"/>
          </p:cNvSpPr>
          <p:nvPr>
            <p:ph type="body" sz="quarter" idx="15" hasCustomPrompt="1"/>
          </p:nvPr>
        </p:nvSpPr>
        <p:spPr>
          <a:xfrm>
            <a:off x="1704624" y="4295110"/>
            <a:ext cx="2833509" cy="805538"/>
          </a:xfrm>
        </p:spPr>
        <p:txBody>
          <a:bodyPr lIns="0">
            <a:noAutofit/>
          </a:bodyPr>
          <a:lstStyle>
            <a:lvl1pPr marL="0" indent="0">
              <a:lnSpc>
                <a:spcPts val="2800"/>
              </a:lnSpc>
              <a:buNone/>
              <a:defRPr sz="2200" b="1">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5" name="Marcador de texto 17">
            <a:extLst>
              <a:ext uri="{FF2B5EF4-FFF2-40B4-BE49-F238E27FC236}">
                <a16:creationId xmlns:a16="http://schemas.microsoft.com/office/drawing/2014/main" id="{D38D5DB7-327A-41B5-90F2-CBC66EE13DBD}"/>
              </a:ext>
            </a:extLst>
          </p:cNvPr>
          <p:cNvSpPr>
            <a:spLocks noGrp="1"/>
          </p:cNvSpPr>
          <p:nvPr>
            <p:ph type="body" sz="quarter" idx="23" hasCustomPrompt="1"/>
          </p:nvPr>
        </p:nvSpPr>
        <p:spPr>
          <a:xfrm>
            <a:off x="5717823" y="5100648"/>
            <a:ext cx="3262487" cy="1819441"/>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a:t>
            </a:r>
          </a:p>
          <a:p>
            <a:pPr lvl="0"/>
            <a:r>
              <a:rPr lang="es-ES" dirty="0" err="1"/>
              <a:t>Estemque</a:t>
            </a:r>
            <a:r>
              <a:rPr lang="es-ES" dirty="0"/>
              <a:t> </a:t>
            </a:r>
            <a:r>
              <a:rPr lang="es-ES" dirty="0" err="1"/>
              <a:t>Lorem</a:t>
            </a:r>
            <a:r>
              <a:rPr lang="es-ES" dirty="0"/>
              <a:t> </a:t>
            </a:r>
            <a:r>
              <a:rPr lang="es-ES" dirty="0" err="1"/>
              <a:t>ipsum</a:t>
            </a:r>
            <a:r>
              <a:rPr lang="es-ES" dirty="0"/>
              <a:t> </a:t>
            </a:r>
            <a:r>
              <a:rPr lang="es-ES" dirty="0" err="1"/>
              <a:t>milupta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quiadit</a:t>
            </a:r>
            <a:r>
              <a:rPr lang="es-ES" dirty="0"/>
              <a:t> </a:t>
            </a:r>
            <a:r>
              <a:rPr lang="es-ES" dirty="0" err="1"/>
              <a:t>samus</a:t>
            </a:r>
            <a:r>
              <a:rPr lang="es-ES" dirty="0"/>
              <a:t> </a:t>
            </a:r>
            <a:r>
              <a:rPr lang="es-ES" dirty="0" err="1"/>
              <a:t>amsa</a:t>
            </a:r>
            <a:r>
              <a:rPr lang="es-ES" dirty="0"/>
              <a:t> </a:t>
            </a:r>
            <a:r>
              <a:rPr lang="es-ES" dirty="0" err="1"/>
              <a:t>conse</a:t>
            </a:r>
            <a:r>
              <a:rPr lang="es-ES" dirty="0"/>
              <a:t> </a:t>
            </a:r>
            <a:r>
              <a:rPr lang="es-ES" dirty="0" err="1"/>
              <a:t>conet</a:t>
            </a:r>
            <a:r>
              <a:rPr lang="es-ES" dirty="0"/>
              <a:t> </a:t>
            </a:r>
            <a:r>
              <a:rPr lang="es-ES" dirty="0" err="1"/>
              <a:t>ullabor</a:t>
            </a:r>
            <a:r>
              <a:rPr lang="es-ES" dirty="0"/>
              <a:t>.</a:t>
            </a:r>
          </a:p>
        </p:txBody>
      </p:sp>
      <p:sp>
        <p:nvSpPr>
          <p:cNvPr id="16" name="Marcador de texto 17">
            <a:extLst>
              <a:ext uri="{FF2B5EF4-FFF2-40B4-BE49-F238E27FC236}">
                <a16:creationId xmlns:a16="http://schemas.microsoft.com/office/drawing/2014/main" id="{135959A0-73A1-4A20-8540-8FF5678BCD75}"/>
              </a:ext>
            </a:extLst>
          </p:cNvPr>
          <p:cNvSpPr>
            <a:spLocks noGrp="1"/>
          </p:cNvSpPr>
          <p:nvPr>
            <p:ph type="body" sz="quarter" idx="24" hasCustomPrompt="1"/>
          </p:nvPr>
        </p:nvSpPr>
        <p:spPr>
          <a:xfrm>
            <a:off x="5717823" y="4295110"/>
            <a:ext cx="2833509" cy="805538"/>
          </a:xfrm>
        </p:spPr>
        <p:txBody>
          <a:bodyPr lIns="0">
            <a:noAutofit/>
          </a:bodyPr>
          <a:lstStyle>
            <a:lvl1pPr marL="0" indent="0">
              <a:lnSpc>
                <a:spcPts val="2800"/>
              </a:lnSpc>
              <a:buNone/>
              <a:defRPr sz="2200" b="1">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17" name="Marcador de texto 17">
            <a:extLst>
              <a:ext uri="{FF2B5EF4-FFF2-40B4-BE49-F238E27FC236}">
                <a16:creationId xmlns:a16="http://schemas.microsoft.com/office/drawing/2014/main" id="{0255EA5E-DA24-4DFD-B54F-784F7AF35D5B}"/>
              </a:ext>
            </a:extLst>
          </p:cNvPr>
          <p:cNvSpPr>
            <a:spLocks noGrp="1"/>
          </p:cNvSpPr>
          <p:nvPr>
            <p:ph type="body" sz="quarter" idx="25" hasCustomPrompt="1"/>
          </p:nvPr>
        </p:nvSpPr>
        <p:spPr>
          <a:xfrm>
            <a:off x="9731022" y="5100648"/>
            <a:ext cx="3262487" cy="1819441"/>
          </a:xfrm>
        </p:spPr>
        <p:txBody>
          <a:bodyPr lIns="0">
            <a:noAutofit/>
          </a:bodyPr>
          <a:lstStyle>
            <a:lvl1pPr marL="0" indent="0">
              <a:lnSpc>
                <a:spcPts val="1700"/>
              </a:lnSpc>
              <a:spcBef>
                <a:spcPts val="900"/>
              </a:spcBef>
              <a:buNone/>
              <a:defRPr sz="1440" b="0">
                <a:solidFill>
                  <a:schemeClr val="bg1"/>
                </a:solidFill>
              </a:defRPr>
            </a:lvl1pPr>
          </a:lstStyle>
          <a:p>
            <a:pPr lvl="0"/>
            <a:r>
              <a:rPr lang="es-ES" dirty="0"/>
              <a:t>Ma </a:t>
            </a:r>
            <a:r>
              <a:rPr lang="es-ES" dirty="0" err="1"/>
              <a:t>vendest</a:t>
            </a:r>
            <a:r>
              <a:rPr lang="es-ES" dirty="0"/>
              <a:t> as qui </a:t>
            </a:r>
            <a:r>
              <a:rPr lang="es-ES" dirty="0" err="1"/>
              <a:t>beaPoribus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quid </a:t>
            </a:r>
            <a:r>
              <a:rPr lang="es-ES" dirty="0" err="1"/>
              <a:t>ullestrum</a:t>
            </a:r>
            <a:r>
              <a:rPr lang="es-ES" dirty="0"/>
              <a:t> quia </a:t>
            </a:r>
            <a:r>
              <a:rPr lang="es-ES" dirty="0" err="1"/>
              <a:t>estemqu</a:t>
            </a:r>
            <a:r>
              <a:rPr lang="es-ES" dirty="0"/>
              <a:t>.</a:t>
            </a:r>
          </a:p>
          <a:p>
            <a:pPr lvl="0"/>
            <a:r>
              <a:rPr lang="es-ES" dirty="0" err="1"/>
              <a:t>Estemque</a:t>
            </a:r>
            <a:r>
              <a:rPr lang="es-ES" dirty="0"/>
              <a:t> </a:t>
            </a:r>
            <a:r>
              <a:rPr lang="es-ES" dirty="0" err="1"/>
              <a:t>Lorem</a:t>
            </a:r>
            <a:r>
              <a:rPr lang="es-ES" dirty="0"/>
              <a:t> </a:t>
            </a:r>
            <a:r>
              <a:rPr lang="es-ES" dirty="0" err="1"/>
              <a:t>ipsum</a:t>
            </a:r>
            <a:r>
              <a:rPr lang="es-ES" dirty="0"/>
              <a:t> </a:t>
            </a:r>
            <a:r>
              <a:rPr lang="es-ES" dirty="0" err="1"/>
              <a:t>milupta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quiadit</a:t>
            </a:r>
            <a:r>
              <a:rPr lang="es-ES" dirty="0"/>
              <a:t> </a:t>
            </a:r>
            <a:r>
              <a:rPr lang="es-ES" dirty="0" err="1"/>
              <a:t>samus</a:t>
            </a:r>
            <a:r>
              <a:rPr lang="es-ES" dirty="0"/>
              <a:t> </a:t>
            </a:r>
            <a:r>
              <a:rPr lang="es-ES" dirty="0" err="1"/>
              <a:t>amsa</a:t>
            </a:r>
            <a:r>
              <a:rPr lang="es-ES" dirty="0"/>
              <a:t> </a:t>
            </a:r>
            <a:r>
              <a:rPr lang="es-ES" dirty="0" err="1"/>
              <a:t>conse</a:t>
            </a:r>
            <a:r>
              <a:rPr lang="es-ES" dirty="0"/>
              <a:t> </a:t>
            </a:r>
            <a:r>
              <a:rPr lang="es-ES" dirty="0" err="1"/>
              <a:t>conet</a:t>
            </a:r>
            <a:r>
              <a:rPr lang="es-ES" dirty="0"/>
              <a:t> </a:t>
            </a:r>
            <a:r>
              <a:rPr lang="es-ES" dirty="0" err="1"/>
              <a:t>ullabor</a:t>
            </a:r>
            <a:r>
              <a:rPr lang="es-ES" dirty="0"/>
              <a:t>.</a:t>
            </a:r>
          </a:p>
        </p:txBody>
      </p:sp>
      <p:sp>
        <p:nvSpPr>
          <p:cNvPr id="18" name="Marcador de texto 17">
            <a:extLst>
              <a:ext uri="{FF2B5EF4-FFF2-40B4-BE49-F238E27FC236}">
                <a16:creationId xmlns:a16="http://schemas.microsoft.com/office/drawing/2014/main" id="{6E9F5C62-B4A7-41AD-B76A-EE9A620CFDBA}"/>
              </a:ext>
            </a:extLst>
          </p:cNvPr>
          <p:cNvSpPr>
            <a:spLocks noGrp="1"/>
          </p:cNvSpPr>
          <p:nvPr>
            <p:ph type="body" sz="quarter" idx="26" hasCustomPrompt="1"/>
          </p:nvPr>
        </p:nvSpPr>
        <p:spPr>
          <a:xfrm>
            <a:off x="9731022" y="4295110"/>
            <a:ext cx="2833509" cy="805538"/>
          </a:xfrm>
        </p:spPr>
        <p:txBody>
          <a:bodyPr lIns="0">
            <a:noAutofit/>
          </a:bodyPr>
          <a:lstStyle>
            <a:lvl1pPr marL="0" indent="0">
              <a:lnSpc>
                <a:spcPts val="2800"/>
              </a:lnSpc>
              <a:buNone/>
              <a:defRPr sz="2200" b="1">
                <a:solidFill>
                  <a:schemeClr val="bg1"/>
                </a:solidFill>
              </a:defRPr>
            </a:lvl1pPr>
          </a:lstStyle>
          <a:p>
            <a:pPr lvl="0"/>
            <a:r>
              <a:rPr lang="es-ES" dirty="0" err="1"/>
              <a:t>Poribus</a:t>
            </a:r>
            <a:r>
              <a:rPr lang="es-ES" dirty="0"/>
              <a:t> </a:t>
            </a:r>
            <a:r>
              <a:rPr lang="es-ES" dirty="0" err="1"/>
              <a:t>reiciis</a:t>
            </a:r>
            <a:r>
              <a:rPr lang="es-ES" dirty="0"/>
              <a:t> </a:t>
            </a:r>
            <a:r>
              <a:rPr lang="es-ES" dirty="0" err="1"/>
              <a:t>conseque</a:t>
            </a:r>
            <a:endParaRPr lang="es-ES" dirty="0"/>
          </a:p>
        </p:txBody>
      </p:sp>
      <p:sp>
        <p:nvSpPr>
          <p:cNvPr id="24" name="CuadroTexto 23">
            <a:extLst>
              <a:ext uri="{FF2B5EF4-FFF2-40B4-BE49-F238E27FC236}">
                <a16:creationId xmlns:a16="http://schemas.microsoft.com/office/drawing/2014/main" id="{FA4665B7-FA7B-481D-B03C-01821A72BCB7}"/>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8" name="Marcador de número de diapositiva 1">
            <a:extLst>
              <a:ext uri="{FF2B5EF4-FFF2-40B4-BE49-F238E27FC236}">
                <a16:creationId xmlns:a16="http://schemas.microsoft.com/office/drawing/2014/main" id="{8D50867C-CB97-40D7-9852-5217F1B68BFA}"/>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9" name="Rectángulo 28">
            <a:extLst>
              <a:ext uri="{FF2B5EF4-FFF2-40B4-BE49-F238E27FC236}">
                <a16:creationId xmlns:a16="http://schemas.microsoft.com/office/drawing/2014/main" id="{639C77E3-4418-4CF8-8DB6-6EAEF652764C}"/>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Gráfico 18">
            <a:extLst>
              <a:ext uri="{FF2B5EF4-FFF2-40B4-BE49-F238E27FC236}">
                <a16:creationId xmlns:a16="http://schemas.microsoft.com/office/drawing/2014/main" id="{35B930F3-1326-4124-9326-5D4EF0AF7D55}"/>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8528539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stacado rojo  0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E0E9459-B8E5-4C8D-B2B6-4F0E78FC7B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2321558"/>
            <a:ext cx="4811360" cy="1017545"/>
          </a:xfrm>
        </p:spPr>
        <p:txBody>
          <a:bodyPr lIns="0">
            <a:noAutofit/>
          </a:bodyPr>
          <a:lstStyle>
            <a:lvl1pPr>
              <a:defRPr sz="4300"/>
            </a:lvl1pPr>
          </a:lstStyle>
          <a:p>
            <a:r>
              <a:rPr lang="es-ES" dirty="0" err="1"/>
              <a:t>Lorem</a:t>
            </a:r>
            <a:r>
              <a:rPr lang="es-ES" dirty="0"/>
              <a:t> </a:t>
            </a:r>
            <a:r>
              <a:rPr lang="es-ES" dirty="0" err="1"/>
              <a:t>ipsum</a:t>
            </a:r>
            <a:r>
              <a:rPr lang="es-ES" dirty="0"/>
              <a:t> dolor </a:t>
            </a:r>
            <a:r>
              <a:rPr lang="es-ES" dirty="0" err="1"/>
              <a:t>sit</a:t>
            </a:r>
            <a:r>
              <a:rPr lang="es-ES" dirty="0"/>
              <a:t> </a:t>
            </a:r>
            <a:r>
              <a:rPr lang="es-ES" dirty="0" err="1"/>
              <a:t>ipsum</a:t>
            </a:r>
            <a:endParaRPr lang="es-ES" dirty="0"/>
          </a:p>
        </p:txBody>
      </p:sp>
      <p:sp>
        <p:nvSpPr>
          <p:cNvPr id="19" name="Marcador de texto 17">
            <a:extLst>
              <a:ext uri="{FF2B5EF4-FFF2-40B4-BE49-F238E27FC236}">
                <a16:creationId xmlns:a16="http://schemas.microsoft.com/office/drawing/2014/main" id="{35A5DA2D-4E6F-40F0-8594-B41F695D394D}"/>
              </a:ext>
            </a:extLst>
          </p:cNvPr>
          <p:cNvSpPr>
            <a:spLocks noGrp="1"/>
          </p:cNvSpPr>
          <p:nvPr>
            <p:ph type="body" sz="quarter" idx="28" hasCustomPrompt="1"/>
          </p:nvPr>
        </p:nvSpPr>
        <p:spPr>
          <a:xfrm>
            <a:off x="7746685" y="2734672"/>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0" name="Marcador de texto 17">
            <a:extLst>
              <a:ext uri="{FF2B5EF4-FFF2-40B4-BE49-F238E27FC236}">
                <a16:creationId xmlns:a16="http://schemas.microsoft.com/office/drawing/2014/main" id="{6F9A1F28-DDBB-46FB-AD57-A8D447F0945F}"/>
              </a:ext>
            </a:extLst>
          </p:cNvPr>
          <p:cNvSpPr>
            <a:spLocks noGrp="1"/>
          </p:cNvSpPr>
          <p:nvPr>
            <p:ph type="body" sz="quarter" idx="29" hasCustomPrompt="1"/>
          </p:nvPr>
        </p:nvSpPr>
        <p:spPr>
          <a:xfrm>
            <a:off x="7746686" y="2251915"/>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21" name="Marcador de texto 17">
            <a:extLst>
              <a:ext uri="{FF2B5EF4-FFF2-40B4-BE49-F238E27FC236}">
                <a16:creationId xmlns:a16="http://schemas.microsoft.com/office/drawing/2014/main" id="{B3CCE7E5-483B-4D05-A9C8-5D66C5A57396}"/>
              </a:ext>
            </a:extLst>
          </p:cNvPr>
          <p:cNvSpPr>
            <a:spLocks noGrp="1"/>
          </p:cNvSpPr>
          <p:nvPr>
            <p:ph type="body" sz="quarter" idx="16" hasCustomPrompt="1"/>
          </p:nvPr>
        </p:nvSpPr>
        <p:spPr>
          <a:xfrm>
            <a:off x="906463" y="3616193"/>
            <a:ext cx="5699820" cy="341133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a:t>
            </a:r>
          </a:p>
          <a:p>
            <a:pPr lvl="0"/>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marL="0" marR="0" lvl="0" indent="0" algn="l" defTabSz="1097280" rtl="0" eaLnBrk="1" fontAlgn="auto" latinLnBrk="0" hangingPunct="1">
              <a:lnSpc>
                <a:spcPts val="1700"/>
              </a:lnSpc>
              <a:spcBef>
                <a:spcPts val="900"/>
              </a:spcBef>
              <a:spcAft>
                <a:spcPts val="0"/>
              </a:spcAft>
              <a:buClr>
                <a:srgbClr val="FF3228"/>
              </a:buClr>
              <a:buSzTx/>
              <a:buFont typeface="Wingdings" panose="05000000000000000000" pitchFamily="2" charset="2"/>
              <a:buNone/>
              <a:tabLst/>
              <a:defRPr/>
            </a:pPr>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r>
              <a:rPr lang="es-ES" dirty="0"/>
              <a:t> </a:t>
            </a:r>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a:t>
            </a:r>
          </a:p>
        </p:txBody>
      </p:sp>
      <p:sp>
        <p:nvSpPr>
          <p:cNvPr id="23" name="Marcador de texto 17">
            <a:extLst>
              <a:ext uri="{FF2B5EF4-FFF2-40B4-BE49-F238E27FC236}">
                <a16:creationId xmlns:a16="http://schemas.microsoft.com/office/drawing/2014/main" id="{640C55DC-E61D-45D3-A700-DB5918588A99}"/>
              </a:ext>
            </a:extLst>
          </p:cNvPr>
          <p:cNvSpPr>
            <a:spLocks noGrp="1"/>
          </p:cNvSpPr>
          <p:nvPr>
            <p:ph type="body" sz="quarter" idx="30" hasCustomPrompt="1"/>
          </p:nvPr>
        </p:nvSpPr>
        <p:spPr>
          <a:xfrm>
            <a:off x="10947549" y="2734672"/>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4" name="Marcador de texto 17">
            <a:extLst>
              <a:ext uri="{FF2B5EF4-FFF2-40B4-BE49-F238E27FC236}">
                <a16:creationId xmlns:a16="http://schemas.microsoft.com/office/drawing/2014/main" id="{24A76FCA-CB34-4B58-8F61-D8981ED6F85C}"/>
              </a:ext>
            </a:extLst>
          </p:cNvPr>
          <p:cNvSpPr>
            <a:spLocks noGrp="1"/>
          </p:cNvSpPr>
          <p:nvPr>
            <p:ph type="body" sz="quarter" idx="31" hasCustomPrompt="1"/>
          </p:nvPr>
        </p:nvSpPr>
        <p:spPr>
          <a:xfrm>
            <a:off x="10947550" y="2251915"/>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28" name="Marcador de texto 17">
            <a:extLst>
              <a:ext uri="{FF2B5EF4-FFF2-40B4-BE49-F238E27FC236}">
                <a16:creationId xmlns:a16="http://schemas.microsoft.com/office/drawing/2014/main" id="{952B7A81-FFDE-4C63-97B3-995F4AC8BA8A}"/>
              </a:ext>
            </a:extLst>
          </p:cNvPr>
          <p:cNvSpPr>
            <a:spLocks noGrp="1"/>
          </p:cNvSpPr>
          <p:nvPr>
            <p:ph type="body" sz="quarter" idx="32" hasCustomPrompt="1"/>
          </p:nvPr>
        </p:nvSpPr>
        <p:spPr>
          <a:xfrm>
            <a:off x="7746685" y="6039330"/>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9" name="Marcador de texto 17">
            <a:extLst>
              <a:ext uri="{FF2B5EF4-FFF2-40B4-BE49-F238E27FC236}">
                <a16:creationId xmlns:a16="http://schemas.microsoft.com/office/drawing/2014/main" id="{65652406-D231-444A-977F-5CA411D79B74}"/>
              </a:ext>
            </a:extLst>
          </p:cNvPr>
          <p:cNvSpPr>
            <a:spLocks noGrp="1"/>
          </p:cNvSpPr>
          <p:nvPr>
            <p:ph type="body" sz="quarter" idx="33" hasCustomPrompt="1"/>
          </p:nvPr>
        </p:nvSpPr>
        <p:spPr>
          <a:xfrm>
            <a:off x="7746686" y="5556573"/>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30" name="Marcador de texto 17">
            <a:extLst>
              <a:ext uri="{FF2B5EF4-FFF2-40B4-BE49-F238E27FC236}">
                <a16:creationId xmlns:a16="http://schemas.microsoft.com/office/drawing/2014/main" id="{E4D2A615-C2E7-4A9B-A1AA-BB9CE7C687CB}"/>
              </a:ext>
            </a:extLst>
          </p:cNvPr>
          <p:cNvSpPr>
            <a:spLocks noGrp="1"/>
          </p:cNvSpPr>
          <p:nvPr>
            <p:ph type="body" sz="quarter" idx="34" hasCustomPrompt="1"/>
          </p:nvPr>
        </p:nvSpPr>
        <p:spPr>
          <a:xfrm>
            <a:off x="10947549" y="6039330"/>
            <a:ext cx="2322846" cy="1098511"/>
          </a:xfrm>
        </p:spPr>
        <p:txBody>
          <a:bodyPr lIns="0">
            <a:noAutofit/>
          </a:bodyPr>
          <a:lstStyle>
            <a:lvl1pPr marL="0" indent="0" algn="ctr">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31" name="Marcador de texto 17">
            <a:extLst>
              <a:ext uri="{FF2B5EF4-FFF2-40B4-BE49-F238E27FC236}">
                <a16:creationId xmlns:a16="http://schemas.microsoft.com/office/drawing/2014/main" id="{672FC0A1-441D-4DF9-82A5-463E836C04E9}"/>
              </a:ext>
            </a:extLst>
          </p:cNvPr>
          <p:cNvSpPr>
            <a:spLocks noGrp="1"/>
          </p:cNvSpPr>
          <p:nvPr>
            <p:ph type="body" sz="quarter" idx="35" hasCustomPrompt="1"/>
          </p:nvPr>
        </p:nvSpPr>
        <p:spPr>
          <a:xfrm>
            <a:off x="10947550" y="5556573"/>
            <a:ext cx="2322845" cy="462209"/>
          </a:xfrm>
        </p:spPr>
        <p:txBody>
          <a:bodyPr lIns="0">
            <a:normAutofit/>
          </a:bodyPr>
          <a:lstStyle>
            <a:lvl1pPr marL="0" indent="0" algn="ctr">
              <a:lnSpc>
                <a:spcPts val="2800"/>
              </a:lnSpc>
              <a:buNone/>
              <a:defRPr sz="2800" b="1">
                <a:solidFill>
                  <a:schemeClr val="bg1"/>
                </a:solidFill>
              </a:defRPr>
            </a:lvl1pPr>
          </a:lstStyle>
          <a:p>
            <a:pPr lvl="0"/>
            <a:r>
              <a:rPr lang="es-ES" dirty="0" err="1"/>
              <a:t>Lorem</a:t>
            </a:r>
            <a:r>
              <a:rPr lang="es-ES" dirty="0"/>
              <a:t> </a:t>
            </a:r>
            <a:r>
              <a:rPr lang="es-ES" dirty="0" err="1"/>
              <a:t>ipsum</a:t>
            </a:r>
            <a:endParaRPr lang="es-ES" dirty="0"/>
          </a:p>
        </p:txBody>
      </p:sp>
      <p:sp>
        <p:nvSpPr>
          <p:cNvPr id="22" name="CuadroTexto 21">
            <a:extLst>
              <a:ext uri="{FF2B5EF4-FFF2-40B4-BE49-F238E27FC236}">
                <a16:creationId xmlns:a16="http://schemas.microsoft.com/office/drawing/2014/main" id="{644EF380-0C7D-45AD-A55E-F881B7F6A929}"/>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6" name="Marcador de número de diapositiva 1">
            <a:extLst>
              <a:ext uri="{FF2B5EF4-FFF2-40B4-BE49-F238E27FC236}">
                <a16:creationId xmlns:a16="http://schemas.microsoft.com/office/drawing/2014/main" id="{557DF84F-68CD-4ED4-AF98-9ED42A626691}"/>
              </a:ext>
            </a:extLst>
          </p:cNvPr>
          <p:cNvSpPr>
            <a:spLocks noGrp="1"/>
          </p:cNvSpPr>
          <p:nvPr>
            <p:ph type="sldNum" sz="quarter" idx="39"/>
          </p:nvPr>
        </p:nvSpPr>
        <p:spPr>
          <a:xfrm>
            <a:off x="7000489" y="7763089"/>
            <a:ext cx="629422" cy="395242"/>
          </a:xfrm>
        </p:spPr>
        <p:txBody>
          <a:bodyPr/>
          <a:lstStyle/>
          <a:p>
            <a:fld id="{B005B2D1-880E-4846-A216-7D6770BA1332}" type="slidenum">
              <a:rPr lang="es-ES" smtClean="0"/>
              <a:pPr/>
              <a:t>‹Nº›</a:t>
            </a:fld>
            <a:endParaRPr lang="es-ES" dirty="0"/>
          </a:p>
        </p:txBody>
      </p:sp>
      <p:sp>
        <p:nvSpPr>
          <p:cNvPr id="27" name="Rectángulo 26">
            <a:extLst>
              <a:ext uri="{FF2B5EF4-FFF2-40B4-BE49-F238E27FC236}">
                <a16:creationId xmlns:a16="http://schemas.microsoft.com/office/drawing/2014/main" id="{54620D0E-5FB3-4449-B3FB-098759747B01}"/>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a:extLst>
              <a:ext uri="{FF2B5EF4-FFF2-40B4-BE49-F238E27FC236}">
                <a16:creationId xmlns:a16="http://schemas.microsoft.com/office/drawing/2014/main" id="{8AD7ECDB-3C05-4359-9990-A2DC139303D4}"/>
              </a:ext>
            </a:extLst>
          </p:cNvPr>
          <p:cNvSpPr/>
          <p:nvPr userDrawn="1"/>
        </p:nvSpPr>
        <p:spPr>
          <a:xfrm>
            <a:off x="762000" y="704851"/>
            <a:ext cx="1917700" cy="1100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Gráfico 17">
            <a:extLst>
              <a:ext uri="{FF2B5EF4-FFF2-40B4-BE49-F238E27FC236}">
                <a16:creationId xmlns:a16="http://schemas.microsoft.com/office/drawing/2014/main" id="{13820B1A-6554-4612-97C5-B3400B6E69B8}"/>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21068746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stacado colore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6986D22-5C54-45CD-801F-AFB0BE29005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9" name="Marcador de texto 17">
            <a:extLst>
              <a:ext uri="{FF2B5EF4-FFF2-40B4-BE49-F238E27FC236}">
                <a16:creationId xmlns:a16="http://schemas.microsoft.com/office/drawing/2014/main" id="{35A5DA2D-4E6F-40F0-8594-B41F695D394D}"/>
              </a:ext>
            </a:extLst>
          </p:cNvPr>
          <p:cNvSpPr>
            <a:spLocks noGrp="1"/>
          </p:cNvSpPr>
          <p:nvPr>
            <p:ph type="body" sz="quarter" idx="28" hasCustomPrompt="1"/>
          </p:nvPr>
        </p:nvSpPr>
        <p:spPr>
          <a:xfrm>
            <a:off x="7787781" y="2259914"/>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21" name="Marcador de texto 17">
            <a:extLst>
              <a:ext uri="{FF2B5EF4-FFF2-40B4-BE49-F238E27FC236}">
                <a16:creationId xmlns:a16="http://schemas.microsoft.com/office/drawing/2014/main" id="{B3CCE7E5-483B-4D05-A9C8-5D66C5A57396}"/>
              </a:ext>
            </a:extLst>
          </p:cNvPr>
          <p:cNvSpPr>
            <a:spLocks noGrp="1"/>
          </p:cNvSpPr>
          <p:nvPr>
            <p:ph type="body" sz="quarter" idx="16" hasCustomPrompt="1"/>
          </p:nvPr>
        </p:nvSpPr>
        <p:spPr>
          <a:xfrm>
            <a:off x="906463" y="3616193"/>
            <a:ext cx="5699820" cy="341133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a:t>
            </a:r>
          </a:p>
          <a:p>
            <a:pPr lvl="0"/>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marL="0" marR="0" lvl="0" indent="0" algn="l" defTabSz="1097280" rtl="0" eaLnBrk="1" fontAlgn="auto" latinLnBrk="0" hangingPunct="1">
              <a:lnSpc>
                <a:spcPts val="1700"/>
              </a:lnSpc>
              <a:spcBef>
                <a:spcPts val="900"/>
              </a:spcBef>
              <a:spcAft>
                <a:spcPts val="0"/>
              </a:spcAft>
              <a:buClr>
                <a:srgbClr val="FF3228"/>
              </a:buClr>
              <a:buSzTx/>
              <a:buFont typeface="Wingdings" panose="05000000000000000000" pitchFamily="2" charset="2"/>
              <a:buNone/>
              <a:tabLst/>
              <a:defRPr/>
            </a:pPr>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r>
              <a:rPr lang="es-ES" dirty="0"/>
              <a:t> </a:t>
            </a:r>
            <a:r>
              <a:rPr lang="es-ES" dirty="0" err="1"/>
              <a:t>Poribus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a:t>
            </a:r>
          </a:p>
        </p:txBody>
      </p:sp>
      <p:sp>
        <p:nvSpPr>
          <p:cNvPr id="22" name="Marcador de texto 17">
            <a:extLst>
              <a:ext uri="{FF2B5EF4-FFF2-40B4-BE49-F238E27FC236}">
                <a16:creationId xmlns:a16="http://schemas.microsoft.com/office/drawing/2014/main" id="{114F4AE1-74F7-4029-901C-5429DFBF3F8C}"/>
              </a:ext>
            </a:extLst>
          </p:cNvPr>
          <p:cNvSpPr>
            <a:spLocks noGrp="1"/>
          </p:cNvSpPr>
          <p:nvPr>
            <p:ph type="body" sz="quarter" idx="35" hasCustomPrompt="1"/>
          </p:nvPr>
        </p:nvSpPr>
        <p:spPr>
          <a:xfrm>
            <a:off x="7787781" y="1948037"/>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26" name="Marcador de texto 17">
            <a:extLst>
              <a:ext uri="{FF2B5EF4-FFF2-40B4-BE49-F238E27FC236}">
                <a16:creationId xmlns:a16="http://schemas.microsoft.com/office/drawing/2014/main" id="{2BD66F45-9FAC-43B8-83DB-5241323618B8}"/>
              </a:ext>
            </a:extLst>
          </p:cNvPr>
          <p:cNvSpPr>
            <a:spLocks noGrp="1"/>
          </p:cNvSpPr>
          <p:nvPr>
            <p:ph type="body" sz="quarter" idx="36" hasCustomPrompt="1"/>
          </p:nvPr>
        </p:nvSpPr>
        <p:spPr>
          <a:xfrm>
            <a:off x="10991071" y="2259914"/>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35" name="Marcador de texto 17">
            <a:extLst>
              <a:ext uri="{FF2B5EF4-FFF2-40B4-BE49-F238E27FC236}">
                <a16:creationId xmlns:a16="http://schemas.microsoft.com/office/drawing/2014/main" id="{1713EFFF-367D-483D-B0D0-22B12F478437}"/>
              </a:ext>
            </a:extLst>
          </p:cNvPr>
          <p:cNvSpPr>
            <a:spLocks noGrp="1"/>
          </p:cNvSpPr>
          <p:nvPr>
            <p:ph type="body" sz="quarter" idx="38" hasCustomPrompt="1"/>
          </p:nvPr>
        </p:nvSpPr>
        <p:spPr>
          <a:xfrm>
            <a:off x="10991071" y="1948037"/>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36" name="Marcador de texto 17">
            <a:extLst>
              <a:ext uri="{FF2B5EF4-FFF2-40B4-BE49-F238E27FC236}">
                <a16:creationId xmlns:a16="http://schemas.microsoft.com/office/drawing/2014/main" id="{F071EB78-1826-4A44-AEF0-39004E6D4A0B}"/>
              </a:ext>
            </a:extLst>
          </p:cNvPr>
          <p:cNvSpPr>
            <a:spLocks noGrp="1"/>
          </p:cNvSpPr>
          <p:nvPr>
            <p:ph type="body" sz="quarter" idx="39" hasCustomPrompt="1"/>
          </p:nvPr>
        </p:nvSpPr>
        <p:spPr>
          <a:xfrm>
            <a:off x="7787781" y="5475053"/>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38" name="Marcador de texto 17">
            <a:extLst>
              <a:ext uri="{FF2B5EF4-FFF2-40B4-BE49-F238E27FC236}">
                <a16:creationId xmlns:a16="http://schemas.microsoft.com/office/drawing/2014/main" id="{3DE0E9A8-85D2-4F48-8695-20F26F121594}"/>
              </a:ext>
            </a:extLst>
          </p:cNvPr>
          <p:cNvSpPr>
            <a:spLocks noGrp="1"/>
          </p:cNvSpPr>
          <p:nvPr>
            <p:ph type="body" sz="quarter" idx="41" hasCustomPrompt="1"/>
          </p:nvPr>
        </p:nvSpPr>
        <p:spPr>
          <a:xfrm>
            <a:off x="7787781" y="5163176"/>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39" name="Marcador de texto 17">
            <a:extLst>
              <a:ext uri="{FF2B5EF4-FFF2-40B4-BE49-F238E27FC236}">
                <a16:creationId xmlns:a16="http://schemas.microsoft.com/office/drawing/2014/main" id="{C83C1353-E0DC-4E36-A5D1-984917E34AEA}"/>
              </a:ext>
            </a:extLst>
          </p:cNvPr>
          <p:cNvSpPr>
            <a:spLocks noGrp="1"/>
          </p:cNvSpPr>
          <p:nvPr>
            <p:ph type="body" sz="quarter" idx="42" hasCustomPrompt="1"/>
          </p:nvPr>
        </p:nvSpPr>
        <p:spPr>
          <a:xfrm>
            <a:off x="10991071" y="5475053"/>
            <a:ext cx="2322846" cy="1511625"/>
          </a:xfrm>
        </p:spPr>
        <p:txBody>
          <a:bodyPr lIns="0">
            <a:noAutofit/>
          </a:bodyPr>
          <a:lstStyle>
            <a:lvl1pPr marL="0" indent="0" algn="l">
              <a:lnSpc>
                <a:spcPts val="1700"/>
              </a:lnSpc>
              <a:spcBef>
                <a:spcPts val="900"/>
              </a:spcBef>
              <a:buNone/>
              <a:defRPr sz="1440" b="0">
                <a:solidFill>
                  <a:schemeClr val="bg1"/>
                </a:solidFill>
              </a:defRPr>
            </a:lvl1pPr>
          </a:lstStyle>
          <a:p>
            <a:pPr lvl="0"/>
            <a:r>
              <a:rPr lang="es-ES" dirty="0" err="1"/>
              <a:t>Conempo</a:t>
            </a:r>
            <a:r>
              <a:rPr lang="es-ES" dirty="0"/>
              <a:t> </a:t>
            </a:r>
            <a:r>
              <a:rPr lang="es-ES" dirty="0" err="1"/>
              <a:t>ribusameni-incil</a:t>
            </a:r>
            <a:r>
              <a:rPr lang="es-ES" dirty="0"/>
              <a:t> m </a:t>
            </a:r>
            <a:r>
              <a:rPr lang="es-ES" dirty="0" err="1"/>
              <a:t>Ortefec</a:t>
            </a:r>
            <a:r>
              <a:rPr lang="es-ES" dirty="0"/>
              <a:t> </a:t>
            </a:r>
            <a:r>
              <a:rPr lang="es-ES" dirty="0" err="1"/>
              <a:t>otemfacebem</a:t>
            </a:r>
            <a:r>
              <a:rPr lang="es-ES" dirty="0"/>
              <a:t> qui la </a:t>
            </a:r>
            <a:r>
              <a:rPr lang="es-ES" dirty="0" err="1"/>
              <a:t>vaste</a:t>
            </a:r>
            <a:r>
              <a:rPr lang="es-ES" dirty="0"/>
              <a:t> </a:t>
            </a:r>
            <a:r>
              <a:rPr lang="es-ES" dirty="0" err="1"/>
              <a:t>factabeme</a:t>
            </a:r>
            <a:r>
              <a:rPr lang="es-ES" dirty="0"/>
              <a:t> qui.</a:t>
            </a:r>
          </a:p>
        </p:txBody>
      </p:sp>
      <p:sp>
        <p:nvSpPr>
          <p:cNvPr id="41" name="Marcador de texto 17">
            <a:extLst>
              <a:ext uri="{FF2B5EF4-FFF2-40B4-BE49-F238E27FC236}">
                <a16:creationId xmlns:a16="http://schemas.microsoft.com/office/drawing/2014/main" id="{DEEB8856-EE5D-4CF9-8422-8DF5732787B4}"/>
              </a:ext>
            </a:extLst>
          </p:cNvPr>
          <p:cNvSpPr>
            <a:spLocks noGrp="1"/>
          </p:cNvSpPr>
          <p:nvPr>
            <p:ph type="body" sz="quarter" idx="44" hasCustomPrompt="1"/>
          </p:nvPr>
        </p:nvSpPr>
        <p:spPr>
          <a:xfrm>
            <a:off x="10991071" y="5163176"/>
            <a:ext cx="2322846" cy="311877"/>
          </a:xfrm>
        </p:spPr>
        <p:txBody>
          <a:bodyPr lIns="0">
            <a:noAutofit/>
          </a:bodyPr>
          <a:lstStyle>
            <a:lvl1pPr marL="0" indent="0" algn="l">
              <a:lnSpc>
                <a:spcPts val="1700"/>
              </a:lnSpc>
              <a:spcBef>
                <a:spcPts val="900"/>
              </a:spcBef>
              <a:buNone/>
              <a:defRPr sz="1440" b="1">
                <a:solidFill>
                  <a:schemeClr val="bg1"/>
                </a:solidFill>
              </a:defRPr>
            </a:lvl1pPr>
          </a:lstStyle>
          <a:p>
            <a:pPr lvl="0"/>
            <a:r>
              <a:rPr lang="es-ES" dirty="0" err="1"/>
              <a:t>Lorem</a:t>
            </a:r>
            <a:r>
              <a:rPr lang="es-ES" dirty="0"/>
              <a:t> </a:t>
            </a:r>
            <a:r>
              <a:rPr lang="es-ES" dirty="0" err="1"/>
              <a:t>ipsum</a:t>
            </a:r>
            <a:endParaRPr lang="es-ES" dirty="0"/>
          </a:p>
        </p:txBody>
      </p:sp>
      <p:sp>
        <p:nvSpPr>
          <p:cNvPr id="42" name="Marcador de texto 13">
            <a:extLst>
              <a:ext uri="{FF2B5EF4-FFF2-40B4-BE49-F238E27FC236}">
                <a16:creationId xmlns:a16="http://schemas.microsoft.com/office/drawing/2014/main" id="{05A97F12-6419-488E-A7B5-B28ED4F83029}"/>
              </a:ext>
            </a:extLst>
          </p:cNvPr>
          <p:cNvSpPr>
            <a:spLocks noGrp="1"/>
          </p:cNvSpPr>
          <p:nvPr>
            <p:ph type="body" sz="quarter" idx="45" hasCustomPrompt="1"/>
          </p:nvPr>
        </p:nvSpPr>
        <p:spPr>
          <a:xfrm>
            <a:off x="7789209" y="154895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44" name="Marcador de texto 13">
            <a:extLst>
              <a:ext uri="{FF2B5EF4-FFF2-40B4-BE49-F238E27FC236}">
                <a16:creationId xmlns:a16="http://schemas.microsoft.com/office/drawing/2014/main" id="{E7B7397E-2949-4E2A-A0F9-0545C37ED0C9}"/>
              </a:ext>
            </a:extLst>
          </p:cNvPr>
          <p:cNvSpPr>
            <a:spLocks noGrp="1"/>
          </p:cNvSpPr>
          <p:nvPr>
            <p:ph type="body" sz="quarter" idx="46" hasCustomPrompt="1"/>
          </p:nvPr>
        </p:nvSpPr>
        <p:spPr>
          <a:xfrm>
            <a:off x="10992499" y="154895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50" name="Marcador de texto 13">
            <a:extLst>
              <a:ext uri="{FF2B5EF4-FFF2-40B4-BE49-F238E27FC236}">
                <a16:creationId xmlns:a16="http://schemas.microsoft.com/office/drawing/2014/main" id="{ED5C1BF5-6AEE-4349-A55B-2C4F2ADD31AE}"/>
              </a:ext>
            </a:extLst>
          </p:cNvPr>
          <p:cNvSpPr>
            <a:spLocks noGrp="1"/>
          </p:cNvSpPr>
          <p:nvPr>
            <p:ph type="body" sz="quarter" idx="47" hasCustomPrompt="1"/>
          </p:nvPr>
        </p:nvSpPr>
        <p:spPr>
          <a:xfrm>
            <a:off x="7789209" y="476571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51" name="Marcador de texto 13">
            <a:extLst>
              <a:ext uri="{FF2B5EF4-FFF2-40B4-BE49-F238E27FC236}">
                <a16:creationId xmlns:a16="http://schemas.microsoft.com/office/drawing/2014/main" id="{50C8F75C-7C29-46CF-B324-1C8F560B86DC}"/>
              </a:ext>
            </a:extLst>
          </p:cNvPr>
          <p:cNvSpPr>
            <a:spLocks noGrp="1"/>
          </p:cNvSpPr>
          <p:nvPr>
            <p:ph type="body" sz="quarter" idx="48" hasCustomPrompt="1"/>
          </p:nvPr>
        </p:nvSpPr>
        <p:spPr>
          <a:xfrm>
            <a:off x="10992499" y="4765716"/>
            <a:ext cx="2321418" cy="238748"/>
          </a:xfrm>
        </p:spPr>
        <p:txBody>
          <a:bodyPr lIns="0">
            <a:noAutofit/>
          </a:bodyPr>
          <a:lstStyle>
            <a:lvl1pPr marL="0" indent="0">
              <a:buNone/>
              <a:defRPr lang="es-ES" sz="4900" b="1" kern="1200" dirty="0" smtClean="0">
                <a:solidFill>
                  <a:schemeClr val="bg1"/>
                </a:solidFill>
                <a:latin typeface="Century Gothic" panose="020B0502020202020204" pitchFamily="34" charset="0"/>
                <a:ea typeface="+mn-ea"/>
                <a:cs typeface="+mn-cs"/>
              </a:defRPr>
            </a:lvl1pPr>
          </a:lstStyle>
          <a:p>
            <a:pPr lvl="0"/>
            <a:r>
              <a:rPr lang="es-ES" dirty="0"/>
              <a:t>480</a:t>
            </a:r>
          </a:p>
        </p:txBody>
      </p:sp>
      <p:sp>
        <p:nvSpPr>
          <p:cNvPr id="25" name="CuadroTexto 24">
            <a:extLst>
              <a:ext uri="{FF2B5EF4-FFF2-40B4-BE49-F238E27FC236}">
                <a16:creationId xmlns:a16="http://schemas.microsoft.com/office/drawing/2014/main" id="{E30C8D45-466F-4F40-8328-D150D1EB24BA}"/>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7" name="Marcador de número de diapositiva 1">
            <a:extLst>
              <a:ext uri="{FF2B5EF4-FFF2-40B4-BE49-F238E27FC236}">
                <a16:creationId xmlns:a16="http://schemas.microsoft.com/office/drawing/2014/main" id="{04281931-3718-4A7D-AA8E-F88E5AEB9ADC}"/>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Rectángulo 27">
            <a:extLst>
              <a:ext uri="{FF2B5EF4-FFF2-40B4-BE49-F238E27FC236}">
                <a16:creationId xmlns:a16="http://schemas.microsoft.com/office/drawing/2014/main" id="{4D5137D5-442A-403F-81C7-7686AFB9547E}"/>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0BE59D96-9295-4622-A2F5-BC31E553C212}"/>
              </a:ext>
            </a:extLst>
          </p:cNvPr>
          <p:cNvSpPr/>
          <p:nvPr userDrawn="1"/>
        </p:nvSpPr>
        <p:spPr>
          <a:xfrm>
            <a:off x="762000" y="704851"/>
            <a:ext cx="1917700" cy="1100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Título 11">
            <a:extLst>
              <a:ext uri="{FF2B5EF4-FFF2-40B4-BE49-F238E27FC236}">
                <a16:creationId xmlns:a16="http://schemas.microsoft.com/office/drawing/2014/main" id="{723D5B36-331C-4482-AD00-C5437D3DE751}"/>
              </a:ext>
            </a:extLst>
          </p:cNvPr>
          <p:cNvSpPr>
            <a:spLocks noGrp="1"/>
          </p:cNvSpPr>
          <p:nvPr>
            <p:ph type="title" hasCustomPrompt="1"/>
          </p:nvPr>
        </p:nvSpPr>
        <p:spPr>
          <a:xfrm>
            <a:off x="906463" y="2321558"/>
            <a:ext cx="4811360" cy="1017545"/>
          </a:xfrm>
        </p:spPr>
        <p:txBody>
          <a:bodyPr lIns="0">
            <a:noAutofit/>
          </a:bodyPr>
          <a:lstStyle>
            <a:lvl1pPr>
              <a:defRPr sz="4300"/>
            </a:lvl1pPr>
          </a:lstStyle>
          <a:p>
            <a:r>
              <a:rPr lang="es-ES" dirty="0" err="1"/>
              <a:t>Lorem</a:t>
            </a:r>
            <a:r>
              <a:rPr lang="es-ES" dirty="0"/>
              <a:t> </a:t>
            </a:r>
            <a:r>
              <a:rPr lang="es-ES" dirty="0" err="1"/>
              <a:t>ipsum</a:t>
            </a:r>
            <a:r>
              <a:rPr lang="es-ES" dirty="0"/>
              <a:t> dolor </a:t>
            </a:r>
            <a:r>
              <a:rPr lang="es-ES" dirty="0" err="1"/>
              <a:t>sit</a:t>
            </a:r>
            <a:r>
              <a:rPr lang="es-ES" dirty="0"/>
              <a:t> </a:t>
            </a:r>
            <a:r>
              <a:rPr lang="es-ES" dirty="0" err="1"/>
              <a:t>ipsum</a:t>
            </a:r>
            <a:endParaRPr lang="es-ES" dirty="0"/>
          </a:p>
        </p:txBody>
      </p:sp>
      <p:pic>
        <p:nvPicPr>
          <p:cNvPr id="29" name="Gráfico 28">
            <a:extLst>
              <a:ext uri="{FF2B5EF4-FFF2-40B4-BE49-F238E27FC236}">
                <a16:creationId xmlns:a16="http://schemas.microsoft.com/office/drawing/2014/main" id="{9719C574-7BFB-4E22-84A0-31F8CC084D6E}"/>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61806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03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4E8383-EBBB-43A5-8288-826364F072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4630397"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2711316"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3644957"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3644957"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3644957"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7" name="Gráfico 16">
            <a:extLst>
              <a:ext uri="{FF2B5EF4-FFF2-40B4-BE49-F238E27FC236}">
                <a16:creationId xmlns:a16="http://schemas.microsoft.com/office/drawing/2014/main" id="{CF431FBC-869A-42BD-8876-A0B0DA4D2D2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465630634"/>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ativa 01">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3824DF03-CD42-4A06-902D-2CFAE7AC68F7}"/>
              </a:ext>
            </a:extLst>
          </p:cNvPr>
          <p:cNvSpPr/>
          <p:nvPr userDrawn="1"/>
        </p:nvSpPr>
        <p:spPr>
          <a:xfrm>
            <a:off x="906463" y="911225"/>
            <a:ext cx="6400800" cy="64008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25C482E9-DB7E-4E5B-BA87-D9F67A4F4A1E}"/>
              </a:ext>
            </a:extLst>
          </p:cNvPr>
          <p:cNvSpPr/>
          <p:nvPr userDrawn="1"/>
        </p:nvSpPr>
        <p:spPr>
          <a:xfrm>
            <a:off x="1714625" y="2513628"/>
            <a:ext cx="800100" cy="80010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C4FC17E0-72CD-481B-9A93-9E53EF563B11}"/>
              </a:ext>
            </a:extLst>
          </p:cNvPr>
          <p:cNvSpPr/>
          <p:nvPr userDrawn="1"/>
        </p:nvSpPr>
        <p:spPr>
          <a:xfrm>
            <a:off x="1714625" y="4115773"/>
            <a:ext cx="800100" cy="80010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F4BF7557-8BC4-49E3-A1E8-E0AD0AF9C072}"/>
              </a:ext>
            </a:extLst>
          </p:cNvPr>
          <p:cNvSpPr/>
          <p:nvPr userDrawn="1"/>
        </p:nvSpPr>
        <p:spPr>
          <a:xfrm>
            <a:off x="1714625" y="5717918"/>
            <a:ext cx="800100" cy="80010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texto 17">
            <a:extLst>
              <a:ext uri="{FF2B5EF4-FFF2-40B4-BE49-F238E27FC236}">
                <a16:creationId xmlns:a16="http://schemas.microsoft.com/office/drawing/2014/main" id="{44FEA7C6-9E21-48A4-8632-8CE1CE41E2EA}"/>
              </a:ext>
            </a:extLst>
          </p:cNvPr>
          <p:cNvSpPr>
            <a:spLocks noGrp="1"/>
          </p:cNvSpPr>
          <p:nvPr>
            <p:ph type="body" sz="quarter" idx="22" hasCustomPrompt="1"/>
          </p:nvPr>
        </p:nvSpPr>
        <p:spPr>
          <a:xfrm>
            <a:off x="2701574" y="2836874"/>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3" name="Marcador de posición de imagen 24">
            <a:extLst>
              <a:ext uri="{FF2B5EF4-FFF2-40B4-BE49-F238E27FC236}">
                <a16:creationId xmlns:a16="http://schemas.microsoft.com/office/drawing/2014/main" id="{2F8E84F3-47FC-4077-886B-0B0747590637}"/>
              </a:ext>
            </a:extLst>
          </p:cNvPr>
          <p:cNvSpPr>
            <a:spLocks noGrp="1"/>
          </p:cNvSpPr>
          <p:nvPr>
            <p:ph type="pic" sz="quarter" idx="30" hasCustomPrompt="1"/>
          </p:nvPr>
        </p:nvSpPr>
        <p:spPr>
          <a:xfrm>
            <a:off x="8266291" y="2697163"/>
            <a:ext cx="540000" cy="540000"/>
          </a:xfrm>
        </p:spPr>
        <p:txBody>
          <a:bodyPr>
            <a:normAutofit/>
          </a:bodyPr>
          <a:lstStyle>
            <a:lvl1pPr marL="0" indent="0" algn="ctr">
              <a:buNone/>
              <a:defRPr sz="700"/>
            </a:lvl1pPr>
          </a:lstStyle>
          <a:p>
            <a:r>
              <a:rPr lang="es-ES" dirty="0"/>
              <a:t>Icono</a:t>
            </a:r>
          </a:p>
        </p:txBody>
      </p:sp>
      <p:sp>
        <p:nvSpPr>
          <p:cNvPr id="14" name="Marcador de posición de imagen 24">
            <a:extLst>
              <a:ext uri="{FF2B5EF4-FFF2-40B4-BE49-F238E27FC236}">
                <a16:creationId xmlns:a16="http://schemas.microsoft.com/office/drawing/2014/main" id="{5EF62040-F1E4-4BE2-AFB5-9DF139E3A54D}"/>
              </a:ext>
            </a:extLst>
          </p:cNvPr>
          <p:cNvSpPr>
            <a:spLocks noGrp="1"/>
          </p:cNvSpPr>
          <p:nvPr>
            <p:ph type="pic" sz="quarter" idx="31" hasCustomPrompt="1"/>
          </p:nvPr>
        </p:nvSpPr>
        <p:spPr>
          <a:xfrm>
            <a:off x="8266291" y="4277644"/>
            <a:ext cx="540000" cy="540000"/>
          </a:xfrm>
        </p:spPr>
        <p:txBody>
          <a:bodyPr>
            <a:normAutofit/>
          </a:bodyPr>
          <a:lstStyle>
            <a:lvl1pPr marL="0" indent="0" algn="ctr">
              <a:buNone/>
              <a:defRPr sz="700"/>
            </a:lvl1pPr>
          </a:lstStyle>
          <a:p>
            <a:r>
              <a:rPr lang="es-ES" dirty="0"/>
              <a:t>Icono</a:t>
            </a:r>
          </a:p>
        </p:txBody>
      </p:sp>
      <p:sp>
        <p:nvSpPr>
          <p:cNvPr id="15" name="Marcador de posición de imagen 24">
            <a:extLst>
              <a:ext uri="{FF2B5EF4-FFF2-40B4-BE49-F238E27FC236}">
                <a16:creationId xmlns:a16="http://schemas.microsoft.com/office/drawing/2014/main" id="{4298C36A-2619-48EC-986C-B14C84BC169C}"/>
              </a:ext>
            </a:extLst>
          </p:cNvPr>
          <p:cNvSpPr>
            <a:spLocks noGrp="1"/>
          </p:cNvSpPr>
          <p:nvPr>
            <p:ph type="pic" sz="quarter" idx="32" hasCustomPrompt="1"/>
          </p:nvPr>
        </p:nvSpPr>
        <p:spPr>
          <a:xfrm>
            <a:off x="8266291" y="5858126"/>
            <a:ext cx="540000" cy="540000"/>
          </a:xfrm>
        </p:spPr>
        <p:txBody>
          <a:bodyPr>
            <a:normAutofit/>
          </a:bodyPr>
          <a:lstStyle>
            <a:lvl1pPr marL="0" indent="0" algn="ctr">
              <a:buNone/>
              <a:defRPr sz="700"/>
            </a:lvl1pPr>
          </a:lstStyle>
          <a:p>
            <a:r>
              <a:rPr lang="es-ES" dirty="0"/>
              <a:t>Icono</a:t>
            </a:r>
          </a:p>
        </p:txBody>
      </p:sp>
      <p:sp>
        <p:nvSpPr>
          <p:cNvPr id="16" name="Marcador de texto 17">
            <a:extLst>
              <a:ext uri="{FF2B5EF4-FFF2-40B4-BE49-F238E27FC236}">
                <a16:creationId xmlns:a16="http://schemas.microsoft.com/office/drawing/2014/main" id="{F45D8212-2D59-45F8-B871-FAAAE828E275}"/>
              </a:ext>
            </a:extLst>
          </p:cNvPr>
          <p:cNvSpPr>
            <a:spLocks noGrp="1"/>
          </p:cNvSpPr>
          <p:nvPr>
            <p:ph type="body" sz="quarter" idx="33" hasCustomPrompt="1"/>
          </p:nvPr>
        </p:nvSpPr>
        <p:spPr>
          <a:xfrm>
            <a:off x="1718419" y="1414287"/>
            <a:ext cx="4524337" cy="462209"/>
          </a:xfrm>
        </p:spPr>
        <p:txBody>
          <a:bodyPr lIns="0">
            <a:normAutofit/>
          </a:bodyPr>
          <a:lstStyle>
            <a:lvl1pPr marL="0" indent="0" algn="l">
              <a:lnSpc>
                <a:spcPts val="2800"/>
              </a:lnSpc>
              <a:buNone/>
              <a:defRPr sz="2900" b="1">
                <a:solidFill>
                  <a:schemeClr val="bg1"/>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17" name="Marcador de texto 17">
            <a:extLst>
              <a:ext uri="{FF2B5EF4-FFF2-40B4-BE49-F238E27FC236}">
                <a16:creationId xmlns:a16="http://schemas.microsoft.com/office/drawing/2014/main" id="{2AFD9B32-D2CF-4B3F-A275-6E2599A28015}"/>
              </a:ext>
            </a:extLst>
          </p:cNvPr>
          <p:cNvSpPr>
            <a:spLocks noGrp="1"/>
          </p:cNvSpPr>
          <p:nvPr>
            <p:ph type="body" sz="quarter" idx="34" hasCustomPrompt="1"/>
          </p:nvPr>
        </p:nvSpPr>
        <p:spPr>
          <a:xfrm>
            <a:off x="2701574" y="2400605"/>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18" name="Marcador de texto 17">
            <a:extLst>
              <a:ext uri="{FF2B5EF4-FFF2-40B4-BE49-F238E27FC236}">
                <a16:creationId xmlns:a16="http://schemas.microsoft.com/office/drawing/2014/main" id="{819E5421-DA47-48D8-95D5-1C2FE4C8716D}"/>
              </a:ext>
            </a:extLst>
          </p:cNvPr>
          <p:cNvSpPr>
            <a:spLocks noGrp="1"/>
          </p:cNvSpPr>
          <p:nvPr>
            <p:ph type="body" sz="quarter" idx="35" hasCustomPrompt="1"/>
          </p:nvPr>
        </p:nvSpPr>
        <p:spPr>
          <a:xfrm>
            <a:off x="2701574" y="4425820"/>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9" name="Marcador de texto 17">
            <a:extLst>
              <a:ext uri="{FF2B5EF4-FFF2-40B4-BE49-F238E27FC236}">
                <a16:creationId xmlns:a16="http://schemas.microsoft.com/office/drawing/2014/main" id="{8EEAAABC-7AC3-4E3E-9159-899BA54C1F3C}"/>
              </a:ext>
            </a:extLst>
          </p:cNvPr>
          <p:cNvSpPr>
            <a:spLocks noGrp="1"/>
          </p:cNvSpPr>
          <p:nvPr>
            <p:ph type="body" sz="quarter" idx="36" hasCustomPrompt="1"/>
          </p:nvPr>
        </p:nvSpPr>
        <p:spPr>
          <a:xfrm>
            <a:off x="2701574" y="3989551"/>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0" name="Marcador de texto 17">
            <a:extLst>
              <a:ext uri="{FF2B5EF4-FFF2-40B4-BE49-F238E27FC236}">
                <a16:creationId xmlns:a16="http://schemas.microsoft.com/office/drawing/2014/main" id="{50A7003E-2CA9-4736-92E2-0A334553D23D}"/>
              </a:ext>
            </a:extLst>
          </p:cNvPr>
          <p:cNvSpPr>
            <a:spLocks noGrp="1"/>
          </p:cNvSpPr>
          <p:nvPr>
            <p:ph type="body" sz="quarter" idx="37" hasCustomPrompt="1"/>
          </p:nvPr>
        </p:nvSpPr>
        <p:spPr>
          <a:xfrm>
            <a:off x="2701574" y="6015901"/>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1" name="Marcador de texto 17">
            <a:extLst>
              <a:ext uri="{FF2B5EF4-FFF2-40B4-BE49-F238E27FC236}">
                <a16:creationId xmlns:a16="http://schemas.microsoft.com/office/drawing/2014/main" id="{92D9D4B3-1E28-4271-8722-5B476076907E}"/>
              </a:ext>
            </a:extLst>
          </p:cNvPr>
          <p:cNvSpPr>
            <a:spLocks noGrp="1"/>
          </p:cNvSpPr>
          <p:nvPr>
            <p:ph type="body" sz="quarter" idx="38" hasCustomPrompt="1"/>
          </p:nvPr>
        </p:nvSpPr>
        <p:spPr>
          <a:xfrm>
            <a:off x="2701574" y="5579632"/>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2" name="Marcador de texto 17">
            <a:extLst>
              <a:ext uri="{FF2B5EF4-FFF2-40B4-BE49-F238E27FC236}">
                <a16:creationId xmlns:a16="http://schemas.microsoft.com/office/drawing/2014/main" id="{5C4F3919-61CE-4A8B-85D6-C871DE91FD2F}"/>
              </a:ext>
            </a:extLst>
          </p:cNvPr>
          <p:cNvSpPr>
            <a:spLocks noGrp="1"/>
          </p:cNvSpPr>
          <p:nvPr>
            <p:ph type="body" sz="quarter" idx="39" hasCustomPrompt="1"/>
          </p:nvPr>
        </p:nvSpPr>
        <p:spPr>
          <a:xfrm>
            <a:off x="9147529" y="2836874"/>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3" name="Marcador de texto 17">
            <a:extLst>
              <a:ext uri="{FF2B5EF4-FFF2-40B4-BE49-F238E27FC236}">
                <a16:creationId xmlns:a16="http://schemas.microsoft.com/office/drawing/2014/main" id="{096FDC23-32F9-4A15-8C0F-2FA62606F725}"/>
              </a:ext>
            </a:extLst>
          </p:cNvPr>
          <p:cNvSpPr>
            <a:spLocks noGrp="1"/>
          </p:cNvSpPr>
          <p:nvPr>
            <p:ph type="body" sz="quarter" idx="40" hasCustomPrompt="1"/>
          </p:nvPr>
        </p:nvSpPr>
        <p:spPr>
          <a:xfrm>
            <a:off x="9147529" y="2400605"/>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4" name="Marcador de texto 17">
            <a:extLst>
              <a:ext uri="{FF2B5EF4-FFF2-40B4-BE49-F238E27FC236}">
                <a16:creationId xmlns:a16="http://schemas.microsoft.com/office/drawing/2014/main" id="{544B68AA-A664-4CDB-9244-7439A1BBEB37}"/>
              </a:ext>
            </a:extLst>
          </p:cNvPr>
          <p:cNvSpPr>
            <a:spLocks noGrp="1"/>
          </p:cNvSpPr>
          <p:nvPr>
            <p:ph type="body" sz="quarter" idx="41" hasCustomPrompt="1"/>
          </p:nvPr>
        </p:nvSpPr>
        <p:spPr>
          <a:xfrm>
            <a:off x="9147529" y="4425820"/>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5" name="Marcador de texto 17">
            <a:extLst>
              <a:ext uri="{FF2B5EF4-FFF2-40B4-BE49-F238E27FC236}">
                <a16:creationId xmlns:a16="http://schemas.microsoft.com/office/drawing/2014/main" id="{E8F7D17C-956D-401B-B279-2A0E1A7FDAE4}"/>
              </a:ext>
            </a:extLst>
          </p:cNvPr>
          <p:cNvSpPr>
            <a:spLocks noGrp="1"/>
          </p:cNvSpPr>
          <p:nvPr>
            <p:ph type="body" sz="quarter" idx="42" hasCustomPrompt="1"/>
          </p:nvPr>
        </p:nvSpPr>
        <p:spPr>
          <a:xfrm>
            <a:off x="9147529" y="3989551"/>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6" name="Marcador de texto 17">
            <a:extLst>
              <a:ext uri="{FF2B5EF4-FFF2-40B4-BE49-F238E27FC236}">
                <a16:creationId xmlns:a16="http://schemas.microsoft.com/office/drawing/2014/main" id="{042A179C-1060-4856-8F5D-63184A6E3BA6}"/>
              </a:ext>
            </a:extLst>
          </p:cNvPr>
          <p:cNvSpPr>
            <a:spLocks noGrp="1"/>
          </p:cNvSpPr>
          <p:nvPr>
            <p:ph type="body" sz="quarter" idx="43" hasCustomPrompt="1"/>
          </p:nvPr>
        </p:nvSpPr>
        <p:spPr>
          <a:xfrm>
            <a:off x="9147529" y="6015901"/>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7" name="Marcador de texto 17">
            <a:extLst>
              <a:ext uri="{FF2B5EF4-FFF2-40B4-BE49-F238E27FC236}">
                <a16:creationId xmlns:a16="http://schemas.microsoft.com/office/drawing/2014/main" id="{56D8F0E5-A6E8-4BB3-BE7E-067D7C752DC3}"/>
              </a:ext>
            </a:extLst>
          </p:cNvPr>
          <p:cNvSpPr>
            <a:spLocks noGrp="1"/>
          </p:cNvSpPr>
          <p:nvPr>
            <p:ph type="body" sz="quarter" idx="44" hasCustomPrompt="1"/>
          </p:nvPr>
        </p:nvSpPr>
        <p:spPr>
          <a:xfrm>
            <a:off x="9147529" y="5579632"/>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8" name="Marcador de texto 17">
            <a:extLst>
              <a:ext uri="{FF2B5EF4-FFF2-40B4-BE49-F238E27FC236}">
                <a16:creationId xmlns:a16="http://schemas.microsoft.com/office/drawing/2014/main" id="{EFD3DBCB-37D1-496C-A04E-BA7E970F4A25}"/>
              </a:ext>
            </a:extLst>
          </p:cNvPr>
          <p:cNvSpPr>
            <a:spLocks noGrp="1"/>
          </p:cNvSpPr>
          <p:nvPr>
            <p:ph type="body" sz="quarter" idx="45" hasCustomPrompt="1"/>
          </p:nvPr>
        </p:nvSpPr>
        <p:spPr>
          <a:xfrm>
            <a:off x="8129253" y="1414287"/>
            <a:ext cx="4524337" cy="462209"/>
          </a:xfrm>
        </p:spPr>
        <p:txBody>
          <a:bodyPr lIns="0">
            <a:normAutofit/>
          </a:bodyPr>
          <a:lstStyle>
            <a:lvl1pPr marL="0" indent="0" algn="l">
              <a:lnSpc>
                <a:spcPts val="2800"/>
              </a:lnSpc>
              <a:buNone/>
              <a:defRPr sz="2900" b="1">
                <a:solidFill>
                  <a:srgbClr val="1E1E1E"/>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34" name="Rectángulo 33">
            <a:extLst>
              <a:ext uri="{FF2B5EF4-FFF2-40B4-BE49-F238E27FC236}">
                <a16:creationId xmlns:a16="http://schemas.microsoft.com/office/drawing/2014/main" id="{28985D4F-DA9A-4115-90BA-E38ACC75A041}"/>
              </a:ext>
            </a:extLst>
          </p:cNvPr>
          <p:cNvSpPr/>
          <p:nvPr userDrawn="1"/>
        </p:nvSpPr>
        <p:spPr>
          <a:xfrm>
            <a:off x="8114896" y="2513628"/>
            <a:ext cx="800100" cy="8001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4F46DE56-E459-4EB6-9BA9-089C84D8957C}"/>
              </a:ext>
            </a:extLst>
          </p:cNvPr>
          <p:cNvSpPr/>
          <p:nvPr userDrawn="1"/>
        </p:nvSpPr>
        <p:spPr>
          <a:xfrm>
            <a:off x="8114896" y="4115773"/>
            <a:ext cx="800100" cy="8001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825B9C34-BEED-48EF-A8F3-98A25182117F}"/>
              </a:ext>
            </a:extLst>
          </p:cNvPr>
          <p:cNvSpPr/>
          <p:nvPr userDrawn="1"/>
        </p:nvSpPr>
        <p:spPr>
          <a:xfrm>
            <a:off x="8114896" y="5717918"/>
            <a:ext cx="800100" cy="8001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Marcador de número de diapositiva 1">
            <a:extLst>
              <a:ext uri="{FF2B5EF4-FFF2-40B4-BE49-F238E27FC236}">
                <a16:creationId xmlns:a16="http://schemas.microsoft.com/office/drawing/2014/main" id="{3F5AFE29-57E8-44B6-95C3-325867DAB7CB}"/>
              </a:ext>
            </a:extLst>
          </p:cNvPr>
          <p:cNvSpPr>
            <a:spLocks noGrp="1"/>
          </p:cNvSpPr>
          <p:nvPr>
            <p:ph type="sldNum" sz="quarter" idx="49"/>
          </p:nvPr>
        </p:nvSpPr>
        <p:spPr>
          <a:xfrm>
            <a:off x="7000489" y="7763089"/>
            <a:ext cx="629422" cy="395242"/>
          </a:xfrm>
        </p:spPr>
        <p:txBody>
          <a:bodyPr/>
          <a:lstStyle/>
          <a:p>
            <a:fld id="{B005B2D1-880E-4846-A216-7D6770BA1332}" type="slidenum">
              <a:rPr lang="es-ES" smtClean="0"/>
              <a:pPr/>
              <a:t>‹Nº›</a:t>
            </a:fld>
            <a:endParaRPr lang="es-ES" dirty="0"/>
          </a:p>
        </p:txBody>
      </p:sp>
      <p:sp>
        <p:nvSpPr>
          <p:cNvPr id="43" name="CuadroTexto 42">
            <a:extLst>
              <a:ext uri="{FF2B5EF4-FFF2-40B4-BE49-F238E27FC236}">
                <a16:creationId xmlns:a16="http://schemas.microsoft.com/office/drawing/2014/main" id="{11B49E63-FC43-4C91-8FAE-D96ABF4EAE1B}"/>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30" name="Gráfico 29">
            <a:extLst>
              <a:ext uri="{FF2B5EF4-FFF2-40B4-BE49-F238E27FC236}">
                <a16:creationId xmlns:a16="http://schemas.microsoft.com/office/drawing/2014/main" id="{48AA2A31-78C4-4001-B6AF-8BA37522F10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2323884" y="7585901"/>
            <a:ext cx="1400054" cy="385200"/>
          </a:xfrm>
          <a:prstGeom prst="rect">
            <a:avLst/>
          </a:prstGeom>
        </p:spPr>
      </p:pic>
      <p:sp>
        <p:nvSpPr>
          <p:cNvPr id="37" name="Rectángulo 36">
            <a:extLst>
              <a:ext uri="{FF2B5EF4-FFF2-40B4-BE49-F238E27FC236}">
                <a16:creationId xmlns:a16="http://schemas.microsoft.com/office/drawing/2014/main" id="{660537A4-C76C-4244-8BC8-83969F081D8D}"/>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42742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ativa 02">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3824DF03-CD42-4A06-902D-2CFAE7AC68F7}"/>
              </a:ext>
            </a:extLst>
          </p:cNvPr>
          <p:cNvSpPr/>
          <p:nvPr userDrawn="1"/>
        </p:nvSpPr>
        <p:spPr>
          <a:xfrm>
            <a:off x="906463" y="911225"/>
            <a:ext cx="6400800" cy="6400800"/>
          </a:xfrm>
          <a:prstGeom prst="rect">
            <a:avLst/>
          </a:prstGeom>
          <a:solidFill>
            <a:srgbClr val="FF3228"/>
          </a:solid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25C482E9-DB7E-4E5B-BA87-D9F67A4F4A1E}"/>
              </a:ext>
            </a:extLst>
          </p:cNvPr>
          <p:cNvSpPr/>
          <p:nvPr userDrawn="1"/>
        </p:nvSpPr>
        <p:spPr>
          <a:xfrm>
            <a:off x="1714625" y="2513628"/>
            <a:ext cx="800100" cy="8001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C4FC17E0-72CD-481B-9A93-9E53EF563B11}"/>
              </a:ext>
            </a:extLst>
          </p:cNvPr>
          <p:cNvSpPr/>
          <p:nvPr userDrawn="1"/>
        </p:nvSpPr>
        <p:spPr>
          <a:xfrm>
            <a:off x="1714625" y="4115773"/>
            <a:ext cx="800100" cy="8001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id="{F4BF7557-8BC4-49E3-A1E8-E0AD0AF9C072}"/>
              </a:ext>
            </a:extLst>
          </p:cNvPr>
          <p:cNvSpPr/>
          <p:nvPr userDrawn="1"/>
        </p:nvSpPr>
        <p:spPr>
          <a:xfrm>
            <a:off x="1714625" y="5717918"/>
            <a:ext cx="800100" cy="8001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texto 17">
            <a:extLst>
              <a:ext uri="{FF2B5EF4-FFF2-40B4-BE49-F238E27FC236}">
                <a16:creationId xmlns:a16="http://schemas.microsoft.com/office/drawing/2014/main" id="{44FEA7C6-9E21-48A4-8632-8CE1CE41E2EA}"/>
              </a:ext>
            </a:extLst>
          </p:cNvPr>
          <p:cNvSpPr>
            <a:spLocks noGrp="1"/>
          </p:cNvSpPr>
          <p:nvPr>
            <p:ph type="body" sz="quarter" idx="22" hasCustomPrompt="1"/>
          </p:nvPr>
        </p:nvSpPr>
        <p:spPr>
          <a:xfrm>
            <a:off x="2701574" y="2836874"/>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6" name="Marcador de texto 17">
            <a:extLst>
              <a:ext uri="{FF2B5EF4-FFF2-40B4-BE49-F238E27FC236}">
                <a16:creationId xmlns:a16="http://schemas.microsoft.com/office/drawing/2014/main" id="{F45D8212-2D59-45F8-B871-FAAAE828E275}"/>
              </a:ext>
            </a:extLst>
          </p:cNvPr>
          <p:cNvSpPr>
            <a:spLocks noGrp="1"/>
          </p:cNvSpPr>
          <p:nvPr>
            <p:ph type="body" sz="quarter" idx="33" hasCustomPrompt="1"/>
          </p:nvPr>
        </p:nvSpPr>
        <p:spPr>
          <a:xfrm>
            <a:off x="1718419" y="1414287"/>
            <a:ext cx="4524337" cy="462209"/>
          </a:xfrm>
        </p:spPr>
        <p:txBody>
          <a:bodyPr lIns="0">
            <a:normAutofit/>
          </a:bodyPr>
          <a:lstStyle>
            <a:lvl1pPr marL="0" indent="0" algn="l">
              <a:lnSpc>
                <a:spcPts val="2800"/>
              </a:lnSpc>
              <a:buNone/>
              <a:defRPr sz="2900" b="1">
                <a:solidFill>
                  <a:schemeClr val="bg1"/>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17" name="Marcador de texto 17">
            <a:extLst>
              <a:ext uri="{FF2B5EF4-FFF2-40B4-BE49-F238E27FC236}">
                <a16:creationId xmlns:a16="http://schemas.microsoft.com/office/drawing/2014/main" id="{2AFD9B32-D2CF-4B3F-A275-6E2599A28015}"/>
              </a:ext>
            </a:extLst>
          </p:cNvPr>
          <p:cNvSpPr>
            <a:spLocks noGrp="1"/>
          </p:cNvSpPr>
          <p:nvPr>
            <p:ph type="body" sz="quarter" idx="34" hasCustomPrompt="1"/>
          </p:nvPr>
        </p:nvSpPr>
        <p:spPr>
          <a:xfrm>
            <a:off x="2701574" y="2400605"/>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18" name="Marcador de texto 17">
            <a:extLst>
              <a:ext uri="{FF2B5EF4-FFF2-40B4-BE49-F238E27FC236}">
                <a16:creationId xmlns:a16="http://schemas.microsoft.com/office/drawing/2014/main" id="{819E5421-DA47-48D8-95D5-1C2FE4C8716D}"/>
              </a:ext>
            </a:extLst>
          </p:cNvPr>
          <p:cNvSpPr>
            <a:spLocks noGrp="1"/>
          </p:cNvSpPr>
          <p:nvPr>
            <p:ph type="body" sz="quarter" idx="35" hasCustomPrompt="1"/>
          </p:nvPr>
        </p:nvSpPr>
        <p:spPr>
          <a:xfrm>
            <a:off x="2701574" y="4425820"/>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19" name="Marcador de texto 17">
            <a:extLst>
              <a:ext uri="{FF2B5EF4-FFF2-40B4-BE49-F238E27FC236}">
                <a16:creationId xmlns:a16="http://schemas.microsoft.com/office/drawing/2014/main" id="{8EEAAABC-7AC3-4E3E-9159-899BA54C1F3C}"/>
              </a:ext>
            </a:extLst>
          </p:cNvPr>
          <p:cNvSpPr>
            <a:spLocks noGrp="1"/>
          </p:cNvSpPr>
          <p:nvPr>
            <p:ph type="body" sz="quarter" idx="36" hasCustomPrompt="1"/>
          </p:nvPr>
        </p:nvSpPr>
        <p:spPr>
          <a:xfrm>
            <a:off x="2701574" y="3989551"/>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0" name="Marcador de texto 17">
            <a:extLst>
              <a:ext uri="{FF2B5EF4-FFF2-40B4-BE49-F238E27FC236}">
                <a16:creationId xmlns:a16="http://schemas.microsoft.com/office/drawing/2014/main" id="{50A7003E-2CA9-4736-92E2-0A334553D23D}"/>
              </a:ext>
            </a:extLst>
          </p:cNvPr>
          <p:cNvSpPr>
            <a:spLocks noGrp="1"/>
          </p:cNvSpPr>
          <p:nvPr>
            <p:ph type="body" sz="quarter" idx="37" hasCustomPrompt="1"/>
          </p:nvPr>
        </p:nvSpPr>
        <p:spPr>
          <a:xfrm>
            <a:off x="2701574" y="6015901"/>
            <a:ext cx="3851626" cy="540000"/>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1" name="Marcador de texto 17">
            <a:extLst>
              <a:ext uri="{FF2B5EF4-FFF2-40B4-BE49-F238E27FC236}">
                <a16:creationId xmlns:a16="http://schemas.microsoft.com/office/drawing/2014/main" id="{92D9D4B3-1E28-4271-8722-5B476076907E}"/>
              </a:ext>
            </a:extLst>
          </p:cNvPr>
          <p:cNvSpPr>
            <a:spLocks noGrp="1"/>
          </p:cNvSpPr>
          <p:nvPr>
            <p:ph type="body" sz="quarter" idx="38" hasCustomPrompt="1"/>
          </p:nvPr>
        </p:nvSpPr>
        <p:spPr>
          <a:xfrm>
            <a:off x="2701574" y="5579632"/>
            <a:ext cx="3851626" cy="462209"/>
          </a:xfrm>
        </p:spPr>
        <p:txBody>
          <a:bodyPr lIns="0" anchor="b">
            <a:noAutofit/>
          </a:bodyPr>
          <a:lstStyle>
            <a:lvl1pPr marL="0" indent="0">
              <a:lnSpc>
                <a:spcPts val="1700"/>
              </a:lnSpc>
              <a:spcBef>
                <a:spcPts val="900"/>
              </a:spcBef>
              <a:buNone/>
              <a:defRPr lang="es-ES" sz="1670" b="1" kern="1200" dirty="0">
                <a:solidFill>
                  <a:schemeClr val="bg1"/>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2" name="Marcador de texto 17">
            <a:extLst>
              <a:ext uri="{FF2B5EF4-FFF2-40B4-BE49-F238E27FC236}">
                <a16:creationId xmlns:a16="http://schemas.microsoft.com/office/drawing/2014/main" id="{5C4F3919-61CE-4A8B-85D6-C871DE91FD2F}"/>
              </a:ext>
            </a:extLst>
          </p:cNvPr>
          <p:cNvSpPr>
            <a:spLocks noGrp="1"/>
          </p:cNvSpPr>
          <p:nvPr>
            <p:ph type="body" sz="quarter" idx="39" hasCustomPrompt="1"/>
          </p:nvPr>
        </p:nvSpPr>
        <p:spPr>
          <a:xfrm>
            <a:off x="9147529" y="2836874"/>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3" name="Marcador de texto 17">
            <a:extLst>
              <a:ext uri="{FF2B5EF4-FFF2-40B4-BE49-F238E27FC236}">
                <a16:creationId xmlns:a16="http://schemas.microsoft.com/office/drawing/2014/main" id="{096FDC23-32F9-4A15-8C0F-2FA62606F725}"/>
              </a:ext>
            </a:extLst>
          </p:cNvPr>
          <p:cNvSpPr>
            <a:spLocks noGrp="1"/>
          </p:cNvSpPr>
          <p:nvPr>
            <p:ph type="body" sz="quarter" idx="40" hasCustomPrompt="1"/>
          </p:nvPr>
        </p:nvSpPr>
        <p:spPr>
          <a:xfrm>
            <a:off x="9147529" y="2400605"/>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4" name="Marcador de texto 17">
            <a:extLst>
              <a:ext uri="{FF2B5EF4-FFF2-40B4-BE49-F238E27FC236}">
                <a16:creationId xmlns:a16="http://schemas.microsoft.com/office/drawing/2014/main" id="{544B68AA-A664-4CDB-9244-7439A1BBEB37}"/>
              </a:ext>
            </a:extLst>
          </p:cNvPr>
          <p:cNvSpPr>
            <a:spLocks noGrp="1"/>
          </p:cNvSpPr>
          <p:nvPr>
            <p:ph type="body" sz="quarter" idx="41" hasCustomPrompt="1"/>
          </p:nvPr>
        </p:nvSpPr>
        <p:spPr>
          <a:xfrm>
            <a:off x="9147529" y="4425820"/>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5" name="Marcador de texto 17">
            <a:extLst>
              <a:ext uri="{FF2B5EF4-FFF2-40B4-BE49-F238E27FC236}">
                <a16:creationId xmlns:a16="http://schemas.microsoft.com/office/drawing/2014/main" id="{E8F7D17C-956D-401B-B279-2A0E1A7FDAE4}"/>
              </a:ext>
            </a:extLst>
          </p:cNvPr>
          <p:cNvSpPr>
            <a:spLocks noGrp="1"/>
          </p:cNvSpPr>
          <p:nvPr>
            <p:ph type="body" sz="quarter" idx="42" hasCustomPrompt="1"/>
          </p:nvPr>
        </p:nvSpPr>
        <p:spPr>
          <a:xfrm>
            <a:off x="9147529" y="3989551"/>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6" name="Marcador de texto 17">
            <a:extLst>
              <a:ext uri="{FF2B5EF4-FFF2-40B4-BE49-F238E27FC236}">
                <a16:creationId xmlns:a16="http://schemas.microsoft.com/office/drawing/2014/main" id="{042A179C-1060-4856-8F5D-63184A6E3BA6}"/>
              </a:ext>
            </a:extLst>
          </p:cNvPr>
          <p:cNvSpPr>
            <a:spLocks noGrp="1"/>
          </p:cNvSpPr>
          <p:nvPr>
            <p:ph type="body" sz="quarter" idx="43" hasCustomPrompt="1"/>
          </p:nvPr>
        </p:nvSpPr>
        <p:spPr>
          <a:xfrm>
            <a:off x="9147529" y="6015901"/>
            <a:ext cx="3851626" cy="54000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quidutat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a:t>
            </a:r>
            <a:r>
              <a:rPr lang="es-ES" dirty="0"/>
              <a:t> </a:t>
            </a:r>
            <a:r>
              <a:rPr lang="es-ES" dirty="0" err="1"/>
              <a:t>mqu</a:t>
            </a:r>
            <a:r>
              <a:rPr lang="es-ES" dirty="0"/>
              <a:t> </a:t>
            </a:r>
            <a:r>
              <a:rPr lang="es-ES" dirty="0" err="1"/>
              <a:t>idundam</a:t>
            </a:r>
            <a:r>
              <a:rPr lang="es-ES" dirty="0"/>
              <a:t>.</a:t>
            </a:r>
          </a:p>
        </p:txBody>
      </p:sp>
      <p:sp>
        <p:nvSpPr>
          <p:cNvPr id="27" name="Marcador de texto 17">
            <a:extLst>
              <a:ext uri="{FF2B5EF4-FFF2-40B4-BE49-F238E27FC236}">
                <a16:creationId xmlns:a16="http://schemas.microsoft.com/office/drawing/2014/main" id="{56D8F0E5-A6E8-4BB3-BE7E-067D7C752DC3}"/>
              </a:ext>
            </a:extLst>
          </p:cNvPr>
          <p:cNvSpPr>
            <a:spLocks noGrp="1"/>
          </p:cNvSpPr>
          <p:nvPr>
            <p:ph type="body" sz="quarter" idx="44" hasCustomPrompt="1"/>
          </p:nvPr>
        </p:nvSpPr>
        <p:spPr>
          <a:xfrm>
            <a:off x="9147529" y="5579632"/>
            <a:ext cx="3851626" cy="462209"/>
          </a:xfrm>
        </p:spPr>
        <p:txBody>
          <a:bodyPr lIns="0" anchor="b">
            <a:noAutofit/>
          </a:bodyPr>
          <a:lstStyle>
            <a:lvl1pPr marL="0" indent="0">
              <a:lnSpc>
                <a:spcPts val="1700"/>
              </a:lnSpc>
              <a:spcBef>
                <a:spcPts val="900"/>
              </a:spcBef>
              <a:buNone/>
              <a:defRPr lang="es-ES" sz="1670" b="1" kern="1200" dirty="0">
                <a:solidFill>
                  <a:srgbClr val="1E1E1E"/>
                </a:solidFill>
                <a:latin typeface="Century Gothic" panose="020B0502020202020204" pitchFamily="34" charset="0"/>
                <a:ea typeface="+mn-ea"/>
                <a:cs typeface="+mn-cs"/>
              </a:defRPr>
            </a:lvl1pPr>
          </a:lstStyle>
          <a:p>
            <a:pPr lvl="0"/>
            <a:r>
              <a:rPr lang="es-ES" dirty="0" err="1"/>
              <a:t>Conempo</a:t>
            </a:r>
            <a:r>
              <a:rPr lang="es-ES" dirty="0"/>
              <a:t> </a:t>
            </a:r>
            <a:r>
              <a:rPr lang="es-ES" dirty="0" err="1"/>
              <a:t>ribusameniminci</a:t>
            </a:r>
            <a:endParaRPr lang="es-ES" dirty="0"/>
          </a:p>
        </p:txBody>
      </p:sp>
      <p:sp>
        <p:nvSpPr>
          <p:cNvPr id="28" name="Marcador de texto 17">
            <a:extLst>
              <a:ext uri="{FF2B5EF4-FFF2-40B4-BE49-F238E27FC236}">
                <a16:creationId xmlns:a16="http://schemas.microsoft.com/office/drawing/2014/main" id="{EFD3DBCB-37D1-496C-A04E-BA7E970F4A25}"/>
              </a:ext>
            </a:extLst>
          </p:cNvPr>
          <p:cNvSpPr>
            <a:spLocks noGrp="1"/>
          </p:cNvSpPr>
          <p:nvPr>
            <p:ph type="body" sz="quarter" idx="45" hasCustomPrompt="1"/>
          </p:nvPr>
        </p:nvSpPr>
        <p:spPr>
          <a:xfrm>
            <a:off x="8129253" y="1414287"/>
            <a:ext cx="4524337" cy="462209"/>
          </a:xfrm>
        </p:spPr>
        <p:txBody>
          <a:bodyPr lIns="0">
            <a:normAutofit/>
          </a:bodyPr>
          <a:lstStyle>
            <a:lvl1pPr marL="0" indent="0" algn="l">
              <a:lnSpc>
                <a:spcPts val="2800"/>
              </a:lnSpc>
              <a:buNone/>
              <a:defRPr sz="2900" b="1">
                <a:solidFill>
                  <a:srgbClr val="1E1E1E"/>
                </a:solidFill>
              </a:defRPr>
            </a:lvl1pPr>
          </a:lstStyle>
          <a:p>
            <a:pPr lvl="0"/>
            <a:r>
              <a:rPr lang="es-ES" dirty="0" err="1"/>
              <a:t>Lorem</a:t>
            </a:r>
            <a:r>
              <a:rPr lang="es-ES" dirty="0"/>
              <a:t> </a:t>
            </a:r>
            <a:r>
              <a:rPr lang="es-ES" dirty="0" err="1"/>
              <a:t>ipsum</a:t>
            </a:r>
            <a:r>
              <a:rPr lang="es-ES" dirty="0"/>
              <a:t> dolor </a:t>
            </a:r>
            <a:r>
              <a:rPr lang="es-ES" dirty="0" err="1"/>
              <a:t>sit</a:t>
            </a:r>
            <a:endParaRPr lang="es-ES" dirty="0"/>
          </a:p>
        </p:txBody>
      </p:sp>
      <p:sp>
        <p:nvSpPr>
          <p:cNvPr id="34" name="Rectángulo 33">
            <a:extLst>
              <a:ext uri="{FF2B5EF4-FFF2-40B4-BE49-F238E27FC236}">
                <a16:creationId xmlns:a16="http://schemas.microsoft.com/office/drawing/2014/main" id="{28985D4F-DA9A-4115-90BA-E38ACC75A041}"/>
              </a:ext>
            </a:extLst>
          </p:cNvPr>
          <p:cNvSpPr/>
          <p:nvPr userDrawn="1"/>
        </p:nvSpPr>
        <p:spPr>
          <a:xfrm>
            <a:off x="8114896" y="2513628"/>
            <a:ext cx="800100" cy="800100"/>
          </a:xfrm>
          <a:prstGeom prst="rect">
            <a:avLst/>
          </a:prstGeom>
          <a:no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4F46DE56-E459-4EB6-9BA9-089C84D8957C}"/>
              </a:ext>
            </a:extLst>
          </p:cNvPr>
          <p:cNvSpPr/>
          <p:nvPr userDrawn="1"/>
        </p:nvSpPr>
        <p:spPr>
          <a:xfrm>
            <a:off x="8114896" y="4115773"/>
            <a:ext cx="800100" cy="800100"/>
          </a:xfrm>
          <a:prstGeom prst="rect">
            <a:avLst/>
          </a:prstGeom>
          <a:no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825B9C34-BEED-48EF-A8F3-98A25182117F}"/>
              </a:ext>
            </a:extLst>
          </p:cNvPr>
          <p:cNvSpPr/>
          <p:nvPr userDrawn="1"/>
        </p:nvSpPr>
        <p:spPr>
          <a:xfrm>
            <a:off x="8114896" y="5717918"/>
            <a:ext cx="800100" cy="800100"/>
          </a:xfrm>
          <a:prstGeom prst="rect">
            <a:avLst/>
          </a:prstGeom>
          <a:noFill/>
          <a:ln w="12700">
            <a:solidFill>
              <a:srgbClr val="FF3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Marcador de número de diapositiva 1">
            <a:extLst>
              <a:ext uri="{FF2B5EF4-FFF2-40B4-BE49-F238E27FC236}">
                <a16:creationId xmlns:a16="http://schemas.microsoft.com/office/drawing/2014/main" id="{3F5AFE29-57E8-44B6-95C3-325867DAB7CB}"/>
              </a:ext>
            </a:extLst>
          </p:cNvPr>
          <p:cNvSpPr>
            <a:spLocks noGrp="1"/>
          </p:cNvSpPr>
          <p:nvPr>
            <p:ph type="sldNum" sz="quarter" idx="49"/>
          </p:nvPr>
        </p:nvSpPr>
        <p:spPr>
          <a:xfrm>
            <a:off x="7000489" y="7763089"/>
            <a:ext cx="629422" cy="395242"/>
          </a:xfrm>
        </p:spPr>
        <p:txBody>
          <a:bodyPr/>
          <a:lstStyle/>
          <a:p>
            <a:fld id="{B005B2D1-880E-4846-A216-7D6770BA1332}" type="slidenum">
              <a:rPr lang="es-ES" smtClean="0"/>
              <a:pPr/>
              <a:t>‹Nº›</a:t>
            </a:fld>
            <a:endParaRPr lang="es-ES" dirty="0"/>
          </a:p>
        </p:txBody>
      </p:sp>
      <p:sp>
        <p:nvSpPr>
          <p:cNvPr id="43" name="CuadroTexto 42">
            <a:extLst>
              <a:ext uri="{FF2B5EF4-FFF2-40B4-BE49-F238E27FC236}">
                <a16:creationId xmlns:a16="http://schemas.microsoft.com/office/drawing/2014/main" id="{13DDD1BB-63FF-4264-945F-3B3141732107}"/>
              </a:ext>
            </a:extLst>
          </p:cNvPr>
          <p:cNvSpPr txBox="1"/>
          <p:nvPr userDrawn="1"/>
        </p:nvSpPr>
        <p:spPr>
          <a:xfrm>
            <a:off x="43292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1E1E1E"/>
                </a:solidFill>
                <a:latin typeface="Century Gothic" panose="020B0502020202020204" pitchFamily="34" charset="0"/>
              </a:rPr>
              <a:t>© Copyright Universidad Europea. Todos los derechos reservados</a:t>
            </a:r>
            <a:endParaRPr lang="es-ES" dirty="0">
              <a:solidFill>
                <a:srgbClr val="1E1E1E"/>
              </a:solidFill>
            </a:endParaRPr>
          </a:p>
        </p:txBody>
      </p:sp>
      <p:pic>
        <p:nvPicPr>
          <p:cNvPr id="30" name="Gráfico 29">
            <a:extLst>
              <a:ext uri="{FF2B5EF4-FFF2-40B4-BE49-F238E27FC236}">
                <a16:creationId xmlns:a16="http://schemas.microsoft.com/office/drawing/2014/main" id="{826DE4F1-0500-456A-9AEE-766BEA0D276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2323884" y="7585901"/>
            <a:ext cx="1400054" cy="385200"/>
          </a:xfrm>
          <a:prstGeom prst="rect">
            <a:avLst/>
          </a:prstGeom>
        </p:spPr>
      </p:pic>
      <p:sp>
        <p:nvSpPr>
          <p:cNvPr id="37" name="Rectángulo 36">
            <a:extLst>
              <a:ext uri="{FF2B5EF4-FFF2-40B4-BE49-F238E27FC236}">
                <a16:creationId xmlns:a16="http://schemas.microsoft.com/office/drawing/2014/main" id="{047CC7ED-54B8-4D1D-B00C-D69B01F0733A}"/>
              </a:ext>
            </a:extLst>
          </p:cNvPr>
          <p:cNvSpPr/>
          <p:nvPr userDrawn="1"/>
        </p:nvSpPr>
        <p:spPr>
          <a:xfrm>
            <a:off x="524442" y="332974"/>
            <a:ext cx="384969" cy="38496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655034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aficos">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1180601"/>
            <a:ext cx="3309937" cy="1803899"/>
          </a:xfrm>
        </p:spPr>
        <p:txBody>
          <a:bodyPr lIns="0" anchor="t">
            <a:noAutofit/>
          </a:bodyPr>
          <a:lstStyle>
            <a:lvl1pPr>
              <a:defRPr sz="4300"/>
            </a:lvl1pPr>
          </a:lstStyle>
          <a:p>
            <a:r>
              <a:rPr lang="es-ES" dirty="0"/>
              <a:t>Estilo</a:t>
            </a:r>
            <a:br>
              <a:rPr lang="es-ES" dirty="0"/>
            </a:br>
            <a:r>
              <a:rPr lang="es-ES" dirty="0"/>
              <a:t>de gráfico de barras I</a:t>
            </a:r>
          </a:p>
        </p:txBody>
      </p:sp>
      <p:sp>
        <p:nvSpPr>
          <p:cNvPr id="21" name="Marcador de texto 17">
            <a:extLst>
              <a:ext uri="{FF2B5EF4-FFF2-40B4-BE49-F238E27FC236}">
                <a16:creationId xmlns:a16="http://schemas.microsoft.com/office/drawing/2014/main" id="{B3CCE7E5-483B-4D05-A9C8-5D66C5A57396}"/>
              </a:ext>
            </a:extLst>
          </p:cNvPr>
          <p:cNvSpPr>
            <a:spLocks noGrp="1"/>
          </p:cNvSpPr>
          <p:nvPr>
            <p:ph type="body" sz="quarter" idx="16" hasCustomPrompt="1"/>
          </p:nvPr>
        </p:nvSpPr>
        <p:spPr>
          <a:xfrm>
            <a:off x="906463" y="3263021"/>
            <a:ext cx="4745037" cy="3411330"/>
          </a:xfrm>
        </p:spPr>
        <p:txBody>
          <a:bodyPr lIns="0">
            <a:noAutofit/>
          </a:bodyPr>
          <a:lstStyle>
            <a:lvl1pPr marL="0" indent="0">
              <a:lnSpc>
                <a:spcPts val="1700"/>
              </a:lnSpc>
              <a:spcBef>
                <a:spcPts val="900"/>
              </a:spcBef>
              <a:buNone/>
              <a:defRPr sz="1440" b="0">
                <a:solidFill>
                  <a:srgbClr val="1E1E1E"/>
                </a:solidFill>
              </a:defRPr>
            </a:lvl1pPr>
          </a:lstStyle>
          <a:p>
            <a:pPr lvl="0"/>
            <a:r>
              <a:rPr lang="es-ES" dirty="0" err="1"/>
              <a:t>Conepos</a:t>
            </a:r>
            <a:r>
              <a:rPr lang="es-ES" dirty="0"/>
              <a:t> </a:t>
            </a:r>
            <a:r>
              <a:rPr lang="es-ES" dirty="0" err="1"/>
              <a:t>reiciis</a:t>
            </a:r>
            <a:r>
              <a:rPr lang="es-ES" dirty="0"/>
              <a:t> </a:t>
            </a:r>
            <a:r>
              <a:rPr lang="es-ES" dirty="0" err="1"/>
              <a:t>conseque</a:t>
            </a:r>
            <a:r>
              <a:rPr lang="es-ES" dirty="0"/>
              <a:t> </a:t>
            </a:r>
            <a:r>
              <a:rPr lang="es-ES" dirty="0" err="1"/>
              <a:t>conempo</a:t>
            </a:r>
            <a:r>
              <a:rPr lang="es-ES" dirty="0"/>
              <a:t> </a:t>
            </a:r>
            <a:r>
              <a:rPr lang="es-ES" dirty="0" err="1"/>
              <a:t>ribusam</a:t>
            </a:r>
            <a:r>
              <a:rPr lang="es-ES" dirty="0"/>
              <a:t> </a:t>
            </a:r>
            <a:r>
              <a:rPr lang="es-ES" dirty="0" err="1"/>
              <a:t>enimincil</a:t>
            </a:r>
            <a:r>
              <a:rPr lang="es-ES" dirty="0"/>
              <a:t> </a:t>
            </a:r>
            <a:r>
              <a:rPr lang="es-ES" dirty="0" err="1"/>
              <a:t>molupta</a:t>
            </a:r>
            <a:r>
              <a:rPr lang="es-ES" dirty="0"/>
              <a:t> </a:t>
            </a:r>
            <a:r>
              <a:rPr lang="es-ES" dirty="0" err="1"/>
              <a:t>tiatesed</a:t>
            </a:r>
            <a:r>
              <a:rPr lang="es-ES" dirty="0"/>
              <a:t> qui </a:t>
            </a:r>
            <a:r>
              <a:rPr lang="es-ES" dirty="0" err="1"/>
              <a:t>sit</a:t>
            </a:r>
            <a:r>
              <a:rPr lang="es-ES" dirty="0"/>
              <a:t> </a:t>
            </a:r>
            <a:r>
              <a:rPr lang="es-ES" dirty="0" err="1"/>
              <a:t>aut</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a:t>
            </a:r>
          </a:p>
          <a:p>
            <a:pPr lvl="0"/>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alitis</a:t>
            </a:r>
            <a:r>
              <a:rPr lang="es-ES" dirty="0"/>
              <a:t> </a:t>
            </a:r>
            <a:r>
              <a:rPr lang="es-ES" dirty="0" err="1"/>
              <a:t>harit</a:t>
            </a:r>
            <a:r>
              <a:rPr lang="es-ES" dirty="0"/>
              <a:t>, </a:t>
            </a:r>
            <a:r>
              <a:rPr lang="es-ES" dirty="0" err="1"/>
              <a:t>quoditat</a:t>
            </a:r>
            <a:r>
              <a:rPr lang="es-ES" dirty="0"/>
              <a:t> mi, </a:t>
            </a: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a:t>
            </a:r>
            <a:r>
              <a:rPr lang="es-ES" dirty="0"/>
              <a:t>.</a:t>
            </a:r>
          </a:p>
          <a:p>
            <a:pPr marL="0" marR="0" lvl="0" indent="0" algn="l" defTabSz="1097280" rtl="0" eaLnBrk="1" fontAlgn="auto" latinLnBrk="0" hangingPunct="1">
              <a:lnSpc>
                <a:spcPts val="1700"/>
              </a:lnSpc>
              <a:spcBef>
                <a:spcPts val="900"/>
              </a:spcBef>
              <a:spcAft>
                <a:spcPts val="0"/>
              </a:spcAft>
              <a:buClr>
                <a:srgbClr val="FF3228"/>
              </a:buClr>
              <a:buSzTx/>
              <a:buFont typeface="Wingdings" panose="05000000000000000000" pitchFamily="2" charset="2"/>
              <a:buNone/>
              <a:tabLst/>
              <a:defRPr/>
            </a:pPr>
            <a:r>
              <a:rPr lang="es-ES" dirty="0" err="1"/>
              <a:t>Arupiet</a:t>
            </a:r>
            <a:r>
              <a:rPr lang="es-ES" dirty="0"/>
              <a:t> </a:t>
            </a:r>
            <a:r>
              <a:rPr lang="es-ES" dirty="0" err="1"/>
              <a:t>autest</a:t>
            </a:r>
            <a:r>
              <a:rPr lang="es-ES" dirty="0"/>
              <a:t> </a:t>
            </a:r>
            <a:r>
              <a:rPr lang="es-ES" dirty="0" err="1"/>
              <a:t>ent</a:t>
            </a:r>
            <a:r>
              <a:rPr lang="es-ES" dirty="0"/>
              <a:t> </a:t>
            </a:r>
            <a:r>
              <a:rPr lang="es-ES" dirty="0" err="1"/>
              <a:t>laudant</a:t>
            </a:r>
            <a:r>
              <a:rPr lang="es-ES" dirty="0"/>
              <a:t> ut </a:t>
            </a:r>
            <a:r>
              <a:rPr lang="es-ES" dirty="0" err="1"/>
              <a:t>eatur</a:t>
            </a:r>
            <a:r>
              <a:rPr lang="es-ES" dirty="0"/>
              <a:t>?</a:t>
            </a:r>
            <a:br>
              <a:rPr lang="es-ES" dirty="0"/>
            </a:br>
            <a:r>
              <a:rPr lang="es-ES" dirty="0" err="1"/>
              <a:t>experum</a:t>
            </a:r>
            <a:r>
              <a:rPr lang="es-ES" dirty="0"/>
              <a:t> a </a:t>
            </a:r>
            <a:r>
              <a:rPr lang="es-ES" dirty="0" err="1"/>
              <a:t>conse</a:t>
            </a:r>
            <a:r>
              <a:rPr lang="es-ES" dirty="0"/>
              <a:t> </a:t>
            </a:r>
            <a:r>
              <a:rPr lang="es-ES" dirty="0" err="1"/>
              <a:t>sequamet</a:t>
            </a:r>
            <a:r>
              <a:rPr lang="es-ES" dirty="0"/>
              <a:t>, quid </a:t>
            </a:r>
            <a:r>
              <a:rPr lang="es-ES" dirty="0" err="1"/>
              <a:t>ullestrum</a:t>
            </a:r>
            <a:r>
              <a:rPr lang="es-ES" dirty="0"/>
              <a:t> quia </a:t>
            </a:r>
            <a:r>
              <a:rPr lang="es-ES" dirty="0" err="1"/>
              <a:t>estemqu</a:t>
            </a:r>
            <a:r>
              <a:rPr lang="es-ES" dirty="0"/>
              <a:t> </a:t>
            </a:r>
            <a:r>
              <a:rPr lang="es-ES" dirty="0" err="1"/>
              <a:t>idun</a:t>
            </a:r>
            <a:r>
              <a:rPr lang="es-ES" dirty="0"/>
              <a:t> qui </a:t>
            </a:r>
            <a:r>
              <a:rPr lang="es-ES" dirty="0" err="1"/>
              <a:t>aliti</a:t>
            </a:r>
            <a:r>
              <a:rPr lang="es-ES" dirty="0"/>
              <a:t> </a:t>
            </a:r>
            <a:r>
              <a:rPr lang="es-ES" dirty="0" err="1"/>
              <a:t>Poribus</a:t>
            </a:r>
            <a:r>
              <a:rPr lang="es-ES" dirty="0"/>
              <a:t> </a:t>
            </a:r>
            <a:r>
              <a:rPr lang="es-ES" dirty="0" err="1"/>
              <a:t>reiciis</a:t>
            </a:r>
            <a:r>
              <a:rPr lang="es-ES" dirty="0"/>
              <a:t>.</a:t>
            </a:r>
          </a:p>
        </p:txBody>
      </p:sp>
      <p:sp>
        <p:nvSpPr>
          <p:cNvPr id="25" name="CuadroTexto 24">
            <a:extLst>
              <a:ext uri="{FF2B5EF4-FFF2-40B4-BE49-F238E27FC236}">
                <a16:creationId xmlns:a16="http://schemas.microsoft.com/office/drawing/2014/main" id="{E30C8D45-466F-4F40-8328-D150D1EB24BA}"/>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7" name="Marcador de número de diapositiva 1">
            <a:extLst>
              <a:ext uri="{FF2B5EF4-FFF2-40B4-BE49-F238E27FC236}">
                <a16:creationId xmlns:a16="http://schemas.microsoft.com/office/drawing/2014/main" id="{04281931-3718-4A7D-AA8E-F88E5AEB9ADC}"/>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Rectángulo 27">
            <a:extLst>
              <a:ext uri="{FF2B5EF4-FFF2-40B4-BE49-F238E27FC236}">
                <a16:creationId xmlns:a16="http://schemas.microsoft.com/office/drawing/2014/main" id="{4D5137D5-442A-403F-81C7-7686AFB9547E}"/>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gráfico 6">
            <a:extLst>
              <a:ext uri="{FF2B5EF4-FFF2-40B4-BE49-F238E27FC236}">
                <a16:creationId xmlns:a16="http://schemas.microsoft.com/office/drawing/2014/main" id="{7201564A-7529-4B1F-B62A-73FAF73E875E}"/>
              </a:ext>
            </a:extLst>
          </p:cNvPr>
          <p:cNvSpPr>
            <a:spLocks noGrp="1"/>
          </p:cNvSpPr>
          <p:nvPr>
            <p:ph type="chart" sz="quarter" idx="31"/>
          </p:nvPr>
        </p:nvSpPr>
        <p:spPr>
          <a:xfrm>
            <a:off x="6140450" y="1719155"/>
            <a:ext cx="7583488" cy="5599220"/>
          </a:xfrm>
        </p:spPr>
        <p:txBody>
          <a:bodyPr/>
          <a:lstStyle/>
          <a:p>
            <a:endParaRPr lang="es-ES" dirty="0"/>
          </a:p>
        </p:txBody>
      </p:sp>
      <p:pic>
        <p:nvPicPr>
          <p:cNvPr id="9" name="Gráfico 8">
            <a:extLst>
              <a:ext uri="{FF2B5EF4-FFF2-40B4-BE49-F238E27FC236}">
                <a16:creationId xmlns:a16="http://schemas.microsoft.com/office/drawing/2014/main" id="{06E2181E-8ABD-4C68-97CA-BF860F11CA13}"/>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17698008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las">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E45EE8D0-3795-421B-8794-6F214183AE2D}"/>
              </a:ext>
            </a:extLst>
          </p:cNvPr>
          <p:cNvSpPr>
            <a:spLocks noGrp="1"/>
          </p:cNvSpPr>
          <p:nvPr>
            <p:ph type="title" hasCustomPrompt="1"/>
          </p:nvPr>
        </p:nvSpPr>
        <p:spPr>
          <a:xfrm>
            <a:off x="906463" y="1180601"/>
            <a:ext cx="5278437" cy="879431"/>
          </a:xfrm>
        </p:spPr>
        <p:txBody>
          <a:bodyPr lIns="0" anchor="t">
            <a:noAutofit/>
          </a:bodyPr>
          <a:lstStyle>
            <a:lvl1pPr>
              <a:defRPr sz="4300"/>
            </a:lvl1pPr>
          </a:lstStyle>
          <a:p>
            <a:r>
              <a:rPr lang="es-ES" dirty="0"/>
              <a:t>Estilo tabla I</a:t>
            </a:r>
          </a:p>
        </p:txBody>
      </p:sp>
      <p:sp>
        <p:nvSpPr>
          <p:cNvPr id="25" name="CuadroTexto 24">
            <a:extLst>
              <a:ext uri="{FF2B5EF4-FFF2-40B4-BE49-F238E27FC236}">
                <a16:creationId xmlns:a16="http://schemas.microsoft.com/office/drawing/2014/main" id="{E30C8D45-466F-4F40-8328-D150D1EB24BA}"/>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27" name="Marcador de número de diapositiva 1">
            <a:extLst>
              <a:ext uri="{FF2B5EF4-FFF2-40B4-BE49-F238E27FC236}">
                <a16:creationId xmlns:a16="http://schemas.microsoft.com/office/drawing/2014/main" id="{04281931-3718-4A7D-AA8E-F88E5AEB9ADC}"/>
              </a:ext>
            </a:extLst>
          </p:cNvPr>
          <p:cNvSpPr>
            <a:spLocks noGrp="1"/>
          </p:cNvSpPr>
          <p:nvPr>
            <p:ph type="sldNum" sz="quarter" idx="30"/>
          </p:nvPr>
        </p:nvSpPr>
        <p:spPr>
          <a:xfrm>
            <a:off x="7000489" y="7763089"/>
            <a:ext cx="629422" cy="395242"/>
          </a:xfrm>
        </p:spPr>
        <p:txBody>
          <a:bodyPr/>
          <a:lstStyle/>
          <a:p>
            <a:fld id="{B005B2D1-880E-4846-A216-7D6770BA1332}" type="slidenum">
              <a:rPr lang="es-ES" smtClean="0"/>
              <a:pPr/>
              <a:t>‹Nº›</a:t>
            </a:fld>
            <a:endParaRPr lang="es-ES" dirty="0"/>
          </a:p>
        </p:txBody>
      </p:sp>
      <p:sp>
        <p:nvSpPr>
          <p:cNvPr id="28" name="Rectángulo 27">
            <a:extLst>
              <a:ext uri="{FF2B5EF4-FFF2-40B4-BE49-F238E27FC236}">
                <a16:creationId xmlns:a16="http://schemas.microsoft.com/office/drawing/2014/main" id="{4D5137D5-442A-403F-81C7-7686AFB9547E}"/>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tabla 2">
            <a:extLst>
              <a:ext uri="{FF2B5EF4-FFF2-40B4-BE49-F238E27FC236}">
                <a16:creationId xmlns:a16="http://schemas.microsoft.com/office/drawing/2014/main" id="{06B5FEDA-2675-4177-AA01-B26A0E6450C6}"/>
              </a:ext>
            </a:extLst>
          </p:cNvPr>
          <p:cNvSpPr>
            <a:spLocks noGrp="1"/>
          </p:cNvSpPr>
          <p:nvPr>
            <p:ph type="tbl" sz="quarter" idx="31"/>
          </p:nvPr>
        </p:nvSpPr>
        <p:spPr>
          <a:xfrm>
            <a:off x="906463" y="2514600"/>
            <a:ext cx="12817474" cy="4803775"/>
          </a:xfrm>
        </p:spPr>
        <p:txBody>
          <a:bodyPr/>
          <a:lstStyle/>
          <a:p>
            <a:endParaRPr lang="es-ES"/>
          </a:p>
        </p:txBody>
      </p:sp>
      <p:pic>
        <p:nvPicPr>
          <p:cNvPr id="8" name="Gráfico 7">
            <a:extLst>
              <a:ext uri="{FF2B5EF4-FFF2-40B4-BE49-F238E27FC236}">
                <a16:creationId xmlns:a16="http://schemas.microsoft.com/office/drawing/2014/main" id="{B63D23CB-FADD-4E51-B607-9F895E3383D8}"/>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0725009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conos">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1FA62221-C641-42BD-85C5-560FB62FCEC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14630400" cy="8229600"/>
          </a:xfrm>
          <a:prstGeom prst="rect">
            <a:avLst/>
          </a:prstGeom>
        </p:spPr>
      </p:pic>
      <p:sp>
        <p:nvSpPr>
          <p:cNvPr id="3" name="Marcador de número de diapositiva 2">
            <a:extLst>
              <a:ext uri="{FF2B5EF4-FFF2-40B4-BE49-F238E27FC236}">
                <a16:creationId xmlns:a16="http://schemas.microsoft.com/office/drawing/2014/main" id="{7450A57E-6C25-44CF-9946-8E51E495D6DA}"/>
              </a:ext>
            </a:extLst>
          </p:cNvPr>
          <p:cNvSpPr>
            <a:spLocks noGrp="1"/>
          </p:cNvSpPr>
          <p:nvPr>
            <p:ph type="sldNum" sz="quarter" idx="10"/>
          </p:nvPr>
        </p:nvSpPr>
        <p:spPr/>
        <p:txBody>
          <a:bodyPr/>
          <a:lstStyle/>
          <a:p>
            <a:fld id="{B005B2D1-880E-4846-A216-7D6770BA1332}" type="slidenum">
              <a:rPr lang="es-ES" smtClean="0"/>
              <a:pPr/>
              <a:t>‹Nº›</a:t>
            </a:fld>
            <a:endParaRPr lang="es-ES" dirty="0"/>
          </a:p>
        </p:txBody>
      </p:sp>
      <p:sp>
        <p:nvSpPr>
          <p:cNvPr id="9" name="CuadroTexto 8">
            <a:extLst>
              <a:ext uri="{FF2B5EF4-FFF2-40B4-BE49-F238E27FC236}">
                <a16:creationId xmlns:a16="http://schemas.microsoft.com/office/drawing/2014/main" id="{AEACB8DF-60BA-4C55-8790-127B9DB59323}"/>
              </a:ext>
            </a:extLst>
          </p:cNvPr>
          <p:cNvSpPr txBox="1"/>
          <p:nvPr userDrawn="1"/>
        </p:nvSpPr>
        <p:spPr>
          <a:xfrm>
            <a:off x="10257964"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rgbClr val="333333"/>
                </a:solidFill>
                <a:latin typeface="Century Gothic" panose="020B0502020202020204" pitchFamily="34" charset="0"/>
              </a:rPr>
              <a:t>© Copyright Universidad Europea. Todos los derechos reservados</a:t>
            </a:r>
            <a:endParaRPr lang="es-ES" dirty="0"/>
          </a:p>
        </p:txBody>
      </p:sp>
      <p:sp>
        <p:nvSpPr>
          <p:cNvPr id="10" name="Rectángulo 9">
            <a:extLst>
              <a:ext uri="{FF2B5EF4-FFF2-40B4-BE49-F238E27FC236}">
                <a16:creationId xmlns:a16="http://schemas.microsoft.com/office/drawing/2014/main" id="{8C8DE8CD-D0F4-421F-8259-A29997BBF572}"/>
              </a:ext>
            </a:extLst>
          </p:cNvPr>
          <p:cNvSpPr/>
          <p:nvPr userDrawn="1"/>
        </p:nvSpPr>
        <p:spPr>
          <a:xfrm>
            <a:off x="521494" y="7543800"/>
            <a:ext cx="384969" cy="384969"/>
          </a:xfrm>
          <a:prstGeom prst="rect">
            <a:avLst/>
          </a:prstGeom>
          <a:solidFill>
            <a:srgbClr val="FF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Título 11">
            <a:extLst>
              <a:ext uri="{FF2B5EF4-FFF2-40B4-BE49-F238E27FC236}">
                <a16:creationId xmlns:a16="http://schemas.microsoft.com/office/drawing/2014/main" id="{E6467823-04AD-499F-9EBF-6BAE54012BC6}"/>
              </a:ext>
            </a:extLst>
          </p:cNvPr>
          <p:cNvSpPr>
            <a:spLocks noGrp="1"/>
          </p:cNvSpPr>
          <p:nvPr>
            <p:ph type="title" hasCustomPrompt="1"/>
          </p:nvPr>
        </p:nvSpPr>
        <p:spPr>
          <a:xfrm>
            <a:off x="2062163" y="5204458"/>
            <a:ext cx="3284537" cy="1017545"/>
          </a:xfrm>
        </p:spPr>
        <p:txBody>
          <a:bodyPr lIns="0" anchor="t">
            <a:noAutofit/>
          </a:bodyPr>
          <a:lstStyle>
            <a:lvl1pPr>
              <a:defRPr sz="4300">
                <a:solidFill>
                  <a:schemeClr val="bg1"/>
                </a:solidFill>
              </a:defRPr>
            </a:lvl1pPr>
          </a:lstStyle>
          <a:p>
            <a:r>
              <a:rPr lang="es-ES" dirty="0"/>
              <a:t>Iconos</a:t>
            </a:r>
          </a:p>
        </p:txBody>
      </p:sp>
      <p:pic>
        <p:nvPicPr>
          <p:cNvPr id="11" name="Gráfico 10">
            <a:extLst>
              <a:ext uri="{FF2B5EF4-FFF2-40B4-BE49-F238E27FC236}">
                <a16:creationId xmlns:a16="http://schemas.microsoft.com/office/drawing/2014/main" id="{234AC0BB-9746-40C6-8816-9CE7B49FFA39}"/>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r="69936"/>
          <a:stretch/>
        </p:blipFill>
        <p:spPr>
          <a:xfrm>
            <a:off x="13723938" y="332974"/>
            <a:ext cx="420914" cy="385200"/>
          </a:xfrm>
          <a:prstGeom prst="rect">
            <a:avLst/>
          </a:prstGeom>
        </p:spPr>
      </p:pic>
    </p:spTree>
    <p:extLst>
      <p:ext uri="{BB962C8B-B14F-4D97-AF65-F5344CB8AC3E}">
        <p14:creationId xmlns:p14="http://schemas.microsoft.com/office/powerpoint/2010/main" val="33817292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raportada">
    <p:spTree>
      <p:nvGrpSpPr>
        <p:cNvPr id="1" name=""/>
        <p:cNvGrpSpPr/>
        <p:nvPr/>
      </p:nvGrpSpPr>
      <p:grpSpPr>
        <a:xfrm>
          <a:off x="0" y="0"/>
          <a:ext cx="0" cy="0"/>
          <a:chOff x="0" y="0"/>
          <a:chExt cx="0" cy="0"/>
        </a:xfrm>
      </p:grpSpPr>
      <p:pic>
        <p:nvPicPr>
          <p:cNvPr id="12" name="Gráfico 11">
            <a:extLst>
              <a:ext uri="{FF2B5EF4-FFF2-40B4-BE49-F238E27FC236}">
                <a16:creationId xmlns:a16="http://schemas.microsoft.com/office/drawing/2014/main" id="{58986412-1BC4-47CA-9C5B-0E42A10721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14630400" cy="8229600"/>
          </a:xfrm>
          <a:prstGeom prst="rect">
            <a:avLst/>
          </a:prstGeom>
        </p:spPr>
      </p:pic>
      <p:sp>
        <p:nvSpPr>
          <p:cNvPr id="9" name="CuadroTexto 8">
            <a:extLst>
              <a:ext uri="{FF2B5EF4-FFF2-40B4-BE49-F238E27FC236}">
                <a16:creationId xmlns:a16="http://schemas.microsoft.com/office/drawing/2014/main" id="{612609C0-CE8E-4F26-9C56-26779C292085}"/>
              </a:ext>
            </a:extLst>
          </p:cNvPr>
          <p:cNvSpPr txBox="1"/>
          <p:nvPr userDrawn="1"/>
        </p:nvSpPr>
        <p:spPr>
          <a:xfrm>
            <a:off x="812568" y="7772943"/>
            <a:ext cx="4043094" cy="24006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960" dirty="0">
                <a:solidFill>
                  <a:schemeClr val="bg1"/>
                </a:solidFill>
                <a:latin typeface="Century Gothic" panose="020B0502020202020204" pitchFamily="34" charset="0"/>
              </a:rPr>
              <a:t>© Copyright Universidad Europea. Todos los derechos reservados</a:t>
            </a:r>
            <a:endParaRPr lang="es-ES" dirty="0">
              <a:solidFill>
                <a:schemeClr val="bg1"/>
              </a:solidFill>
            </a:endParaRPr>
          </a:p>
        </p:txBody>
      </p:sp>
      <p:sp>
        <p:nvSpPr>
          <p:cNvPr id="14" name="Title 1">
            <a:extLst>
              <a:ext uri="{FF2B5EF4-FFF2-40B4-BE49-F238E27FC236}">
                <a16:creationId xmlns:a16="http://schemas.microsoft.com/office/drawing/2014/main" id="{C6C8BD96-F01B-45B8-816D-46F9D05B00D1}"/>
              </a:ext>
            </a:extLst>
          </p:cNvPr>
          <p:cNvSpPr>
            <a:spLocks noGrp="1"/>
          </p:cNvSpPr>
          <p:nvPr>
            <p:ph type="title" hasCustomPrompt="1"/>
          </p:nvPr>
        </p:nvSpPr>
        <p:spPr>
          <a:xfrm>
            <a:off x="4347351" y="2842955"/>
            <a:ext cx="4424116" cy="776545"/>
          </a:xfrm>
        </p:spPr>
        <p:txBody>
          <a:bodyPr>
            <a:normAutofit/>
          </a:bodyPr>
          <a:lstStyle>
            <a:lvl1pPr>
              <a:defRPr sz="6000"/>
            </a:lvl1pPr>
          </a:lstStyle>
          <a:p>
            <a:r>
              <a:rPr lang="es-ES" dirty="0"/>
              <a:t>Gracias</a:t>
            </a:r>
            <a:endParaRPr lang="en-US" dirty="0"/>
          </a:p>
        </p:txBody>
      </p:sp>
      <p:sp>
        <p:nvSpPr>
          <p:cNvPr id="15" name="Marcador de texto 17">
            <a:extLst>
              <a:ext uri="{FF2B5EF4-FFF2-40B4-BE49-F238E27FC236}">
                <a16:creationId xmlns:a16="http://schemas.microsoft.com/office/drawing/2014/main" id="{11DB0538-BF7A-408B-8D8F-356A5E062386}"/>
              </a:ext>
            </a:extLst>
          </p:cNvPr>
          <p:cNvSpPr>
            <a:spLocks noGrp="1"/>
          </p:cNvSpPr>
          <p:nvPr>
            <p:ph type="body" sz="quarter" idx="16" hasCustomPrompt="1"/>
          </p:nvPr>
        </p:nvSpPr>
        <p:spPr>
          <a:xfrm>
            <a:off x="4448951" y="3648916"/>
            <a:ext cx="4542650" cy="961186"/>
          </a:xfrm>
        </p:spPr>
        <p:txBody>
          <a:bodyPr lIns="0">
            <a:noAutofit/>
          </a:bodyPr>
          <a:lstStyle>
            <a:lvl1pPr marL="0" indent="0">
              <a:lnSpc>
                <a:spcPts val="2800"/>
              </a:lnSpc>
              <a:spcBef>
                <a:spcPts val="900"/>
              </a:spcBef>
              <a:buNone/>
              <a:defRPr sz="2500" b="0">
                <a:solidFill>
                  <a:srgbClr val="1E1E1E"/>
                </a:solidFill>
              </a:defRPr>
            </a:lvl1pPr>
          </a:lstStyle>
          <a:p>
            <a:pPr lvl="0"/>
            <a:r>
              <a:rPr lang="es-ES" dirty="0" err="1"/>
              <a:t>Lorem</a:t>
            </a:r>
            <a:r>
              <a:rPr lang="es-ES" dirty="0"/>
              <a:t> </a:t>
            </a:r>
            <a:r>
              <a:rPr lang="es-ES" dirty="0" err="1"/>
              <a:t>ipsum</a:t>
            </a:r>
            <a:r>
              <a:rPr lang="es-ES" dirty="0"/>
              <a:t> </a:t>
            </a:r>
            <a:r>
              <a:rPr lang="es-ES" dirty="0" err="1"/>
              <a:t>Udae</a:t>
            </a:r>
            <a:r>
              <a:rPr lang="es-ES" dirty="0"/>
              <a:t> </a:t>
            </a:r>
            <a:r>
              <a:rPr lang="es-ES" dirty="0" err="1"/>
              <a:t>voluptatur</a:t>
            </a:r>
            <a:r>
              <a:rPr lang="es-ES" dirty="0"/>
              <a:t>? Pitas </a:t>
            </a:r>
            <a:r>
              <a:rPr lang="es-ES" dirty="0" err="1"/>
              <a:t>dolorem</a:t>
            </a:r>
            <a:endParaRPr lang="es-ES" dirty="0"/>
          </a:p>
        </p:txBody>
      </p:sp>
      <p:sp>
        <p:nvSpPr>
          <p:cNvPr id="16" name="Marcador de texto 17">
            <a:extLst>
              <a:ext uri="{FF2B5EF4-FFF2-40B4-BE49-F238E27FC236}">
                <a16:creationId xmlns:a16="http://schemas.microsoft.com/office/drawing/2014/main" id="{FB1C9EB0-95F2-4DA1-AF97-1506B0C3FDB2}"/>
              </a:ext>
            </a:extLst>
          </p:cNvPr>
          <p:cNvSpPr>
            <a:spLocks noGrp="1"/>
          </p:cNvSpPr>
          <p:nvPr>
            <p:ph type="body" sz="quarter" idx="22" hasCustomPrompt="1"/>
          </p:nvPr>
        </p:nvSpPr>
        <p:spPr>
          <a:xfrm>
            <a:off x="6925382" y="5473725"/>
            <a:ext cx="3256844" cy="316483"/>
          </a:xfrm>
        </p:spPr>
        <p:txBody>
          <a:bodyPr lIns="0">
            <a:noAutofit/>
          </a:bodyPr>
          <a:lstStyle>
            <a:lvl1pPr marL="0" indent="0">
              <a:lnSpc>
                <a:spcPts val="1700"/>
              </a:lnSpc>
              <a:spcBef>
                <a:spcPts val="900"/>
              </a:spcBef>
              <a:buNone/>
              <a:defRPr sz="1440" b="0">
                <a:solidFill>
                  <a:schemeClr val="bg1"/>
                </a:solidFill>
              </a:defRPr>
            </a:lvl1pPr>
          </a:lstStyle>
          <a:p>
            <a:pPr lvl="0"/>
            <a:r>
              <a:rPr lang="es-ES" dirty="0" err="1"/>
              <a:t>Lorem</a:t>
            </a:r>
            <a:r>
              <a:rPr lang="es-ES" dirty="0"/>
              <a:t> ipsum@info.com</a:t>
            </a:r>
          </a:p>
        </p:txBody>
      </p:sp>
      <p:sp>
        <p:nvSpPr>
          <p:cNvPr id="17" name="Marcador de texto 17">
            <a:extLst>
              <a:ext uri="{FF2B5EF4-FFF2-40B4-BE49-F238E27FC236}">
                <a16:creationId xmlns:a16="http://schemas.microsoft.com/office/drawing/2014/main" id="{E7C874BE-A19E-48B7-AC48-D4C857D7A99B}"/>
              </a:ext>
            </a:extLst>
          </p:cNvPr>
          <p:cNvSpPr>
            <a:spLocks noGrp="1"/>
          </p:cNvSpPr>
          <p:nvPr>
            <p:ph type="body" sz="quarter" idx="15" hasCustomPrompt="1"/>
          </p:nvPr>
        </p:nvSpPr>
        <p:spPr>
          <a:xfrm>
            <a:off x="6925382" y="5144355"/>
            <a:ext cx="3256843" cy="316483"/>
          </a:xfrm>
        </p:spPr>
        <p:txBody>
          <a:bodyPr lIns="0">
            <a:noAutofit/>
          </a:bodyPr>
          <a:lstStyle>
            <a:lvl1pPr marL="0" indent="0">
              <a:lnSpc>
                <a:spcPts val="2800"/>
              </a:lnSpc>
              <a:buNone/>
              <a:defRPr sz="2200" b="1">
                <a:solidFill>
                  <a:schemeClr val="bg1"/>
                </a:solidFill>
              </a:defRPr>
            </a:lvl1pPr>
          </a:lstStyle>
          <a:p>
            <a:pPr lvl="0"/>
            <a:r>
              <a:rPr lang="es-ES" dirty="0" err="1"/>
              <a:t>Lorem</a:t>
            </a:r>
            <a:r>
              <a:rPr lang="es-ES" dirty="0"/>
              <a:t> </a:t>
            </a:r>
            <a:r>
              <a:rPr lang="es-ES" dirty="0" err="1"/>
              <a:t>ipsum</a:t>
            </a:r>
            <a:endParaRPr lang="es-ES" dirty="0"/>
          </a:p>
        </p:txBody>
      </p:sp>
      <p:sp>
        <p:nvSpPr>
          <p:cNvPr id="18" name="Marcador de texto 17">
            <a:extLst>
              <a:ext uri="{FF2B5EF4-FFF2-40B4-BE49-F238E27FC236}">
                <a16:creationId xmlns:a16="http://schemas.microsoft.com/office/drawing/2014/main" id="{983F7AB7-EF84-4792-8807-631A61157F6B}"/>
              </a:ext>
            </a:extLst>
          </p:cNvPr>
          <p:cNvSpPr>
            <a:spLocks noGrp="1"/>
          </p:cNvSpPr>
          <p:nvPr>
            <p:ph type="body" sz="quarter" idx="23" hasCustomPrompt="1"/>
          </p:nvPr>
        </p:nvSpPr>
        <p:spPr>
          <a:xfrm>
            <a:off x="6925382" y="5865514"/>
            <a:ext cx="3256844" cy="316483"/>
          </a:xfrm>
        </p:spPr>
        <p:txBody>
          <a:bodyPr lIns="0">
            <a:noAutofit/>
          </a:bodyPr>
          <a:lstStyle>
            <a:lvl1pPr marL="0" indent="0">
              <a:lnSpc>
                <a:spcPts val="1700"/>
              </a:lnSpc>
              <a:spcBef>
                <a:spcPts val="900"/>
              </a:spcBef>
              <a:buNone/>
              <a:defRPr sz="1440" b="1">
                <a:solidFill>
                  <a:schemeClr val="bg1"/>
                </a:solidFill>
              </a:defRPr>
            </a:lvl1pPr>
          </a:lstStyle>
          <a:p>
            <a:pPr lvl="0"/>
            <a:r>
              <a:rPr lang="es-ES" dirty="0"/>
              <a:t>Universidadeuropea.com</a:t>
            </a:r>
          </a:p>
        </p:txBody>
      </p:sp>
      <p:sp>
        <p:nvSpPr>
          <p:cNvPr id="24" name="CuadroTexto 23">
            <a:extLst>
              <a:ext uri="{FF2B5EF4-FFF2-40B4-BE49-F238E27FC236}">
                <a16:creationId xmlns:a16="http://schemas.microsoft.com/office/drawing/2014/main" id="{803B4663-693F-4482-99D6-BFAAF6A3D27D}"/>
              </a:ext>
            </a:extLst>
          </p:cNvPr>
          <p:cNvSpPr txBox="1"/>
          <p:nvPr userDrawn="1"/>
        </p:nvSpPr>
        <p:spPr>
          <a:xfrm>
            <a:off x="9061051" y="6698399"/>
            <a:ext cx="1800493" cy="430887"/>
          </a:xfrm>
          <a:prstGeom prst="rect">
            <a:avLst/>
          </a:prstGeom>
          <a:noFill/>
        </p:spPr>
        <p:txBody>
          <a:bodyPr wrap="none" rtlCol="0">
            <a:spAutoFit/>
          </a:bodyPr>
          <a:lstStyle/>
          <a:p>
            <a:pPr lvl="0"/>
            <a:r>
              <a:rPr lang="es-ES" sz="2200" b="1" kern="1200" dirty="0">
                <a:solidFill>
                  <a:schemeClr val="bg1"/>
                </a:solidFill>
                <a:latin typeface="Century Gothic" panose="020B0502020202020204" pitchFamily="34" charset="0"/>
                <a:ea typeface="+mn-ea"/>
                <a:cs typeface="+mn-cs"/>
              </a:rPr>
              <a:t>Ve más allá</a:t>
            </a:r>
          </a:p>
        </p:txBody>
      </p:sp>
    </p:spTree>
    <p:extLst>
      <p:ext uri="{BB962C8B-B14F-4D97-AF65-F5344CB8AC3E}">
        <p14:creationId xmlns:p14="http://schemas.microsoft.com/office/powerpoint/2010/main" val="201813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03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4E8383-EBBB-43A5-8288-826364F072D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4630397" cy="8229598"/>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1232014"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1232014"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2711316"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3644957"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3644957"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3644957"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7" name="Gráfico 16">
            <a:extLst>
              <a:ext uri="{FF2B5EF4-FFF2-40B4-BE49-F238E27FC236}">
                <a16:creationId xmlns:a16="http://schemas.microsoft.com/office/drawing/2014/main" id="{D71C7A76-B3FC-4D82-9E7A-2B97594E11D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155726033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ada 04 blanc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480EAAD8-7A6F-435E-A8EC-6782A258B51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8460128"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8460128"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1650"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907100"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907100"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907100"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1" name="Gráfico 10">
            <a:extLst>
              <a:ext uri="{FF2B5EF4-FFF2-40B4-BE49-F238E27FC236}">
                <a16:creationId xmlns:a16="http://schemas.microsoft.com/office/drawing/2014/main" id="{7D477561-B3ED-45D0-B1A9-8965EAF07DA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18038" y="908844"/>
            <a:ext cx="2910840" cy="800100"/>
          </a:xfrm>
          <a:prstGeom prst="rect">
            <a:avLst/>
          </a:prstGeom>
        </p:spPr>
      </p:pic>
    </p:spTree>
    <p:extLst>
      <p:ext uri="{BB962C8B-B14F-4D97-AF65-F5344CB8AC3E}">
        <p14:creationId xmlns:p14="http://schemas.microsoft.com/office/powerpoint/2010/main" val="1354166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ada 04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07A6838A-54ED-4793-920B-D51FFB65AF7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14630400" cy="8229600"/>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8460128" y="2730479"/>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8460128" y="3629590"/>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1650" y="6662208"/>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907100" y="5152734"/>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907100" y="5783254"/>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907100" y="5392438"/>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7" name="Gráfico 16">
            <a:extLst>
              <a:ext uri="{FF2B5EF4-FFF2-40B4-BE49-F238E27FC236}">
                <a16:creationId xmlns:a16="http://schemas.microsoft.com/office/drawing/2014/main" id="{B7025F53-D008-456B-8B64-2AF0FCED69C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8067801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ada Postgrado 01 rojo">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7C86FC7-5A1A-4090-9272-7DF1802A6D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399" cy="8229599"/>
          </a:xfrm>
          <a:prstGeom prst="rect">
            <a:avLst/>
          </a:prstGeom>
        </p:spPr>
      </p:pic>
      <p:sp>
        <p:nvSpPr>
          <p:cNvPr id="13" name="Título 12">
            <a:extLst>
              <a:ext uri="{FF2B5EF4-FFF2-40B4-BE49-F238E27FC236}">
                <a16:creationId xmlns:a16="http://schemas.microsoft.com/office/drawing/2014/main" id="{7690501E-9AAE-4516-A86F-E2ADA3378363}"/>
              </a:ext>
            </a:extLst>
          </p:cNvPr>
          <p:cNvSpPr>
            <a:spLocks noGrp="1"/>
          </p:cNvSpPr>
          <p:nvPr>
            <p:ph type="title" hasCustomPrompt="1"/>
          </p:nvPr>
        </p:nvSpPr>
        <p:spPr>
          <a:xfrm>
            <a:off x="7666679" y="1251634"/>
            <a:ext cx="4902086" cy="927121"/>
          </a:xfrm>
        </p:spPr>
        <p:txBody>
          <a:bodyPr anchor="t">
            <a:normAutofit/>
          </a:bodyPr>
          <a:lstStyle>
            <a:lvl1pPr>
              <a:defRPr sz="6000" b="1">
                <a:solidFill>
                  <a:schemeClr val="bg1"/>
                </a:solidFill>
                <a:latin typeface="Century Gothic" panose="020B0502020202020204" pitchFamily="34" charset="0"/>
              </a:defRPr>
            </a:lvl1pPr>
          </a:lstStyle>
          <a:p>
            <a:r>
              <a:rPr lang="es-ES" dirty="0" err="1"/>
              <a:t>Lorem</a:t>
            </a:r>
            <a:r>
              <a:rPr lang="es-ES" dirty="0"/>
              <a:t> </a:t>
            </a:r>
            <a:r>
              <a:rPr lang="es-ES" dirty="0" err="1"/>
              <a:t>Ipsum</a:t>
            </a:r>
            <a:endParaRPr lang="es-ES" dirty="0"/>
          </a:p>
        </p:txBody>
      </p:sp>
      <p:sp>
        <p:nvSpPr>
          <p:cNvPr id="7" name="Marcador de texto 6">
            <a:extLst>
              <a:ext uri="{FF2B5EF4-FFF2-40B4-BE49-F238E27FC236}">
                <a16:creationId xmlns:a16="http://schemas.microsoft.com/office/drawing/2014/main" id="{4C564307-29AC-4D36-A5E8-3582581DC093}"/>
              </a:ext>
            </a:extLst>
          </p:cNvPr>
          <p:cNvSpPr>
            <a:spLocks noGrp="1"/>
          </p:cNvSpPr>
          <p:nvPr>
            <p:ph type="body" sz="quarter" idx="10" hasCustomPrompt="1"/>
          </p:nvPr>
        </p:nvSpPr>
        <p:spPr>
          <a:xfrm>
            <a:off x="7666679" y="2150745"/>
            <a:ext cx="4902086" cy="696630"/>
          </a:xfrm>
        </p:spPr>
        <p:txBody>
          <a:bodyPr>
            <a:noAutofit/>
          </a:bodyPr>
          <a:lstStyle>
            <a:lvl1pPr marL="0" indent="0">
              <a:lnSpc>
                <a:spcPts val="2600"/>
              </a:lnSpc>
              <a:spcBef>
                <a:spcPts val="0"/>
              </a:spcBef>
              <a:buNone/>
              <a:defRPr sz="2600">
                <a:solidFill>
                  <a:schemeClr val="bg1"/>
                </a:solidFill>
              </a:defRPr>
            </a:lvl1pPr>
            <a:lvl2pPr marL="271463" indent="0">
              <a:buNone/>
              <a:defRPr/>
            </a:lvl2pPr>
          </a:lstStyle>
          <a:p>
            <a:pPr lvl="0"/>
            <a:r>
              <a:rPr lang="es-ES" dirty="0" err="1"/>
              <a:t>Lorem</a:t>
            </a:r>
            <a:r>
              <a:rPr lang="es-ES" dirty="0"/>
              <a:t> </a:t>
            </a:r>
            <a:r>
              <a:rPr lang="es-ES" dirty="0" err="1"/>
              <a:t>ipsumUdae</a:t>
            </a:r>
            <a:r>
              <a:rPr lang="es-ES" dirty="0"/>
              <a:t> </a:t>
            </a:r>
            <a:r>
              <a:rPr lang="es-ES" dirty="0" err="1"/>
              <a:t>voluptatur</a:t>
            </a:r>
            <a:r>
              <a:rPr lang="es-ES" dirty="0"/>
              <a:t>? Pitas </a:t>
            </a:r>
            <a:r>
              <a:rPr lang="es-ES" dirty="0" err="1"/>
              <a:t>dolorem</a:t>
            </a:r>
            <a:endParaRPr lang="es-ES" dirty="0"/>
          </a:p>
        </p:txBody>
      </p:sp>
      <p:sp>
        <p:nvSpPr>
          <p:cNvPr id="14" name="CuadroTexto 13">
            <a:extLst>
              <a:ext uri="{FF2B5EF4-FFF2-40B4-BE49-F238E27FC236}">
                <a16:creationId xmlns:a16="http://schemas.microsoft.com/office/drawing/2014/main" id="{2BD999AF-4FA8-4A34-BC9D-244C3E9A73D6}"/>
              </a:ext>
            </a:extLst>
          </p:cNvPr>
          <p:cNvSpPr txBox="1"/>
          <p:nvPr userDrawn="1"/>
        </p:nvSpPr>
        <p:spPr>
          <a:xfrm>
            <a:off x="9089538" y="5891847"/>
            <a:ext cx="1800493" cy="430887"/>
          </a:xfrm>
          <a:prstGeom prst="rect">
            <a:avLst/>
          </a:prstGeom>
          <a:noFill/>
        </p:spPr>
        <p:txBody>
          <a:bodyPr wrap="none" rtlCol="0">
            <a:spAutoFit/>
          </a:bodyPr>
          <a:lstStyle/>
          <a:p>
            <a:r>
              <a:rPr lang="es-ES" sz="2200" b="1" dirty="0">
                <a:solidFill>
                  <a:srgbClr val="1E1E1E"/>
                </a:solidFill>
              </a:rPr>
              <a:t>Ve más allá</a:t>
            </a:r>
          </a:p>
        </p:txBody>
      </p:sp>
      <p:sp>
        <p:nvSpPr>
          <p:cNvPr id="12" name="Marcador de texto 6">
            <a:extLst>
              <a:ext uri="{FF2B5EF4-FFF2-40B4-BE49-F238E27FC236}">
                <a16:creationId xmlns:a16="http://schemas.microsoft.com/office/drawing/2014/main" id="{604FA656-0B6E-4A60-99B0-9022B34BDB51}"/>
              </a:ext>
            </a:extLst>
          </p:cNvPr>
          <p:cNvSpPr>
            <a:spLocks noGrp="1"/>
          </p:cNvSpPr>
          <p:nvPr>
            <p:ph type="body" sz="quarter" idx="11" hasCustomPrompt="1"/>
          </p:nvPr>
        </p:nvSpPr>
        <p:spPr>
          <a:xfrm>
            <a:off x="6777679" y="4301138"/>
            <a:ext cx="3048000" cy="416701"/>
          </a:xfrm>
        </p:spPr>
        <p:txBody>
          <a:bodyPr>
            <a:noAutofit/>
          </a:bodyPr>
          <a:lstStyle>
            <a:lvl1pPr marL="0" indent="0">
              <a:lnSpc>
                <a:spcPts val="2600"/>
              </a:lnSpc>
              <a:spcBef>
                <a:spcPts val="0"/>
              </a:spcBef>
              <a:buNone/>
              <a:defRPr sz="2200" b="1">
                <a:solidFill>
                  <a:schemeClr val="bg1"/>
                </a:solidFill>
              </a:defRPr>
            </a:lvl1pPr>
            <a:lvl2pPr marL="271463" indent="0">
              <a:buNone/>
              <a:defRPr/>
            </a:lvl2pPr>
          </a:lstStyle>
          <a:p>
            <a:pPr lvl="0"/>
            <a:r>
              <a:rPr lang="es-ES" dirty="0" err="1"/>
              <a:t>Lorem</a:t>
            </a:r>
            <a:r>
              <a:rPr lang="es-ES" dirty="0"/>
              <a:t> </a:t>
            </a:r>
            <a:r>
              <a:rPr lang="es-ES" dirty="0" err="1"/>
              <a:t>Ipsum</a:t>
            </a:r>
            <a:endParaRPr lang="es-ES" dirty="0"/>
          </a:p>
        </p:txBody>
      </p:sp>
      <p:sp>
        <p:nvSpPr>
          <p:cNvPr id="15" name="Marcador de texto 6">
            <a:extLst>
              <a:ext uri="{FF2B5EF4-FFF2-40B4-BE49-F238E27FC236}">
                <a16:creationId xmlns:a16="http://schemas.microsoft.com/office/drawing/2014/main" id="{3991318B-056F-4F2D-9698-07C899C14601}"/>
              </a:ext>
            </a:extLst>
          </p:cNvPr>
          <p:cNvSpPr>
            <a:spLocks noGrp="1"/>
          </p:cNvSpPr>
          <p:nvPr>
            <p:ph type="body" sz="quarter" idx="12" hasCustomPrompt="1"/>
          </p:nvPr>
        </p:nvSpPr>
        <p:spPr>
          <a:xfrm>
            <a:off x="6777679" y="4931658"/>
            <a:ext cx="3048000" cy="416701"/>
          </a:xfrm>
        </p:spPr>
        <p:txBody>
          <a:bodyPr>
            <a:noAutofit/>
          </a:bodyPr>
          <a:lstStyle>
            <a:lvl1pPr marL="0" indent="0">
              <a:lnSpc>
                <a:spcPts val="2600"/>
              </a:lnSpc>
              <a:spcBef>
                <a:spcPts val="0"/>
              </a:spcBef>
              <a:buNone/>
              <a:defRPr sz="1450" b="1">
                <a:solidFill>
                  <a:schemeClr val="bg1"/>
                </a:solidFill>
              </a:defRPr>
            </a:lvl1pPr>
            <a:lvl2pPr marL="271463" indent="0">
              <a:buNone/>
              <a:defRPr/>
            </a:lvl2pPr>
          </a:lstStyle>
          <a:p>
            <a:pPr lvl="0"/>
            <a:r>
              <a:rPr lang="es-ES" dirty="0"/>
              <a:t>Universidadeuropea.com</a:t>
            </a:r>
          </a:p>
        </p:txBody>
      </p:sp>
      <p:sp>
        <p:nvSpPr>
          <p:cNvPr id="16" name="Marcador de texto 6">
            <a:extLst>
              <a:ext uri="{FF2B5EF4-FFF2-40B4-BE49-F238E27FC236}">
                <a16:creationId xmlns:a16="http://schemas.microsoft.com/office/drawing/2014/main" id="{EB186090-37AA-4F50-967D-3BDBD7F875A2}"/>
              </a:ext>
            </a:extLst>
          </p:cNvPr>
          <p:cNvSpPr>
            <a:spLocks noGrp="1"/>
          </p:cNvSpPr>
          <p:nvPr>
            <p:ph type="body" sz="quarter" idx="13" hasCustomPrompt="1"/>
          </p:nvPr>
        </p:nvSpPr>
        <p:spPr>
          <a:xfrm>
            <a:off x="6777679" y="4540842"/>
            <a:ext cx="3048000" cy="416701"/>
          </a:xfrm>
        </p:spPr>
        <p:txBody>
          <a:bodyPr>
            <a:noAutofit/>
          </a:bodyPr>
          <a:lstStyle>
            <a:lvl1pPr marL="0" indent="0">
              <a:lnSpc>
                <a:spcPts val="2600"/>
              </a:lnSpc>
              <a:spcBef>
                <a:spcPts val="0"/>
              </a:spcBef>
              <a:buNone/>
              <a:defRPr sz="1500" b="0">
                <a:solidFill>
                  <a:schemeClr val="bg1"/>
                </a:solidFill>
              </a:defRPr>
            </a:lvl1pPr>
            <a:lvl2pPr marL="271463" indent="0">
              <a:buNone/>
              <a:defRPr/>
            </a:lvl2pPr>
          </a:lstStyle>
          <a:p>
            <a:pPr lvl="0"/>
            <a:r>
              <a:rPr lang="es-ES" dirty="0"/>
              <a:t>Loremipsum@info.com</a:t>
            </a:r>
          </a:p>
        </p:txBody>
      </p:sp>
      <p:pic>
        <p:nvPicPr>
          <p:cNvPr id="18" name="Gráfico 17">
            <a:extLst>
              <a:ext uri="{FF2B5EF4-FFF2-40B4-BE49-F238E27FC236}">
                <a16:creationId xmlns:a16="http://schemas.microsoft.com/office/drawing/2014/main" id="{C5C40D8B-4E89-4E84-A91A-99610A7D38F8}"/>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918038" y="908844"/>
            <a:ext cx="2908056" cy="800100"/>
          </a:xfrm>
          <a:prstGeom prst="rect">
            <a:avLst/>
          </a:prstGeom>
        </p:spPr>
      </p:pic>
    </p:spTree>
    <p:extLst>
      <p:ext uri="{BB962C8B-B14F-4D97-AF65-F5344CB8AC3E}">
        <p14:creationId xmlns:p14="http://schemas.microsoft.com/office/powerpoint/2010/main" val="333847405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número de diapositiva 14">
            <a:extLst>
              <a:ext uri="{FF2B5EF4-FFF2-40B4-BE49-F238E27FC236}">
                <a16:creationId xmlns:a16="http://schemas.microsoft.com/office/drawing/2014/main" id="{D156A4A0-AC07-4989-AB5C-6626DA7F8E7B}"/>
              </a:ext>
            </a:extLst>
          </p:cNvPr>
          <p:cNvSpPr>
            <a:spLocks noGrp="1"/>
          </p:cNvSpPr>
          <p:nvPr>
            <p:ph type="sldNum" sz="quarter" idx="4"/>
          </p:nvPr>
        </p:nvSpPr>
        <p:spPr>
          <a:xfrm>
            <a:off x="7000489" y="7763089"/>
            <a:ext cx="629422" cy="395242"/>
          </a:xfrm>
          <a:prstGeom prst="rect">
            <a:avLst/>
          </a:prstGeom>
          <a:noFill/>
        </p:spPr>
        <p:txBody>
          <a:bodyPr/>
          <a:lstStyle>
            <a:lvl1pPr algn="ctr">
              <a:defRPr sz="1300">
                <a:solidFill>
                  <a:srgbClr val="1E1E1E"/>
                </a:solidFill>
              </a:defRPr>
            </a:lvl1pPr>
          </a:lstStyle>
          <a:p>
            <a:fld id="{B005B2D1-880E-4846-A216-7D6770BA1332}" type="slidenum">
              <a:rPr lang="es-ES" smtClean="0"/>
              <a:pPr/>
              <a:t>‹Nº›</a:t>
            </a:fld>
            <a:endParaRPr lang="es-ES" dirty="0"/>
          </a:p>
        </p:txBody>
      </p:sp>
    </p:spTree>
    <p:extLst>
      <p:ext uri="{BB962C8B-B14F-4D97-AF65-F5344CB8AC3E}">
        <p14:creationId xmlns:p14="http://schemas.microsoft.com/office/powerpoint/2010/main" val="3717940592"/>
      </p:ext>
    </p:extLst>
  </p:cSld>
  <p:clrMap bg1="lt1" tx1="dk1" bg2="lt2" tx2="dk2" accent1="accent1" accent2="accent2" accent3="accent3" accent4="accent4" accent5="accent5" accent6="accent6" hlink="hlink" folHlink="folHlink"/>
  <p:sldLayoutIdLst>
    <p:sldLayoutId id="2147483661" r:id="rId1"/>
    <p:sldLayoutId id="2147483708" r:id="rId2"/>
    <p:sldLayoutId id="2147483713" r:id="rId3"/>
    <p:sldLayoutId id="2147483714" r:id="rId4"/>
    <p:sldLayoutId id="2147483676" r:id="rId5"/>
    <p:sldLayoutId id="2147483709" r:id="rId6"/>
    <p:sldLayoutId id="2147483715" r:id="rId7"/>
    <p:sldLayoutId id="2147483716" r:id="rId8"/>
    <p:sldLayoutId id="2147483686" r:id="rId9"/>
    <p:sldLayoutId id="2147483710" r:id="rId10"/>
    <p:sldLayoutId id="2147483687" r:id="rId11"/>
    <p:sldLayoutId id="2147483711" r:id="rId12"/>
    <p:sldLayoutId id="2147483717" r:id="rId13"/>
    <p:sldLayoutId id="2147483718" r:id="rId14"/>
    <p:sldLayoutId id="2147483662" r:id="rId15"/>
    <p:sldLayoutId id="2147483672" r:id="rId16"/>
    <p:sldLayoutId id="2147483663" r:id="rId17"/>
    <p:sldLayoutId id="2147483689" r:id="rId18"/>
    <p:sldLayoutId id="2147483690" r:id="rId19"/>
    <p:sldLayoutId id="2147483691" r:id="rId20"/>
    <p:sldLayoutId id="2147483696" r:id="rId21"/>
    <p:sldLayoutId id="2147483692" r:id="rId22"/>
    <p:sldLayoutId id="2147483693" r:id="rId23"/>
    <p:sldLayoutId id="2147483706" r:id="rId24"/>
    <p:sldLayoutId id="2147483694" r:id="rId25"/>
    <p:sldLayoutId id="2147483695" r:id="rId26"/>
    <p:sldLayoutId id="2147483697" r:id="rId27"/>
    <p:sldLayoutId id="2147483698" r:id="rId28"/>
    <p:sldLayoutId id="2147483699" r:id="rId29"/>
    <p:sldLayoutId id="2147483664" r:id="rId30"/>
    <p:sldLayoutId id="2147483700" r:id="rId31"/>
    <p:sldLayoutId id="2147483677" r:id="rId32"/>
    <p:sldLayoutId id="2147483701" r:id="rId33"/>
    <p:sldLayoutId id="2147483702" r:id="rId34"/>
    <p:sldLayoutId id="2147483703" r:id="rId35"/>
    <p:sldLayoutId id="2147483704" r:id="rId36"/>
    <p:sldLayoutId id="2147483666" r:id="rId37"/>
    <p:sldLayoutId id="2147483679" r:id="rId38"/>
    <p:sldLayoutId id="2147483667" r:id="rId39"/>
    <p:sldLayoutId id="2147483668" r:id="rId40"/>
    <p:sldLayoutId id="2147483681" r:id="rId41"/>
    <p:sldLayoutId id="2147483682" r:id="rId42"/>
    <p:sldLayoutId id="2147483683" r:id="rId43"/>
    <p:sldLayoutId id="2147483678" r:id="rId44"/>
    <p:sldLayoutId id="2147483665" r:id="rId45"/>
    <p:sldLayoutId id="2147483705" r:id="rId46"/>
    <p:sldLayoutId id="2147483669" r:id="rId47"/>
    <p:sldLayoutId id="2147483673" r:id="rId48"/>
    <p:sldLayoutId id="2147483674" r:id="rId49"/>
    <p:sldLayoutId id="2147483675" r:id="rId50"/>
    <p:sldLayoutId id="2147483684" r:id="rId51"/>
    <p:sldLayoutId id="2147483707" r:id="rId52"/>
    <p:sldLayoutId id="2147483712" r:id="rId53"/>
    <p:sldLayoutId id="2147483685" r:id="rId54"/>
    <p:sldLayoutId id="2147483670" r:id="rId55"/>
  </p:sldLayoutIdLst>
  <p:hf hdr="0" dt="0"/>
  <p:txStyles>
    <p:titleStyle>
      <a:lvl1pPr algn="l" defTabSz="1097280" rtl="0" eaLnBrk="1" latinLnBrk="0" hangingPunct="1">
        <a:lnSpc>
          <a:spcPct val="90000"/>
        </a:lnSpc>
        <a:spcBef>
          <a:spcPct val="0"/>
        </a:spcBef>
        <a:buNone/>
        <a:defRPr sz="4000" b="1" kern="1200">
          <a:solidFill>
            <a:srgbClr val="1E1E1E"/>
          </a:solidFill>
          <a:latin typeface="Century Gothic" panose="020B0502020202020204" pitchFamily="34" charset="0"/>
          <a:ea typeface="+mj-ea"/>
          <a:cs typeface="+mj-cs"/>
        </a:defRPr>
      </a:lvl1pPr>
    </p:titleStyle>
    <p:bodyStyle>
      <a:lvl1pPr marL="274320" indent="-274320" algn="l" defTabSz="1097280" rtl="0" eaLnBrk="1" latinLnBrk="0" hangingPunct="1">
        <a:lnSpc>
          <a:spcPts val="2100"/>
        </a:lnSpc>
        <a:spcBef>
          <a:spcPts val="1200"/>
        </a:spcBef>
        <a:buClr>
          <a:srgbClr val="FF3228"/>
        </a:buClr>
        <a:buFont typeface="Wingdings" panose="05000000000000000000" pitchFamily="2" charset="2"/>
        <a:buChar char="§"/>
        <a:defRPr sz="2200" kern="1200">
          <a:solidFill>
            <a:srgbClr val="1E1E1E"/>
          </a:solidFill>
          <a:latin typeface="Century Gothic" panose="020B0502020202020204" pitchFamily="34" charset="0"/>
          <a:ea typeface="+mn-ea"/>
          <a:cs typeface="+mn-cs"/>
        </a:defRPr>
      </a:lvl1pPr>
      <a:lvl2pPr marL="541338" indent="-269875" algn="l" defTabSz="1097280" rtl="0" eaLnBrk="1" latinLnBrk="0" hangingPunct="1">
        <a:lnSpc>
          <a:spcPct val="90000"/>
        </a:lnSpc>
        <a:spcBef>
          <a:spcPts val="600"/>
        </a:spcBef>
        <a:buClr>
          <a:srgbClr val="676766"/>
        </a:buClr>
        <a:buFont typeface="Wingdings" panose="05000000000000000000" pitchFamily="2" charset="2"/>
        <a:buChar char="§"/>
        <a:defRPr sz="2200" kern="1200">
          <a:solidFill>
            <a:srgbClr val="7D7878"/>
          </a:solidFill>
          <a:latin typeface="Century Gothic" panose="020B0502020202020204" pitchFamily="34"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rgbClr val="1E1E1E"/>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1" userDrawn="1">
          <p15:clr>
            <a:srgbClr val="F26B43"/>
          </p15:clr>
        </p15:guide>
        <p15:guide id="2" pos="8645" userDrawn="1">
          <p15:clr>
            <a:srgbClr val="F26B43"/>
          </p15:clr>
        </p15:guide>
        <p15:guide id="3" orient="horz" pos="4610" userDrawn="1">
          <p15:clr>
            <a:srgbClr val="F26B43"/>
          </p15:clr>
        </p15:guide>
        <p15:guide id="4" orient="horz" pos="5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60.png"/><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3.svg"/><Relationship Id="rId3" Type="http://schemas.openxmlformats.org/officeDocument/2006/relationships/image" Target="../media/image59.svg"/><Relationship Id="rId7" Type="http://schemas.openxmlformats.org/officeDocument/2006/relationships/image" Target="../media/image73.svg"/><Relationship Id="rId12"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50.xml"/><Relationship Id="rId6" Type="http://schemas.openxmlformats.org/officeDocument/2006/relationships/image" Target="../media/image62.png"/><Relationship Id="rId11" Type="http://schemas.openxmlformats.org/officeDocument/2006/relationships/image" Target="../media/image67.svg"/><Relationship Id="rId5" Type="http://schemas.openxmlformats.org/officeDocument/2006/relationships/image" Target="../media/image65.svg"/><Relationship Id="rId10" Type="http://schemas.openxmlformats.org/officeDocument/2006/relationships/image" Target="../media/image64.png"/><Relationship Id="rId4" Type="http://schemas.openxmlformats.org/officeDocument/2006/relationships/image" Target="../media/image61.png"/><Relationship Id="rId9" Type="http://schemas.openxmlformats.org/officeDocument/2006/relationships/image" Target="../media/image75.svg"/></Relationships>
</file>

<file path=ppt/slides/_rels/slide39.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85.svg"/><Relationship Id="rId3" Type="http://schemas.openxmlformats.org/officeDocument/2006/relationships/image" Target="../media/image77.svg"/><Relationship Id="rId7" Type="http://schemas.openxmlformats.org/officeDocument/2006/relationships/image" Target="../media/image80.svg"/><Relationship Id="rId12" Type="http://schemas.openxmlformats.org/officeDocument/2006/relationships/image" Target="../media/image69.png"/><Relationship Id="rId2" Type="http://schemas.openxmlformats.org/officeDocument/2006/relationships/image" Target="../media/image65.png"/><Relationship Id="rId1" Type="http://schemas.openxmlformats.org/officeDocument/2006/relationships/slideLayout" Target="../slideLayouts/slideLayout51.xml"/><Relationship Id="rId6" Type="http://schemas.openxmlformats.org/officeDocument/2006/relationships/image" Target="../media/image66.png"/><Relationship Id="rId11" Type="http://schemas.openxmlformats.org/officeDocument/2006/relationships/image" Target="../media/image84.svg"/><Relationship Id="rId5" Type="http://schemas.openxmlformats.org/officeDocument/2006/relationships/image" Target="../media/image78.svg"/><Relationship Id="rId10" Type="http://schemas.openxmlformats.org/officeDocument/2006/relationships/image" Target="../media/image68.png"/><Relationship Id="rId4" Type="http://schemas.openxmlformats.org/officeDocument/2006/relationships/image" Target="../media/image42.png"/><Relationship Id="rId9" Type="http://schemas.openxmlformats.org/officeDocument/2006/relationships/image" Target="../media/image82.svg"/></Relationships>
</file>

<file path=ppt/slides/_rels/slide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47.xml"/><Relationship Id="rId6" Type="http://schemas.openxmlformats.org/officeDocument/2006/relationships/image" Target="../media/image61.svg"/><Relationship Id="rId5" Type="http://schemas.openxmlformats.org/officeDocument/2006/relationships/image" Target="../media/image42.png"/><Relationship Id="rId4" Type="http://schemas.openxmlformats.org/officeDocument/2006/relationships/image" Target="../media/image59.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2.xml"/></Relationships>
</file>

<file path=ppt/slides/_rels/slide4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6.xml.rels><?xml version="1.0" encoding="UTF-8" standalone="yes"?>
<Relationships xmlns="http://schemas.openxmlformats.org/package/2006/relationships"><Relationship Id="rId26" Type="http://schemas.openxmlformats.org/officeDocument/2006/relationships/image" Target="../media/image81.png"/><Relationship Id="rId21" Type="http://schemas.openxmlformats.org/officeDocument/2006/relationships/image" Target="../media/image103.svg"/><Relationship Id="rId42" Type="http://schemas.openxmlformats.org/officeDocument/2006/relationships/image" Target="../media/image88.png"/><Relationship Id="rId47" Type="http://schemas.openxmlformats.org/officeDocument/2006/relationships/image" Target="../media/image127.svg"/><Relationship Id="rId63" Type="http://schemas.openxmlformats.org/officeDocument/2006/relationships/image" Target="../media/image143.svg"/><Relationship Id="rId68" Type="http://schemas.openxmlformats.org/officeDocument/2006/relationships/image" Target="../media/image101.png"/><Relationship Id="rId84" Type="http://schemas.openxmlformats.org/officeDocument/2006/relationships/image" Target="../media/image107.png"/><Relationship Id="rId89" Type="http://schemas.openxmlformats.org/officeDocument/2006/relationships/image" Target="../media/image84.svg"/><Relationship Id="rId16" Type="http://schemas.openxmlformats.org/officeDocument/2006/relationships/image" Target="../media/image76.png"/><Relationship Id="rId11" Type="http://schemas.openxmlformats.org/officeDocument/2006/relationships/image" Target="../media/image93.svg"/><Relationship Id="rId32" Type="http://schemas.openxmlformats.org/officeDocument/2006/relationships/image" Target="../media/image83.png"/><Relationship Id="rId37" Type="http://schemas.openxmlformats.org/officeDocument/2006/relationships/image" Target="../media/image117.svg"/><Relationship Id="rId53" Type="http://schemas.openxmlformats.org/officeDocument/2006/relationships/image" Target="../media/image133.svg"/><Relationship Id="rId58" Type="http://schemas.openxmlformats.org/officeDocument/2006/relationships/image" Target="../media/image96.png"/><Relationship Id="rId74" Type="http://schemas.openxmlformats.org/officeDocument/2006/relationships/image" Target="../media/image103.png"/><Relationship Id="rId79" Type="http://schemas.openxmlformats.org/officeDocument/2006/relationships/image" Target="../media/image157.svg"/><Relationship Id="rId5" Type="http://schemas.openxmlformats.org/officeDocument/2006/relationships/image" Target="../media/image77.svg"/><Relationship Id="rId90" Type="http://schemas.openxmlformats.org/officeDocument/2006/relationships/image" Target="../media/image109.png"/><Relationship Id="rId95" Type="http://schemas.openxmlformats.org/officeDocument/2006/relationships/image" Target="../media/image167.svg"/><Relationship Id="rId22" Type="http://schemas.openxmlformats.org/officeDocument/2006/relationships/image" Target="../media/image79.png"/><Relationship Id="rId27" Type="http://schemas.openxmlformats.org/officeDocument/2006/relationships/image" Target="../media/image109.svg"/><Relationship Id="rId43" Type="http://schemas.openxmlformats.org/officeDocument/2006/relationships/image" Target="../media/image123.svg"/><Relationship Id="rId48" Type="http://schemas.openxmlformats.org/officeDocument/2006/relationships/image" Target="../media/image91.png"/><Relationship Id="rId64" Type="http://schemas.openxmlformats.org/officeDocument/2006/relationships/image" Target="../media/image99.png"/><Relationship Id="rId69" Type="http://schemas.openxmlformats.org/officeDocument/2006/relationships/image" Target="../media/image149.svg"/><Relationship Id="rId8" Type="http://schemas.openxmlformats.org/officeDocument/2006/relationships/image" Target="../media/image72.png"/><Relationship Id="rId51" Type="http://schemas.openxmlformats.org/officeDocument/2006/relationships/image" Target="../media/image131.svg"/><Relationship Id="rId72" Type="http://schemas.openxmlformats.org/officeDocument/2006/relationships/image" Target="../media/image66.png"/><Relationship Id="rId80" Type="http://schemas.openxmlformats.org/officeDocument/2006/relationships/image" Target="../media/image67.png"/><Relationship Id="rId85" Type="http://schemas.openxmlformats.org/officeDocument/2006/relationships/image" Target="../media/image161.svg"/><Relationship Id="rId93" Type="http://schemas.openxmlformats.org/officeDocument/2006/relationships/image" Target="../media/image85.svg"/><Relationship Id="rId3" Type="http://schemas.openxmlformats.org/officeDocument/2006/relationships/image" Target="../media/image87.svg"/><Relationship Id="rId12" Type="http://schemas.openxmlformats.org/officeDocument/2006/relationships/image" Target="../media/image74.png"/><Relationship Id="rId17" Type="http://schemas.openxmlformats.org/officeDocument/2006/relationships/image" Target="../media/image99.svg"/><Relationship Id="rId25" Type="http://schemas.openxmlformats.org/officeDocument/2006/relationships/image" Target="../media/image107.svg"/><Relationship Id="rId33" Type="http://schemas.openxmlformats.org/officeDocument/2006/relationships/image" Target="../media/image113.svg"/><Relationship Id="rId38" Type="http://schemas.openxmlformats.org/officeDocument/2006/relationships/image" Target="../media/image86.png"/><Relationship Id="rId46" Type="http://schemas.openxmlformats.org/officeDocument/2006/relationships/image" Target="../media/image90.png"/><Relationship Id="rId59" Type="http://schemas.openxmlformats.org/officeDocument/2006/relationships/image" Target="../media/image139.svg"/><Relationship Id="rId67" Type="http://schemas.openxmlformats.org/officeDocument/2006/relationships/image" Target="../media/image147.svg"/><Relationship Id="rId20" Type="http://schemas.openxmlformats.org/officeDocument/2006/relationships/image" Target="../media/image78.png"/><Relationship Id="rId41" Type="http://schemas.openxmlformats.org/officeDocument/2006/relationships/image" Target="../media/image121.svg"/><Relationship Id="rId54" Type="http://schemas.openxmlformats.org/officeDocument/2006/relationships/image" Target="../media/image94.png"/><Relationship Id="rId62" Type="http://schemas.openxmlformats.org/officeDocument/2006/relationships/image" Target="../media/image98.png"/><Relationship Id="rId70" Type="http://schemas.openxmlformats.org/officeDocument/2006/relationships/image" Target="../media/image102.png"/><Relationship Id="rId75" Type="http://schemas.openxmlformats.org/officeDocument/2006/relationships/image" Target="../media/image153.svg"/><Relationship Id="rId83" Type="http://schemas.openxmlformats.org/officeDocument/2006/relationships/image" Target="../media/image159.svg"/><Relationship Id="rId88" Type="http://schemas.openxmlformats.org/officeDocument/2006/relationships/image" Target="../media/image68.png"/><Relationship Id="rId91" Type="http://schemas.openxmlformats.org/officeDocument/2006/relationships/image" Target="../media/image165.svg"/><Relationship Id="rId1" Type="http://schemas.openxmlformats.org/officeDocument/2006/relationships/slideLayout" Target="../slideLayouts/slideLayout54.xml"/><Relationship Id="rId6" Type="http://schemas.openxmlformats.org/officeDocument/2006/relationships/image" Target="../media/image71.png"/><Relationship Id="rId15" Type="http://schemas.openxmlformats.org/officeDocument/2006/relationships/image" Target="../media/image97.svg"/><Relationship Id="rId23" Type="http://schemas.openxmlformats.org/officeDocument/2006/relationships/image" Target="../media/image105.svg"/><Relationship Id="rId28" Type="http://schemas.openxmlformats.org/officeDocument/2006/relationships/image" Target="../media/image42.png"/><Relationship Id="rId36" Type="http://schemas.openxmlformats.org/officeDocument/2006/relationships/image" Target="../media/image85.png"/><Relationship Id="rId49" Type="http://schemas.openxmlformats.org/officeDocument/2006/relationships/image" Target="../media/image129.svg"/><Relationship Id="rId57" Type="http://schemas.openxmlformats.org/officeDocument/2006/relationships/image" Target="../media/image137.svg"/><Relationship Id="rId10" Type="http://schemas.openxmlformats.org/officeDocument/2006/relationships/image" Target="../media/image73.png"/><Relationship Id="rId31" Type="http://schemas.openxmlformats.org/officeDocument/2006/relationships/image" Target="../media/image111.svg"/><Relationship Id="rId44" Type="http://schemas.openxmlformats.org/officeDocument/2006/relationships/image" Target="../media/image89.png"/><Relationship Id="rId52" Type="http://schemas.openxmlformats.org/officeDocument/2006/relationships/image" Target="../media/image93.png"/><Relationship Id="rId60" Type="http://schemas.openxmlformats.org/officeDocument/2006/relationships/image" Target="../media/image97.png"/><Relationship Id="rId65" Type="http://schemas.openxmlformats.org/officeDocument/2006/relationships/image" Target="../media/image145.svg"/><Relationship Id="rId73" Type="http://schemas.openxmlformats.org/officeDocument/2006/relationships/image" Target="../media/image80.svg"/><Relationship Id="rId78" Type="http://schemas.openxmlformats.org/officeDocument/2006/relationships/image" Target="../media/image105.png"/><Relationship Id="rId81" Type="http://schemas.openxmlformats.org/officeDocument/2006/relationships/image" Target="../media/image82.svg"/><Relationship Id="rId86" Type="http://schemas.openxmlformats.org/officeDocument/2006/relationships/image" Target="../media/image108.png"/><Relationship Id="rId94" Type="http://schemas.openxmlformats.org/officeDocument/2006/relationships/image" Target="../media/image110.png"/><Relationship Id="rId4" Type="http://schemas.openxmlformats.org/officeDocument/2006/relationships/image" Target="../media/image65.png"/><Relationship Id="rId9" Type="http://schemas.openxmlformats.org/officeDocument/2006/relationships/image" Target="../media/image91.svg"/><Relationship Id="rId13" Type="http://schemas.openxmlformats.org/officeDocument/2006/relationships/image" Target="../media/image95.svg"/><Relationship Id="rId18" Type="http://schemas.openxmlformats.org/officeDocument/2006/relationships/image" Target="../media/image77.png"/><Relationship Id="rId39" Type="http://schemas.openxmlformats.org/officeDocument/2006/relationships/image" Target="../media/image119.svg"/><Relationship Id="rId34" Type="http://schemas.openxmlformats.org/officeDocument/2006/relationships/image" Target="../media/image84.png"/><Relationship Id="rId50" Type="http://schemas.openxmlformats.org/officeDocument/2006/relationships/image" Target="../media/image92.png"/><Relationship Id="rId55" Type="http://schemas.openxmlformats.org/officeDocument/2006/relationships/image" Target="../media/image135.svg"/><Relationship Id="rId76" Type="http://schemas.openxmlformats.org/officeDocument/2006/relationships/image" Target="../media/image104.png"/><Relationship Id="rId7" Type="http://schemas.openxmlformats.org/officeDocument/2006/relationships/image" Target="../media/image89.svg"/><Relationship Id="rId71" Type="http://schemas.openxmlformats.org/officeDocument/2006/relationships/image" Target="../media/image151.svg"/><Relationship Id="rId92" Type="http://schemas.openxmlformats.org/officeDocument/2006/relationships/image" Target="../media/image69.png"/><Relationship Id="rId2" Type="http://schemas.openxmlformats.org/officeDocument/2006/relationships/image" Target="../media/image70.png"/><Relationship Id="rId29" Type="http://schemas.openxmlformats.org/officeDocument/2006/relationships/image" Target="../media/image78.svg"/><Relationship Id="rId24" Type="http://schemas.openxmlformats.org/officeDocument/2006/relationships/image" Target="../media/image80.png"/><Relationship Id="rId40" Type="http://schemas.openxmlformats.org/officeDocument/2006/relationships/image" Target="../media/image87.png"/><Relationship Id="rId45" Type="http://schemas.openxmlformats.org/officeDocument/2006/relationships/image" Target="../media/image125.svg"/><Relationship Id="rId66" Type="http://schemas.openxmlformats.org/officeDocument/2006/relationships/image" Target="../media/image100.png"/><Relationship Id="rId87" Type="http://schemas.openxmlformats.org/officeDocument/2006/relationships/image" Target="../media/image163.svg"/><Relationship Id="rId61" Type="http://schemas.openxmlformats.org/officeDocument/2006/relationships/image" Target="../media/image141.svg"/><Relationship Id="rId82" Type="http://schemas.openxmlformats.org/officeDocument/2006/relationships/image" Target="../media/image106.png"/><Relationship Id="rId19" Type="http://schemas.openxmlformats.org/officeDocument/2006/relationships/image" Target="../media/image101.svg"/><Relationship Id="rId14" Type="http://schemas.openxmlformats.org/officeDocument/2006/relationships/image" Target="../media/image75.png"/><Relationship Id="rId30" Type="http://schemas.openxmlformats.org/officeDocument/2006/relationships/image" Target="../media/image82.png"/><Relationship Id="rId35" Type="http://schemas.openxmlformats.org/officeDocument/2006/relationships/image" Target="../media/image115.svg"/><Relationship Id="rId56" Type="http://schemas.openxmlformats.org/officeDocument/2006/relationships/image" Target="../media/image95.png"/><Relationship Id="rId77" Type="http://schemas.openxmlformats.org/officeDocument/2006/relationships/image" Target="../media/image155.sv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3345" y="2579943"/>
            <a:ext cx="6371387" cy="2364016"/>
          </a:xfrm>
        </p:spPr>
        <p:txBody>
          <a:bodyPr>
            <a:noAutofit/>
          </a:bodyPr>
          <a:lstStyle/>
          <a:p>
            <a:r>
              <a:rPr lang="es-ES" sz="3200" dirty="0"/>
              <a:t>GENERACION DE DATOS </a:t>
            </a:r>
            <a:r>
              <a:rPr lang="es-ES" sz="3200" dirty="0" smtClean="0"/>
              <a:t>SINTETICOS REALISTAS </a:t>
            </a:r>
            <a:r>
              <a:rPr lang="es-ES" sz="3200" dirty="0"/>
              <a:t>PARA REGISTROS </a:t>
            </a:r>
            <a:r>
              <a:rPr lang="es-ES" sz="3200" dirty="0" smtClean="0"/>
              <a:t>CLINICOS</a:t>
            </a:r>
            <a:r>
              <a:rPr lang="es-ES" sz="3200" dirty="0" smtClean="0"/>
              <a:t>: </a:t>
            </a:r>
            <a:r>
              <a:rPr lang="es-ES" sz="3200" dirty="0"/>
              <a:t>UN ENFOQUE BASADO EN CLUSTERING</a:t>
            </a:r>
            <a:br>
              <a:rPr lang="es-ES" sz="3200" dirty="0"/>
            </a:br>
            <a:endParaRPr lang="es-ES" sz="3200" dirty="0"/>
          </a:p>
        </p:txBody>
      </p:sp>
      <p:sp>
        <p:nvSpPr>
          <p:cNvPr id="4" name="Marcador de texto 3"/>
          <p:cNvSpPr>
            <a:spLocks noGrp="1"/>
          </p:cNvSpPr>
          <p:nvPr>
            <p:ph type="body" sz="quarter" idx="11"/>
          </p:nvPr>
        </p:nvSpPr>
        <p:spPr>
          <a:xfrm>
            <a:off x="4278592" y="5106093"/>
            <a:ext cx="3859568" cy="447100"/>
          </a:xfrm>
        </p:spPr>
        <p:txBody>
          <a:bodyPr/>
          <a:lstStyle/>
          <a:p>
            <a:r>
              <a:rPr lang="es-ES" sz="1800" dirty="0"/>
              <a:t>GERARD MARTURIA I NAVARRO</a:t>
            </a:r>
          </a:p>
        </p:txBody>
      </p:sp>
      <p:sp>
        <p:nvSpPr>
          <p:cNvPr id="6" name="Marcador de texto 5"/>
          <p:cNvSpPr>
            <a:spLocks noGrp="1"/>
          </p:cNvSpPr>
          <p:nvPr>
            <p:ph type="body" sz="quarter" idx="13"/>
          </p:nvPr>
        </p:nvSpPr>
        <p:spPr>
          <a:xfrm>
            <a:off x="4309039" y="5553193"/>
            <a:ext cx="3829121" cy="1137167"/>
          </a:xfrm>
        </p:spPr>
        <p:txBody>
          <a:bodyPr/>
          <a:lstStyle/>
          <a:p>
            <a:r>
              <a:rPr lang="es-ES" sz="1200" dirty="0" smtClean="0"/>
              <a:t>Dirigido por:</a:t>
            </a:r>
          </a:p>
          <a:p>
            <a:r>
              <a:rPr lang="es-ES" sz="1200" b="1" dirty="0" smtClean="0"/>
              <a:t>RICARD </a:t>
            </a:r>
            <a:r>
              <a:rPr lang="es-ES" sz="1200" b="1" dirty="0" smtClean="0"/>
              <a:t>GAVALDÀ </a:t>
            </a:r>
            <a:r>
              <a:rPr lang="es-ES" sz="1200" b="1" dirty="0"/>
              <a:t>y </a:t>
            </a:r>
            <a:r>
              <a:rPr lang="es-ES" sz="1200" b="1" dirty="0" smtClean="0"/>
              <a:t>ÁLVARO </a:t>
            </a:r>
            <a:r>
              <a:rPr lang="es-ES" sz="1200" b="1" dirty="0"/>
              <a:t>CALLE </a:t>
            </a:r>
            <a:r>
              <a:rPr lang="es-ES" sz="1200" b="1" dirty="0" smtClean="0"/>
              <a:t>CORDÓN</a:t>
            </a:r>
            <a:endParaRPr lang="es-ES" sz="1200" dirty="0"/>
          </a:p>
        </p:txBody>
      </p:sp>
    </p:spTree>
    <p:extLst>
      <p:ext uri="{BB962C8B-B14F-4D97-AF65-F5344CB8AC3E}">
        <p14:creationId xmlns:p14="http://schemas.microsoft.com/office/powerpoint/2010/main" val="891787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10</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p:txBody>
          <a:bodyPr/>
          <a:lstStyle/>
          <a:p>
            <a:r>
              <a:rPr lang="es-ES" dirty="0" err="1"/>
              <a:t>Extraccion</a:t>
            </a:r>
            <a:r>
              <a:rPr lang="es-ES" dirty="0"/>
              <a:t> de </a:t>
            </a:r>
            <a:r>
              <a:rPr lang="es-ES" dirty="0" err="1"/>
              <a:t>Metricas</a:t>
            </a:r>
            <a:r>
              <a:rPr lang="es-ES" dirty="0"/>
              <a:t> por </a:t>
            </a:r>
            <a:r>
              <a:rPr lang="es-ES" dirty="0" err="1"/>
              <a:t>Cluster</a:t>
            </a:r>
            <a:endParaRPr lang="es-ES" dirty="0"/>
          </a:p>
          <a:p>
            <a:endParaRPr lang="es-ES" dirty="0"/>
          </a:p>
        </p:txBody>
      </p:sp>
      <p:sp>
        <p:nvSpPr>
          <p:cNvPr id="4" name="Rectángulo 3"/>
          <p:cNvSpPr/>
          <p:nvPr/>
        </p:nvSpPr>
        <p:spPr>
          <a:xfrm>
            <a:off x="1023257" y="2794060"/>
            <a:ext cx="13193486" cy="2751522"/>
          </a:xfrm>
          <a:prstGeom prst="rect">
            <a:avLst/>
          </a:prstGeom>
        </p:spPr>
        <p:txBody>
          <a:bodyPr wrap="square">
            <a:spAutoFit/>
          </a:bodyPr>
          <a:lstStyle/>
          <a:p>
            <a:r>
              <a:rPr lang="es-ES" sz="1440" b="1" dirty="0" err="1">
                <a:solidFill>
                  <a:srgbClr val="1E1E1E"/>
                </a:solidFill>
                <a:latin typeface="Century Gothic" panose="020B0502020202020204" pitchFamily="34" charset="0"/>
              </a:rPr>
              <a:t>Cluster</a:t>
            </a:r>
            <a:r>
              <a:rPr lang="es-ES" sz="1440" b="1" dirty="0">
                <a:solidFill>
                  <a:srgbClr val="1E1E1E"/>
                </a:solidFill>
                <a:latin typeface="Century Gothic" panose="020B0502020202020204" pitchFamily="34" charset="0"/>
              </a:rPr>
              <a:t> 165:</a:t>
            </a:r>
          </a:p>
          <a:p>
            <a:r>
              <a:rPr lang="es-ES" sz="1440" dirty="0" err="1">
                <a:solidFill>
                  <a:srgbClr val="1E1E1E"/>
                </a:solidFill>
                <a:latin typeface="Century Gothic" panose="020B0502020202020204" pitchFamily="34" charset="0"/>
              </a:rPr>
              <a:t>frecuencia_cluster</a:t>
            </a:r>
            <a:r>
              <a:rPr lang="es-ES" sz="1440" dirty="0">
                <a:solidFill>
                  <a:srgbClr val="1E1E1E"/>
                </a:solidFill>
                <a:latin typeface="Century Gothic" panose="020B0502020202020204" pitchFamily="34" charset="0"/>
              </a:rPr>
              <a:t>: 0.0184</a:t>
            </a:r>
          </a:p>
          <a:p>
            <a:r>
              <a:rPr lang="es-ES" sz="1440" dirty="0" err="1">
                <a:solidFill>
                  <a:srgbClr val="1E1E1E"/>
                </a:solidFill>
                <a:latin typeface="Century Gothic" panose="020B0502020202020204" pitchFamily="34" charset="0"/>
              </a:rPr>
              <a:t>episode_distribution</a:t>
            </a:r>
            <a:r>
              <a:rPr lang="es-ES" sz="1440" dirty="0">
                <a:solidFill>
                  <a:srgbClr val="1E1E1E"/>
                </a:solidFill>
                <a:latin typeface="Century Gothic" panose="020B0502020202020204" pitchFamily="34" charset="0"/>
              </a:rPr>
              <a:t>: {1: 0.425, 2: 0.2867, 3: 0.1683, 4: 0.07}</a:t>
            </a:r>
          </a:p>
          <a:p>
            <a:r>
              <a:rPr lang="fr-FR" sz="1440" dirty="0">
                <a:solidFill>
                  <a:srgbClr val="1E1E1E"/>
                </a:solidFill>
                <a:latin typeface="Century Gothic" panose="020B0502020202020204" pitchFamily="34" charset="0"/>
              </a:rPr>
              <a:t>Sexe: {0: 0.7250, 1: 0.2750}</a:t>
            </a:r>
          </a:p>
          <a:p>
            <a:r>
              <a:rPr lang="en-US" sz="1440" dirty="0" err="1">
                <a:solidFill>
                  <a:srgbClr val="1E1E1E"/>
                </a:solidFill>
                <a:latin typeface="Century Gothic" panose="020B0502020202020204" pitchFamily="34" charset="0"/>
              </a:rPr>
              <a:t>Circ_admiss</a:t>
            </a:r>
            <a:r>
              <a:rPr lang="en-US" sz="1440" dirty="0">
                <a:solidFill>
                  <a:srgbClr val="1E1E1E"/>
                </a:solidFill>
                <a:latin typeface="Century Gothic" panose="020B0502020202020204" pitchFamily="34" charset="0"/>
              </a:rPr>
              <a:t>: {1: 0.5228, 2: 0.4772}</a:t>
            </a:r>
          </a:p>
          <a:p>
            <a:r>
              <a:rPr lang="es-ES" sz="1440" dirty="0" err="1">
                <a:solidFill>
                  <a:srgbClr val="1E1E1E"/>
                </a:solidFill>
                <a:latin typeface="Century Gothic" panose="020B0502020202020204" pitchFamily="34" charset="0"/>
              </a:rPr>
              <a:t>Procedencia_ingres</a:t>
            </a:r>
            <a:r>
              <a:rPr lang="es-ES" sz="1440" dirty="0">
                <a:solidFill>
                  <a:srgbClr val="1E1E1E"/>
                </a:solidFill>
                <a:latin typeface="Century Gothic" panose="020B0502020202020204" pitchFamily="34" charset="0"/>
              </a:rPr>
              <a:t>: {8: 0.8953, 7: 0.0568, 2: 0.0288, 1: 0.0176}</a:t>
            </a:r>
          </a:p>
          <a:p>
            <a:r>
              <a:rPr lang="it-IT" sz="1440" dirty="0">
                <a:solidFill>
                  <a:srgbClr val="1E1E1E"/>
                </a:solidFill>
                <a:latin typeface="Century Gothic" panose="020B0502020202020204" pitchFamily="34" charset="0"/>
              </a:rPr>
              <a:t>Circ_alta: {1: 0.8753, 2: 0.0592, 9: 0.0568, 6: 0.0048}</a:t>
            </a:r>
          </a:p>
          <a:p>
            <a:r>
              <a:rPr lang="es-ES" sz="1440" dirty="0" err="1">
                <a:solidFill>
                  <a:srgbClr val="1E1E1E"/>
                </a:solidFill>
                <a:latin typeface="Century Gothic" panose="020B0502020202020204" pitchFamily="34" charset="0"/>
              </a:rPr>
              <a:t>Servei_alta</a:t>
            </a:r>
            <a:r>
              <a:rPr lang="es-ES" sz="1440" dirty="0">
                <a:solidFill>
                  <a:srgbClr val="1E1E1E"/>
                </a:solidFill>
                <a:latin typeface="Century Gothic" panose="020B0502020202020204" pitchFamily="34" charset="0"/>
              </a:rPr>
              <a:t>: {</a:t>
            </a:r>
            <a:r>
              <a:rPr lang="es-ES" sz="1440" dirty="0" err="1">
                <a:solidFill>
                  <a:srgbClr val="1E1E1E"/>
                </a:solidFill>
                <a:latin typeface="Century Gothic" panose="020B0502020202020204" pitchFamily="34" charset="0"/>
              </a:rPr>
              <a:t>Cardiologia</a:t>
            </a:r>
            <a:r>
              <a:rPr lang="es-ES" sz="1440" dirty="0">
                <a:solidFill>
                  <a:srgbClr val="1E1E1E"/>
                </a:solidFill>
                <a:latin typeface="Century Gothic" panose="020B0502020202020204" pitchFamily="34" charset="0"/>
              </a:rPr>
              <a:t>: 0.4668, </a:t>
            </a:r>
            <a:r>
              <a:rPr lang="es-ES" sz="1440" dirty="0" err="1">
                <a:solidFill>
                  <a:srgbClr val="1E1E1E"/>
                </a:solidFill>
                <a:latin typeface="Century Gothic" panose="020B0502020202020204" pitchFamily="34" charset="0"/>
              </a:rPr>
              <a:t>Urgencies</a:t>
            </a:r>
            <a:r>
              <a:rPr lang="es-ES" sz="1440" dirty="0">
                <a:solidFill>
                  <a:srgbClr val="1E1E1E"/>
                </a:solidFill>
                <a:latin typeface="Century Gothic" panose="020B0502020202020204" pitchFamily="34" charset="0"/>
              </a:rPr>
              <a:t>: 0.1207, </a:t>
            </a:r>
            <a:r>
              <a:rPr lang="es-ES" sz="1440" dirty="0" err="1">
                <a:solidFill>
                  <a:srgbClr val="1E1E1E"/>
                </a:solidFill>
                <a:latin typeface="Century Gothic" panose="020B0502020202020204" pitchFamily="34" charset="0"/>
              </a:rPr>
              <a:t>Oftalmologia</a:t>
            </a:r>
            <a:r>
              <a:rPr lang="es-ES" sz="1440" dirty="0">
                <a:solidFill>
                  <a:srgbClr val="1E1E1E"/>
                </a:solidFill>
                <a:latin typeface="Century Gothic" panose="020B0502020202020204" pitchFamily="34" charset="0"/>
              </a:rPr>
              <a:t>: 0.0855, </a:t>
            </a:r>
            <a:r>
              <a:rPr lang="es-ES" sz="1440" dirty="0" err="1">
                <a:solidFill>
                  <a:srgbClr val="1E1E1E"/>
                </a:solidFill>
                <a:latin typeface="Century Gothic" panose="020B0502020202020204" pitchFamily="34" charset="0"/>
              </a:rPr>
              <a:t>Cirurgia_general</a:t>
            </a:r>
            <a:r>
              <a:rPr lang="es-ES" sz="1440" dirty="0">
                <a:solidFill>
                  <a:srgbClr val="1E1E1E"/>
                </a:solidFill>
                <a:latin typeface="Century Gothic" panose="020B0502020202020204" pitchFamily="34" charset="0"/>
              </a:rPr>
              <a:t>: 0.0711}</a:t>
            </a:r>
          </a:p>
          <a:p>
            <a:r>
              <a:rPr lang="en-US" sz="1440" dirty="0" err="1">
                <a:solidFill>
                  <a:srgbClr val="1E1E1E"/>
                </a:solidFill>
                <a:latin typeface="Century Gothic" panose="020B0502020202020204" pitchFamily="34" charset="0"/>
              </a:rPr>
              <a:t>Edat</a:t>
            </a:r>
            <a:r>
              <a:rPr lang="en-US" sz="1440" dirty="0">
                <a:solidFill>
                  <a:srgbClr val="1E1E1E"/>
                </a:solidFill>
                <a:latin typeface="Century Gothic" panose="020B0502020202020204" pitchFamily="34" charset="0"/>
              </a:rPr>
              <a:t>: {Interval(56.75, 60.0, closed=’right’): 0.1055, Interval(60.0, 63.25, closed=’right’): 0.0791, Interval(63.25,</a:t>
            </a:r>
          </a:p>
          <a:p>
            <a:r>
              <a:rPr lang="en-US" sz="1440" dirty="0">
                <a:solidFill>
                  <a:srgbClr val="1E1E1E"/>
                </a:solidFill>
                <a:latin typeface="Century Gothic" panose="020B0502020202020204" pitchFamily="34" charset="0"/>
              </a:rPr>
              <a:t>66.5, closed=’right’): 0.0847, Interval(66.5, 69.75, closed=’right’): 0.1039}</a:t>
            </a:r>
          </a:p>
          <a:p>
            <a:r>
              <a:rPr lang="en-US" sz="1440" dirty="0" err="1">
                <a:solidFill>
                  <a:srgbClr val="1E1E1E"/>
                </a:solidFill>
                <a:latin typeface="Century Gothic" panose="020B0502020202020204" pitchFamily="34" charset="0"/>
              </a:rPr>
              <a:t>Dies_estada</a:t>
            </a:r>
            <a:r>
              <a:rPr lang="en-US" sz="1440" dirty="0">
                <a:solidFill>
                  <a:srgbClr val="1E1E1E"/>
                </a:solidFill>
                <a:latin typeface="Century Gothic" panose="020B0502020202020204" pitchFamily="34" charset="0"/>
              </a:rPr>
              <a:t>: {Interval(-0.037, 1.8, closed=’right’): 0.4972, Interval(1.8, 3.6, closed=’right’): 0.2006, Interval(3.6,</a:t>
            </a:r>
          </a:p>
          <a:p>
            <a:r>
              <a:rPr lang="en-US" sz="1440" dirty="0">
                <a:solidFill>
                  <a:srgbClr val="1E1E1E"/>
                </a:solidFill>
                <a:latin typeface="Century Gothic" panose="020B0502020202020204" pitchFamily="34" charset="0"/>
              </a:rPr>
              <a:t>5.4, closed=’right’): 0.1399, Interval(5.4, 7.2, closed=’right’): 0.0871}</a:t>
            </a:r>
            <a:endParaRPr lang="es-ES" sz="1440" dirty="0">
              <a:solidFill>
                <a:srgbClr val="1E1E1E"/>
              </a:solidFill>
              <a:latin typeface="Century Gothic" panose="020B0502020202020204" pitchFamily="34" charset="0"/>
            </a:endParaRPr>
          </a:p>
        </p:txBody>
      </p:sp>
    </p:spTree>
    <p:extLst>
      <p:ext uri="{BB962C8B-B14F-4D97-AF65-F5344CB8AC3E}">
        <p14:creationId xmlns:p14="http://schemas.microsoft.com/office/powerpoint/2010/main" val="292531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11</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2172974"/>
            <a:ext cx="7225166" cy="594092"/>
          </a:xfrm>
        </p:spPr>
        <p:txBody>
          <a:bodyPr>
            <a:normAutofit/>
          </a:bodyPr>
          <a:lstStyle/>
          <a:p>
            <a:r>
              <a:rPr lang="es-ES" dirty="0" err="1"/>
              <a:t>Busqueda</a:t>
            </a:r>
            <a:r>
              <a:rPr lang="es-ES" dirty="0"/>
              <a:t> de </a:t>
            </a:r>
            <a:r>
              <a:rPr lang="es-ES" dirty="0" err="1"/>
              <a:t>Parametros</a:t>
            </a:r>
            <a:r>
              <a:rPr lang="es-ES" dirty="0"/>
              <a:t> mediante </a:t>
            </a:r>
            <a:r>
              <a:rPr lang="es-ES" dirty="0" err="1"/>
              <a:t>Grid</a:t>
            </a:r>
            <a:r>
              <a:rPr lang="es-ES" dirty="0"/>
              <a:t> </a:t>
            </a:r>
            <a:r>
              <a:rPr lang="es-ES" dirty="0" err="1"/>
              <a:t>Search</a:t>
            </a:r>
            <a:endParaRPr lang="es-ES" dirty="0"/>
          </a:p>
          <a:p>
            <a:endParaRPr lang="es-ES" dirty="0"/>
          </a:p>
        </p:txBody>
      </p:sp>
      <p:pic>
        <p:nvPicPr>
          <p:cNvPr id="6" name="Imagen 5"/>
          <p:cNvPicPr>
            <a:picLocks noChangeAspect="1"/>
          </p:cNvPicPr>
          <p:nvPr/>
        </p:nvPicPr>
        <p:blipFill>
          <a:blip r:embed="rId2"/>
          <a:stretch>
            <a:fillRect/>
          </a:stretch>
        </p:blipFill>
        <p:spPr>
          <a:xfrm>
            <a:off x="2956831" y="3054795"/>
            <a:ext cx="8455479" cy="3927377"/>
          </a:xfrm>
          <a:prstGeom prst="rect">
            <a:avLst/>
          </a:prstGeom>
        </p:spPr>
      </p:pic>
    </p:spTree>
    <p:extLst>
      <p:ext uri="{BB962C8B-B14F-4D97-AF65-F5344CB8AC3E}">
        <p14:creationId xmlns:p14="http://schemas.microsoft.com/office/powerpoint/2010/main" val="305343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12</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2172974"/>
            <a:ext cx="7225166" cy="594092"/>
          </a:xfrm>
        </p:spPr>
        <p:txBody>
          <a:bodyPr>
            <a:normAutofit/>
          </a:bodyPr>
          <a:lstStyle/>
          <a:p>
            <a:r>
              <a:rPr lang="es-ES" dirty="0" err="1"/>
              <a:t>Busqueda</a:t>
            </a:r>
            <a:r>
              <a:rPr lang="es-ES" dirty="0"/>
              <a:t> de </a:t>
            </a:r>
            <a:r>
              <a:rPr lang="es-ES" dirty="0" err="1"/>
              <a:t>Parametros</a:t>
            </a:r>
            <a:r>
              <a:rPr lang="es-ES" dirty="0"/>
              <a:t> mediante </a:t>
            </a:r>
            <a:r>
              <a:rPr lang="es-ES" dirty="0" err="1"/>
              <a:t>Grid</a:t>
            </a:r>
            <a:r>
              <a:rPr lang="es-ES" dirty="0"/>
              <a:t> </a:t>
            </a:r>
            <a:r>
              <a:rPr lang="es-ES" dirty="0" err="1"/>
              <a:t>Search</a:t>
            </a:r>
            <a:endParaRPr lang="es-ES" dirty="0"/>
          </a:p>
          <a:p>
            <a:endParaRPr lang="es-ES" dirty="0"/>
          </a:p>
        </p:txBody>
      </p:sp>
      <p:pic>
        <p:nvPicPr>
          <p:cNvPr id="4" name="Imagen 3"/>
          <p:cNvPicPr>
            <a:picLocks noChangeAspect="1"/>
          </p:cNvPicPr>
          <p:nvPr/>
        </p:nvPicPr>
        <p:blipFill>
          <a:blip r:embed="rId2"/>
          <a:stretch>
            <a:fillRect/>
          </a:stretch>
        </p:blipFill>
        <p:spPr>
          <a:xfrm>
            <a:off x="1852612" y="2969079"/>
            <a:ext cx="10925175" cy="3619500"/>
          </a:xfrm>
          <a:prstGeom prst="rect">
            <a:avLst/>
          </a:prstGeom>
        </p:spPr>
      </p:pic>
      <p:sp>
        <p:nvSpPr>
          <p:cNvPr id="7" name="CuadroTexto 6"/>
          <p:cNvSpPr txBox="1"/>
          <p:nvPr/>
        </p:nvSpPr>
        <p:spPr>
          <a:xfrm>
            <a:off x="2536372" y="6588579"/>
            <a:ext cx="8109857" cy="369332"/>
          </a:xfrm>
          <a:prstGeom prst="rect">
            <a:avLst/>
          </a:prstGeom>
          <a:noFill/>
        </p:spPr>
        <p:txBody>
          <a:bodyPr wrap="square" rtlCol="0">
            <a:spAutoFit/>
          </a:bodyPr>
          <a:lstStyle/>
          <a:p>
            <a:r>
              <a:rPr lang="es-ES" dirty="0" smtClean="0"/>
              <a:t>Aumenta tiempo pero no al cubo como indicaba el </a:t>
            </a:r>
            <a:r>
              <a:rPr lang="es-ES" dirty="0" err="1" smtClean="0"/>
              <a:t>paper</a:t>
            </a:r>
            <a:r>
              <a:rPr lang="es-ES" dirty="0" smtClean="0"/>
              <a:t>. Anexo A. </a:t>
            </a:r>
            <a:endParaRPr lang="es-ES" dirty="0"/>
          </a:p>
        </p:txBody>
      </p:sp>
    </p:spTree>
    <p:extLst>
      <p:ext uri="{BB962C8B-B14F-4D97-AF65-F5344CB8AC3E}">
        <p14:creationId xmlns:p14="http://schemas.microsoft.com/office/powerpoint/2010/main" val="406622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13</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3100596"/>
            <a:ext cx="11800795" cy="3447142"/>
          </a:xfrm>
        </p:spPr>
        <p:txBody>
          <a:bodyPr/>
          <a:lstStyle/>
          <a:p>
            <a:r>
              <a:rPr lang="es-ES" dirty="0" smtClean="0"/>
              <a:t>Mejores resultados</a:t>
            </a:r>
            <a:endParaRPr lang="es-ES" dirty="0"/>
          </a:p>
          <a:p>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p:txBody>
          <a:bodyPr/>
          <a:lstStyle/>
          <a:p>
            <a:r>
              <a:rPr lang="es-ES" dirty="0" err="1" smtClean="0"/>
              <a:t>Caracteristicas</a:t>
            </a:r>
            <a:r>
              <a:rPr lang="es-ES" dirty="0" smtClean="0"/>
              <a:t> determinantes</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171" y="2952543"/>
            <a:ext cx="7903039" cy="4810546"/>
          </a:xfrm>
          <a:prstGeom prst="rect">
            <a:avLst/>
          </a:prstGeom>
        </p:spPr>
      </p:pic>
    </p:spTree>
    <p:extLst>
      <p:ext uri="{BB962C8B-B14F-4D97-AF65-F5344CB8AC3E}">
        <p14:creationId xmlns:p14="http://schemas.microsoft.com/office/powerpoint/2010/main" val="319678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14</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2904916"/>
            <a:ext cx="11800795" cy="3447142"/>
          </a:xfrm>
        </p:spPr>
        <p:txBody>
          <a:bodyPr/>
          <a:lstStyle/>
          <a:p>
            <a:r>
              <a:rPr lang="es-ES" dirty="0" smtClean="0"/>
              <a:t>Demográficos, tiempos visitas, diagnósticos, No POA.</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2172974"/>
            <a:ext cx="11122251" cy="594092"/>
          </a:xfrm>
        </p:spPr>
        <p:txBody>
          <a:bodyPr>
            <a:normAutofit/>
          </a:bodyPr>
          <a:lstStyle/>
          <a:p>
            <a:r>
              <a:rPr lang="es-ES" dirty="0" err="1" smtClean="0"/>
              <a:t>Sinteticos</a:t>
            </a:r>
            <a:r>
              <a:rPr lang="es-ES" dirty="0" smtClean="0"/>
              <a:t> </a:t>
            </a:r>
            <a:r>
              <a:rPr lang="es-ES" dirty="0"/>
              <a:t>vs. Reales</a:t>
            </a:r>
          </a:p>
          <a:p>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76" y="3978631"/>
            <a:ext cx="6717536" cy="3339744"/>
          </a:xfrm>
          <a:prstGeom prst="rect">
            <a:avLst/>
          </a:prstGeom>
        </p:spPr>
      </p:pic>
      <p:pic>
        <p:nvPicPr>
          <p:cNvPr id="7" name="Imagen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855412" y="341168"/>
            <a:ext cx="4988636" cy="7498643"/>
          </a:xfrm>
          <a:prstGeom prst="rect">
            <a:avLst/>
          </a:prstGeom>
        </p:spPr>
      </p:pic>
    </p:spTree>
    <p:extLst>
      <p:ext uri="{BB962C8B-B14F-4D97-AF65-F5344CB8AC3E}">
        <p14:creationId xmlns:p14="http://schemas.microsoft.com/office/powerpoint/2010/main" val="148458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15</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3100596"/>
            <a:ext cx="11800795" cy="3447142"/>
          </a:xfrm>
        </p:spPr>
        <p:txBody>
          <a:bodyPr/>
          <a:lstStyle/>
          <a:p>
            <a:r>
              <a:rPr lang="es-ES" dirty="0" smtClean="0"/>
              <a:t>Otros resultados</a:t>
            </a:r>
          </a:p>
          <a:p>
            <a:endParaRPr lang="es-ES" dirty="0"/>
          </a:p>
          <a:p>
            <a:r>
              <a:rPr lang="es-ES" dirty="0" smtClean="0"/>
              <a:t>Con POA -&gt; 93% Conclusión el orden importa. Anexo B</a:t>
            </a:r>
          </a:p>
          <a:p>
            <a:r>
              <a:rPr lang="es-ES" dirty="0" smtClean="0"/>
              <a:t>Sólo demográficos + diagnósticos -&gt; 56% replicar resultados. Anexo C</a:t>
            </a:r>
            <a:endParaRPr lang="es-ES" dirty="0"/>
          </a:p>
          <a:p>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p:txBody>
          <a:bodyPr/>
          <a:lstStyle/>
          <a:p>
            <a:endParaRPr lang="es-ES" dirty="0"/>
          </a:p>
        </p:txBody>
      </p:sp>
    </p:spTree>
    <p:extLst>
      <p:ext uri="{BB962C8B-B14F-4D97-AF65-F5344CB8AC3E}">
        <p14:creationId xmlns:p14="http://schemas.microsoft.com/office/powerpoint/2010/main" val="277634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16</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Conclusiones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2280837"/>
            <a:ext cx="11670166" cy="4551309"/>
          </a:xfrm>
        </p:spPr>
        <p:txBody>
          <a:bodyPr/>
          <a:lstStyle/>
          <a:p>
            <a:r>
              <a:rPr lang="es-ES" dirty="0"/>
              <a:t>Desarrollo del Algoritmo: Se creó un algoritmo para generar datos sintéticos que replican las características del CMBD en hospitales de Cataluña, asegurando la utilidad y privacidad</a:t>
            </a:r>
            <a:r>
              <a:rPr lang="es-ES" dirty="0" smtClean="0"/>
              <a:t>.</a:t>
            </a:r>
          </a:p>
          <a:p>
            <a:r>
              <a:rPr lang="es-ES" dirty="0" smtClean="0"/>
              <a:t>Calidad </a:t>
            </a:r>
            <a:r>
              <a:rPr lang="es-ES" dirty="0"/>
              <a:t>de los Datos: Los datos sintéticos reflejan adecuadamente las distribuciones estadísticas de los datos reales, manteniendo la coherencia en variables clave</a:t>
            </a:r>
            <a:r>
              <a:rPr lang="es-ES" dirty="0" smtClean="0"/>
              <a:t>.</a:t>
            </a:r>
          </a:p>
          <a:p>
            <a:r>
              <a:rPr lang="es-ES" dirty="0" smtClean="0"/>
              <a:t>Replicación </a:t>
            </a:r>
            <a:r>
              <a:rPr lang="es-ES" dirty="0"/>
              <a:t>de Resultados: La validación con </a:t>
            </a:r>
            <a:r>
              <a:rPr lang="es-ES" dirty="0" err="1"/>
              <a:t>Random</a:t>
            </a:r>
            <a:r>
              <a:rPr lang="es-ES" dirty="0"/>
              <a:t> </a:t>
            </a:r>
            <a:r>
              <a:rPr lang="es-ES" dirty="0" err="1"/>
              <a:t>Forest</a:t>
            </a:r>
            <a:r>
              <a:rPr lang="es-ES" dirty="0"/>
              <a:t> mostró una precisión del 56% en datos de pacientes, aunque hay desafíos en la replicación de episodios clínicos</a:t>
            </a:r>
            <a:r>
              <a:rPr lang="es-ES" dirty="0" smtClean="0"/>
              <a:t>.</a:t>
            </a:r>
          </a:p>
          <a:p>
            <a:r>
              <a:rPr lang="es-ES" dirty="0" smtClean="0"/>
              <a:t>Diferenciación </a:t>
            </a:r>
            <a:r>
              <a:rPr lang="es-ES" dirty="0"/>
              <a:t>de Datos: Se alcanzó un 82% de precisión al distinguir entre datos reales y sintéticos, indicando un buen nivel de realismo con margen de mejora</a:t>
            </a:r>
            <a:r>
              <a:rPr lang="es-ES" dirty="0" smtClean="0"/>
              <a:t>.</a:t>
            </a:r>
          </a:p>
          <a:p>
            <a:r>
              <a:rPr lang="es-ES" dirty="0" smtClean="0"/>
              <a:t>Variables </a:t>
            </a:r>
            <a:r>
              <a:rPr lang="es-ES" dirty="0"/>
              <a:t>Clave: Se identificaron variables influyentes que mostraron distribuciones similares entre conjuntos de datos, validando el conjunto sintético</a:t>
            </a:r>
            <a:r>
              <a:rPr lang="es-ES" dirty="0" smtClean="0"/>
              <a:t>.</a:t>
            </a:r>
          </a:p>
          <a:p>
            <a:r>
              <a:rPr lang="es-ES" dirty="0" smtClean="0"/>
              <a:t>Diagnósticos </a:t>
            </a:r>
            <a:r>
              <a:rPr lang="es-ES" dirty="0"/>
              <a:t>POA: Mejorar la replicación de diagnósticos al ingreso podría aumentar la precisión hasta un 93%.</a:t>
            </a:r>
          </a:p>
        </p:txBody>
      </p:sp>
    </p:spTree>
    <p:extLst>
      <p:ext uri="{BB962C8B-B14F-4D97-AF65-F5344CB8AC3E}">
        <p14:creationId xmlns:p14="http://schemas.microsoft.com/office/powerpoint/2010/main" val="17219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17</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Discusión</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p:txBody>
          <a:bodyPr/>
          <a:lstStyle/>
          <a:p>
            <a:r>
              <a:rPr lang="es-ES" dirty="0"/>
              <a:t>Complejidad de Datos: La </a:t>
            </a:r>
            <a:r>
              <a:rPr lang="es-ES" dirty="0" err="1"/>
              <a:t>clusterización</a:t>
            </a:r>
            <a:r>
              <a:rPr lang="es-ES" dirty="0"/>
              <a:t> se realizó a nivel de pacientes, lo que comprometió la secuencialidad de episodios clínicos y dificultó la representación de interrelaciones</a:t>
            </a:r>
            <a:r>
              <a:rPr lang="es-ES" dirty="0" smtClean="0"/>
              <a:t>.</a:t>
            </a:r>
          </a:p>
          <a:p>
            <a:r>
              <a:rPr lang="es-ES" dirty="0" smtClean="0"/>
              <a:t>Dificultades </a:t>
            </a:r>
            <a:r>
              <a:rPr lang="es-ES" dirty="0"/>
              <a:t>en la Interrelación de Episodios: Aunque se lograron buenas distribuciones </a:t>
            </a:r>
            <a:r>
              <a:rPr lang="es-ES" dirty="0" err="1"/>
              <a:t>univariantes</a:t>
            </a:r>
            <a:r>
              <a:rPr lang="es-ES" dirty="0"/>
              <a:t>, el modelo no capturó bien las relaciones entre episodios, especialmente en enfermedades crónicas</a:t>
            </a:r>
            <a:r>
              <a:rPr lang="es-ES" dirty="0" smtClean="0"/>
              <a:t>.</a:t>
            </a:r>
          </a:p>
          <a:p>
            <a:r>
              <a:rPr lang="es-ES" dirty="0" smtClean="0"/>
              <a:t>Impacto </a:t>
            </a:r>
            <a:r>
              <a:rPr lang="es-ES" dirty="0"/>
              <a:t>del Indicador POA: Incorporar "</a:t>
            </a:r>
            <a:r>
              <a:rPr lang="es-ES" dirty="0" err="1"/>
              <a:t>Present</a:t>
            </a:r>
            <a:r>
              <a:rPr lang="es-ES" dirty="0"/>
              <a:t> </a:t>
            </a:r>
            <a:r>
              <a:rPr lang="es-ES" dirty="0" err="1"/>
              <a:t>On</a:t>
            </a:r>
            <a:r>
              <a:rPr lang="es-ES" dirty="0"/>
              <a:t> </a:t>
            </a:r>
            <a:r>
              <a:rPr lang="es-ES" dirty="0" err="1"/>
              <a:t>Admission</a:t>
            </a:r>
            <a:r>
              <a:rPr lang="es-ES" dirty="0"/>
              <a:t>" mejoró la distinción entre datos reales y sintéticos, destacando la importancia del orden de diagnósticos</a:t>
            </a:r>
            <a:r>
              <a:rPr lang="es-ES" dirty="0" smtClean="0"/>
              <a:t>.</a:t>
            </a:r>
          </a:p>
          <a:p>
            <a:r>
              <a:rPr lang="es-ES" dirty="0" smtClean="0"/>
              <a:t>Tiempo </a:t>
            </a:r>
            <a:r>
              <a:rPr lang="es-ES" dirty="0"/>
              <a:t>Computacional: El tiempo de ejecución aumentó con el valor de k, lo que limitó la exploración de configuraciones más complejas durante la búsqueda de </a:t>
            </a:r>
            <a:r>
              <a:rPr lang="es-ES" dirty="0" err="1"/>
              <a:t>hiperparámetros</a:t>
            </a:r>
            <a:r>
              <a:rPr lang="es-ES" dirty="0"/>
              <a:t>.</a:t>
            </a:r>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p:txBody>
          <a:bodyPr/>
          <a:lstStyle/>
          <a:p>
            <a:r>
              <a:rPr lang="es-ES" dirty="0" smtClean="0"/>
              <a:t>Limitaciones</a:t>
            </a:r>
            <a:endParaRPr lang="es-ES" dirty="0"/>
          </a:p>
        </p:txBody>
      </p:sp>
    </p:spTree>
    <p:extLst>
      <p:ext uri="{BB962C8B-B14F-4D97-AF65-F5344CB8AC3E}">
        <p14:creationId xmlns:p14="http://schemas.microsoft.com/office/powerpoint/2010/main" val="4060468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18</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Trabajo futuro</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p:txBody>
          <a:bodyPr/>
          <a:lstStyle/>
          <a:p>
            <a:r>
              <a:rPr lang="es-ES" dirty="0"/>
              <a:t>Modelar Secuencialidad: Integrar el orden de diagnósticos y tratamientos en los datos sintéticos, utilizando técnicas de reducción de </a:t>
            </a:r>
            <a:r>
              <a:rPr lang="es-ES" dirty="0" err="1"/>
              <a:t>dimensionalidad</a:t>
            </a:r>
            <a:r>
              <a:rPr lang="es-ES" dirty="0"/>
              <a:t> para evitar la complejidad excesiva</a:t>
            </a:r>
            <a:r>
              <a:rPr lang="es-ES" dirty="0" smtClean="0"/>
              <a:t>.</a:t>
            </a:r>
          </a:p>
          <a:p>
            <a:r>
              <a:rPr lang="es-ES" dirty="0" err="1" smtClean="0"/>
              <a:t>Clusterización</a:t>
            </a:r>
            <a:r>
              <a:rPr lang="es-ES" dirty="0" smtClean="0"/>
              <a:t> </a:t>
            </a:r>
            <a:r>
              <a:rPr lang="es-ES" dirty="0"/>
              <a:t>por Episodios: Cambiar a una </a:t>
            </a:r>
            <a:r>
              <a:rPr lang="es-ES" dirty="0" err="1"/>
              <a:t>clusterización</a:t>
            </a:r>
            <a:r>
              <a:rPr lang="es-ES" dirty="0"/>
              <a:t> basada en episodios para reflejar mejor la diversidad clínica y mejorar la continuidad del cuidado</a:t>
            </a:r>
            <a:r>
              <a:rPr lang="es-ES" dirty="0" smtClean="0"/>
              <a:t>.</a:t>
            </a:r>
          </a:p>
          <a:p>
            <a:r>
              <a:rPr lang="es-ES" dirty="0" smtClean="0"/>
              <a:t>Optimización </a:t>
            </a:r>
            <a:r>
              <a:rPr lang="es-ES" dirty="0"/>
              <a:t>del Proceso: Mejorar la eficiencia en la </a:t>
            </a:r>
            <a:r>
              <a:rPr lang="es-ES" dirty="0" err="1"/>
              <a:t>clusterización</a:t>
            </a:r>
            <a:r>
              <a:rPr lang="es-ES" dirty="0"/>
              <a:t> y extracción de métricas para reducir tiempos de cómputo, explorando algoritmos escalables y </a:t>
            </a:r>
            <a:r>
              <a:rPr lang="es-ES" dirty="0" err="1"/>
              <a:t>paralelización</a:t>
            </a:r>
            <a:r>
              <a:rPr lang="es-ES" dirty="0" smtClean="0"/>
              <a:t>.</a:t>
            </a:r>
          </a:p>
          <a:p>
            <a:r>
              <a:rPr lang="es-ES" dirty="0" smtClean="0"/>
              <a:t>Incorporar </a:t>
            </a:r>
            <a:r>
              <a:rPr lang="es-ES" dirty="0"/>
              <a:t>Nuevos Indicadores: Investigar el impacto de indicadores como el POA en la calidad de los datos sintéticos y su aplicabilidad en simulaciones clínicas.</a:t>
            </a:r>
          </a:p>
        </p:txBody>
      </p:sp>
    </p:spTree>
    <p:extLst>
      <p:ext uri="{BB962C8B-B14F-4D97-AF65-F5344CB8AC3E}">
        <p14:creationId xmlns:p14="http://schemas.microsoft.com/office/powerpoint/2010/main" val="471506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D21BE72-06BF-4D04-B3AF-623CAD7BF459}"/>
              </a:ext>
            </a:extLst>
          </p:cNvPr>
          <p:cNvSpPr>
            <a:spLocks noGrp="1"/>
          </p:cNvSpPr>
          <p:nvPr>
            <p:ph type="sldNum" sz="quarter" idx="10"/>
          </p:nvPr>
        </p:nvSpPr>
        <p:spPr/>
        <p:txBody>
          <a:bodyPr/>
          <a:lstStyle/>
          <a:p>
            <a:fld id="{B005B2D1-880E-4846-A216-7D6770BA1332}" type="slidenum">
              <a:rPr lang="es-ES" smtClean="0"/>
              <a:pPr/>
              <a:t>19</a:t>
            </a:fld>
            <a:endParaRPr lang="es-ES" dirty="0"/>
          </a:p>
        </p:txBody>
      </p:sp>
      <p:sp>
        <p:nvSpPr>
          <p:cNvPr id="8" name="Título 7">
            <a:extLst>
              <a:ext uri="{FF2B5EF4-FFF2-40B4-BE49-F238E27FC236}">
                <a16:creationId xmlns:a16="http://schemas.microsoft.com/office/drawing/2014/main" id="{FF7F9642-3D15-4120-91BF-54E91B08AC65}"/>
              </a:ext>
            </a:extLst>
          </p:cNvPr>
          <p:cNvSpPr>
            <a:spLocks noGrp="1"/>
          </p:cNvSpPr>
          <p:nvPr>
            <p:ph type="title"/>
          </p:nvPr>
        </p:nvSpPr>
        <p:spPr>
          <a:xfrm>
            <a:off x="906463" y="3227935"/>
            <a:ext cx="6561949" cy="703086"/>
          </a:xfrm>
        </p:spPr>
        <p:txBody>
          <a:bodyPr/>
          <a:lstStyle/>
          <a:p>
            <a:r>
              <a:rPr lang="es-ES" dirty="0" smtClean="0"/>
              <a:t>Muchas gracias</a:t>
            </a:r>
            <a:endParaRPr lang="es-ES" dirty="0"/>
          </a:p>
        </p:txBody>
      </p:sp>
      <p:sp>
        <p:nvSpPr>
          <p:cNvPr id="10" name="Marcador de texto 9">
            <a:extLst>
              <a:ext uri="{FF2B5EF4-FFF2-40B4-BE49-F238E27FC236}">
                <a16:creationId xmlns:a16="http://schemas.microsoft.com/office/drawing/2014/main" id="{5AF9BFCC-C32F-453F-9562-4B6308464749}"/>
              </a:ext>
            </a:extLst>
          </p:cNvPr>
          <p:cNvSpPr>
            <a:spLocks noGrp="1"/>
          </p:cNvSpPr>
          <p:nvPr>
            <p:ph type="body" sz="quarter" idx="18"/>
          </p:nvPr>
        </p:nvSpPr>
        <p:spPr>
          <a:xfrm>
            <a:off x="906463" y="4218750"/>
            <a:ext cx="5672137" cy="594092"/>
          </a:xfrm>
        </p:spPr>
        <p:txBody>
          <a:bodyPr/>
          <a:lstStyle/>
          <a:p>
            <a:r>
              <a:rPr lang="es-ES" dirty="0" smtClean="0"/>
              <a:t>¿Alguna pregunta?</a:t>
            </a:r>
            <a:endParaRPr lang="es-ES" dirty="0"/>
          </a:p>
        </p:txBody>
      </p:sp>
    </p:spTree>
    <p:extLst>
      <p:ext uri="{BB962C8B-B14F-4D97-AF65-F5344CB8AC3E}">
        <p14:creationId xmlns:p14="http://schemas.microsoft.com/office/powerpoint/2010/main" val="44607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63D266C-0683-45FE-8602-B420B1F01CF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F677AB43-F98E-44C0-A94F-73D42AF4DB6A}"/>
              </a:ext>
            </a:extLst>
          </p:cNvPr>
          <p:cNvSpPr>
            <a:spLocks noGrp="1"/>
          </p:cNvSpPr>
          <p:nvPr>
            <p:ph type="body" sz="quarter" idx="15"/>
          </p:nvPr>
        </p:nvSpPr>
        <p:spPr/>
        <p:txBody>
          <a:bodyPr/>
          <a:lstStyle/>
          <a:p>
            <a:r>
              <a:rPr lang="es-ES" dirty="0" smtClean="0"/>
              <a:t>Introducción</a:t>
            </a:r>
            <a:r>
              <a:rPr lang="es-ES" dirty="0"/>
              <a:t>	</a:t>
            </a:r>
            <a:r>
              <a:rPr lang="es-ES" b="1" dirty="0"/>
              <a:t>03</a:t>
            </a:r>
          </a:p>
          <a:p>
            <a:r>
              <a:rPr lang="es-ES" dirty="0" smtClean="0"/>
              <a:t>Objetivos</a:t>
            </a:r>
            <a:r>
              <a:rPr lang="es-ES" dirty="0"/>
              <a:t>	</a:t>
            </a:r>
            <a:r>
              <a:rPr lang="es-ES" b="1" dirty="0">
                <a:solidFill>
                  <a:srgbClr val="FF3228"/>
                </a:solidFill>
              </a:rPr>
              <a:t>04</a:t>
            </a:r>
          </a:p>
          <a:p>
            <a:r>
              <a:rPr lang="es-ES" dirty="0" smtClean="0"/>
              <a:t>Metodología</a:t>
            </a:r>
            <a:r>
              <a:rPr lang="es-ES" dirty="0"/>
              <a:t>	</a:t>
            </a:r>
            <a:r>
              <a:rPr lang="es-ES" b="1" dirty="0">
                <a:solidFill>
                  <a:srgbClr val="FF3228"/>
                </a:solidFill>
              </a:rPr>
              <a:t>05</a:t>
            </a:r>
          </a:p>
          <a:p>
            <a:r>
              <a:rPr lang="es-ES" dirty="0" smtClean="0"/>
              <a:t>Resultados</a:t>
            </a:r>
            <a:r>
              <a:rPr lang="es-ES" dirty="0"/>
              <a:t>	</a:t>
            </a:r>
            <a:r>
              <a:rPr lang="es-ES" b="1" dirty="0">
                <a:solidFill>
                  <a:srgbClr val="FF3228"/>
                </a:solidFill>
              </a:rPr>
              <a:t>06</a:t>
            </a:r>
          </a:p>
          <a:p>
            <a:r>
              <a:rPr lang="es-ES" dirty="0" smtClean="0"/>
              <a:t>Conclusiones</a:t>
            </a:r>
          </a:p>
          <a:p>
            <a:r>
              <a:rPr lang="es-ES" dirty="0" smtClean="0"/>
              <a:t>Discusión y trabajo futuro</a:t>
            </a:r>
            <a:r>
              <a:rPr lang="es-ES" dirty="0"/>
              <a:t>	</a:t>
            </a:r>
            <a:r>
              <a:rPr lang="es-ES" b="1" dirty="0">
                <a:solidFill>
                  <a:srgbClr val="FF3228"/>
                </a:solidFill>
              </a:rPr>
              <a:t>07</a:t>
            </a:r>
          </a:p>
        </p:txBody>
      </p:sp>
      <p:sp>
        <p:nvSpPr>
          <p:cNvPr id="4" name="Marcador de número de diapositiva 3">
            <a:extLst>
              <a:ext uri="{FF2B5EF4-FFF2-40B4-BE49-F238E27FC236}">
                <a16:creationId xmlns:a16="http://schemas.microsoft.com/office/drawing/2014/main" id="{7BDBA0D4-046D-4903-BD0F-514646AD1512}"/>
              </a:ext>
            </a:extLst>
          </p:cNvPr>
          <p:cNvSpPr>
            <a:spLocks noGrp="1"/>
          </p:cNvSpPr>
          <p:nvPr>
            <p:ph type="sldNum" sz="quarter" idx="16"/>
          </p:nvPr>
        </p:nvSpPr>
        <p:spPr/>
        <p:txBody>
          <a:bodyPr/>
          <a:lstStyle/>
          <a:p>
            <a:fld id="{B005B2D1-880E-4846-A216-7D6770BA1332}" type="slidenum">
              <a:rPr lang="es-ES" smtClean="0"/>
              <a:pPr/>
              <a:t>2</a:t>
            </a:fld>
            <a:endParaRPr lang="es-ES" dirty="0"/>
          </a:p>
        </p:txBody>
      </p:sp>
    </p:spTree>
    <p:extLst>
      <p:ext uri="{BB962C8B-B14F-4D97-AF65-F5344CB8AC3E}">
        <p14:creationId xmlns:p14="http://schemas.microsoft.com/office/powerpoint/2010/main" val="3645343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20</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Anexo A</a:t>
            </a:r>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72" y="2075683"/>
            <a:ext cx="7863856" cy="4992634"/>
          </a:xfrm>
          <a:prstGeom prst="rect">
            <a:avLst/>
          </a:prstGeom>
        </p:spPr>
      </p:pic>
    </p:spTree>
    <p:extLst>
      <p:ext uri="{BB962C8B-B14F-4D97-AF65-F5344CB8AC3E}">
        <p14:creationId xmlns:p14="http://schemas.microsoft.com/office/powerpoint/2010/main" val="276537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21</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Anexo B</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559" y="2159781"/>
            <a:ext cx="6514853" cy="5000435"/>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092" y="305685"/>
            <a:ext cx="5089471" cy="7655025"/>
          </a:xfrm>
          <a:prstGeom prst="rect">
            <a:avLst/>
          </a:prstGeom>
        </p:spPr>
      </p:pic>
    </p:spTree>
    <p:extLst>
      <p:ext uri="{BB962C8B-B14F-4D97-AF65-F5344CB8AC3E}">
        <p14:creationId xmlns:p14="http://schemas.microsoft.com/office/powerpoint/2010/main" val="1222047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22</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Anexo C</a:t>
            </a: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9890" y="305685"/>
            <a:ext cx="5092673" cy="765502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41" y="2159781"/>
            <a:ext cx="7128674" cy="4980112"/>
          </a:xfrm>
          <a:prstGeom prst="rect">
            <a:avLst/>
          </a:prstGeom>
        </p:spPr>
      </p:pic>
    </p:spTree>
    <p:extLst>
      <p:ext uri="{BB962C8B-B14F-4D97-AF65-F5344CB8AC3E}">
        <p14:creationId xmlns:p14="http://schemas.microsoft.com/office/powerpoint/2010/main" val="387348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A7100A-A99E-47C6-BBAD-E642335403CA}"/>
              </a:ext>
            </a:extLst>
          </p:cNvPr>
          <p:cNvSpPr>
            <a:spLocks noGrp="1"/>
          </p:cNvSpPr>
          <p:nvPr>
            <p:ph type="body" sz="quarter" idx="14"/>
          </p:nvPr>
        </p:nvSpPr>
        <p:spPr/>
        <p:txBody>
          <a:bodyPr/>
          <a:lstStyle/>
          <a:p>
            <a:endParaRPr lang="es-ES"/>
          </a:p>
        </p:txBody>
      </p:sp>
      <p:sp>
        <p:nvSpPr>
          <p:cNvPr id="8" name="Marcador de texto 7">
            <a:extLst>
              <a:ext uri="{FF2B5EF4-FFF2-40B4-BE49-F238E27FC236}">
                <a16:creationId xmlns:a16="http://schemas.microsoft.com/office/drawing/2014/main" id="{C41B988A-5344-4363-87D5-7D7B504C6676}"/>
              </a:ext>
            </a:extLst>
          </p:cNvPr>
          <p:cNvSpPr>
            <a:spLocks noGrp="1"/>
          </p:cNvSpPr>
          <p:nvPr>
            <p:ph type="body" sz="quarter" idx="15"/>
          </p:nvPr>
        </p:nvSpPr>
        <p:spPr/>
        <p:txBody>
          <a:bodyPr>
            <a:normAutofit/>
          </a:bodyPr>
          <a:lstStyle/>
          <a:p>
            <a:endParaRPr lang="es-ES"/>
          </a:p>
        </p:txBody>
      </p:sp>
      <p:sp>
        <p:nvSpPr>
          <p:cNvPr id="10" name="Marcador de texto 9">
            <a:extLst>
              <a:ext uri="{FF2B5EF4-FFF2-40B4-BE49-F238E27FC236}">
                <a16:creationId xmlns:a16="http://schemas.microsoft.com/office/drawing/2014/main" id="{C1BFB90E-D014-4092-A85F-9A23E7BE1071}"/>
              </a:ext>
            </a:extLst>
          </p:cNvPr>
          <p:cNvSpPr>
            <a:spLocks noGrp="1"/>
          </p:cNvSpPr>
          <p:nvPr>
            <p:ph type="body" sz="quarter" idx="16"/>
          </p:nvPr>
        </p:nvSpPr>
        <p:spPr/>
        <p:txBody>
          <a:bodyPr/>
          <a:lstStyle/>
          <a:p>
            <a:endParaRPr lang="es-ES"/>
          </a:p>
        </p:txBody>
      </p:sp>
      <p:sp>
        <p:nvSpPr>
          <p:cNvPr id="11" name="Marcador de texto 10">
            <a:extLst>
              <a:ext uri="{FF2B5EF4-FFF2-40B4-BE49-F238E27FC236}">
                <a16:creationId xmlns:a16="http://schemas.microsoft.com/office/drawing/2014/main" id="{63F94F75-C5E9-4502-8F2E-C613FA945DB0}"/>
              </a:ext>
            </a:extLst>
          </p:cNvPr>
          <p:cNvSpPr>
            <a:spLocks noGrp="1"/>
          </p:cNvSpPr>
          <p:nvPr>
            <p:ph type="body" sz="quarter" idx="17"/>
          </p:nvPr>
        </p:nvSpPr>
        <p:spPr/>
        <p:txBody>
          <a:bodyPr/>
          <a:lstStyle/>
          <a:p>
            <a:endParaRPr lang="es-ES"/>
          </a:p>
        </p:txBody>
      </p:sp>
      <p:sp>
        <p:nvSpPr>
          <p:cNvPr id="2" name="Marcador de número de diapositiva 1">
            <a:extLst>
              <a:ext uri="{FF2B5EF4-FFF2-40B4-BE49-F238E27FC236}">
                <a16:creationId xmlns:a16="http://schemas.microsoft.com/office/drawing/2014/main" id="{F1A13075-63C7-4FA9-8B2E-3154B0303202}"/>
              </a:ext>
            </a:extLst>
          </p:cNvPr>
          <p:cNvSpPr>
            <a:spLocks noGrp="1"/>
          </p:cNvSpPr>
          <p:nvPr>
            <p:ph type="sldNum" sz="quarter" idx="18"/>
          </p:nvPr>
        </p:nvSpPr>
        <p:spPr/>
        <p:txBody>
          <a:bodyPr/>
          <a:lstStyle/>
          <a:p>
            <a:fld id="{B005B2D1-880E-4846-A216-7D6770BA1332}" type="slidenum">
              <a:rPr lang="es-ES" smtClean="0"/>
              <a:t>23</a:t>
            </a:fld>
            <a:endParaRPr lang="es-ES" dirty="0"/>
          </a:p>
        </p:txBody>
      </p:sp>
      <p:sp>
        <p:nvSpPr>
          <p:cNvPr id="5" name="Marcador de posición de imagen 4">
            <a:extLst>
              <a:ext uri="{FF2B5EF4-FFF2-40B4-BE49-F238E27FC236}">
                <a16:creationId xmlns:a16="http://schemas.microsoft.com/office/drawing/2014/main" id="{29A82215-03B4-48B4-B8FB-03300E394799}"/>
              </a:ext>
            </a:extLst>
          </p:cNvPr>
          <p:cNvSpPr>
            <a:spLocks noGrp="1"/>
          </p:cNvSpPr>
          <p:nvPr>
            <p:ph type="pic" sz="quarter" idx="13"/>
          </p:nvPr>
        </p:nvSpPr>
        <p:spPr/>
      </p:sp>
    </p:spTree>
    <p:extLst>
      <p:ext uri="{BB962C8B-B14F-4D97-AF65-F5344CB8AC3E}">
        <p14:creationId xmlns:p14="http://schemas.microsoft.com/office/powerpoint/2010/main" val="29186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8724DE46-34F5-49EF-B4C7-8DB96675AC7F}"/>
              </a:ext>
            </a:extLst>
          </p:cNvPr>
          <p:cNvSpPr>
            <a:spLocks noGrp="1"/>
          </p:cNvSpPr>
          <p:nvPr>
            <p:ph type="body" sz="quarter" idx="14"/>
          </p:nvPr>
        </p:nvSpPr>
        <p:spPr/>
        <p:txBody>
          <a:bodyPr/>
          <a:lstStyle/>
          <a:p>
            <a:endParaRPr lang="es-ES"/>
          </a:p>
        </p:txBody>
      </p:sp>
      <p:sp>
        <p:nvSpPr>
          <p:cNvPr id="3" name="Marcador de texto 2">
            <a:extLst>
              <a:ext uri="{FF2B5EF4-FFF2-40B4-BE49-F238E27FC236}">
                <a16:creationId xmlns:a16="http://schemas.microsoft.com/office/drawing/2014/main" id="{B856C95B-AFAF-46B1-A133-092A8CCCBB11}"/>
              </a:ext>
            </a:extLst>
          </p:cNvPr>
          <p:cNvSpPr>
            <a:spLocks noGrp="1"/>
          </p:cNvSpPr>
          <p:nvPr>
            <p:ph type="body" sz="quarter" idx="15"/>
          </p:nvPr>
        </p:nvSpPr>
        <p:spPr/>
        <p:txBody>
          <a:bodyPr>
            <a:normAutofit/>
          </a:bodyPr>
          <a:lstStyle/>
          <a:p>
            <a:endParaRPr lang="es-ES"/>
          </a:p>
        </p:txBody>
      </p:sp>
      <p:sp>
        <p:nvSpPr>
          <p:cNvPr id="4" name="Marcador de texto 3">
            <a:extLst>
              <a:ext uri="{FF2B5EF4-FFF2-40B4-BE49-F238E27FC236}">
                <a16:creationId xmlns:a16="http://schemas.microsoft.com/office/drawing/2014/main" id="{F819A44A-4D08-4247-8E76-F407BBFAB25C}"/>
              </a:ext>
            </a:extLst>
          </p:cNvPr>
          <p:cNvSpPr>
            <a:spLocks noGrp="1"/>
          </p:cNvSpPr>
          <p:nvPr>
            <p:ph type="body" sz="quarter" idx="16"/>
          </p:nvPr>
        </p:nvSpPr>
        <p:spPr/>
        <p:txBody>
          <a:bodyPr/>
          <a:lstStyle/>
          <a:p>
            <a:endParaRPr lang="es-ES"/>
          </a:p>
        </p:txBody>
      </p:sp>
      <p:sp>
        <p:nvSpPr>
          <p:cNvPr id="5" name="Marcador de texto 4">
            <a:extLst>
              <a:ext uri="{FF2B5EF4-FFF2-40B4-BE49-F238E27FC236}">
                <a16:creationId xmlns:a16="http://schemas.microsoft.com/office/drawing/2014/main" id="{CEBC03B2-43ED-4F86-A2D1-D4AAA1F61502}"/>
              </a:ext>
            </a:extLst>
          </p:cNvPr>
          <p:cNvSpPr>
            <a:spLocks noGrp="1"/>
          </p:cNvSpPr>
          <p:nvPr>
            <p:ph type="body" sz="quarter" idx="17"/>
          </p:nvPr>
        </p:nvSpPr>
        <p:spPr/>
        <p:txBody>
          <a:bodyPr/>
          <a:lstStyle/>
          <a:p>
            <a:endParaRPr lang="es-ES"/>
          </a:p>
        </p:txBody>
      </p:sp>
      <p:sp>
        <p:nvSpPr>
          <p:cNvPr id="6" name="Marcador de posición de imagen 5">
            <a:extLst>
              <a:ext uri="{FF2B5EF4-FFF2-40B4-BE49-F238E27FC236}">
                <a16:creationId xmlns:a16="http://schemas.microsoft.com/office/drawing/2014/main" id="{35842DF2-8EB3-4F98-B774-BAA69A43D7E5}"/>
              </a:ext>
            </a:extLst>
          </p:cNvPr>
          <p:cNvSpPr>
            <a:spLocks noGrp="1"/>
          </p:cNvSpPr>
          <p:nvPr>
            <p:ph type="pic" sz="quarter" idx="13"/>
          </p:nvPr>
        </p:nvSpPr>
        <p:spPr/>
      </p:sp>
      <p:sp>
        <p:nvSpPr>
          <p:cNvPr id="7" name="Marcador de número de diapositiva 6">
            <a:extLst>
              <a:ext uri="{FF2B5EF4-FFF2-40B4-BE49-F238E27FC236}">
                <a16:creationId xmlns:a16="http://schemas.microsoft.com/office/drawing/2014/main" id="{511296B5-4E86-449D-B660-B1BF8B7FE413}"/>
              </a:ext>
            </a:extLst>
          </p:cNvPr>
          <p:cNvSpPr>
            <a:spLocks noGrp="1"/>
          </p:cNvSpPr>
          <p:nvPr>
            <p:ph type="sldNum" sz="quarter" idx="18"/>
          </p:nvPr>
        </p:nvSpPr>
        <p:spPr/>
        <p:txBody>
          <a:bodyPr/>
          <a:lstStyle/>
          <a:p>
            <a:fld id="{B005B2D1-880E-4846-A216-7D6770BA1332}" type="slidenum">
              <a:rPr lang="es-ES" smtClean="0"/>
              <a:pPr/>
              <a:t>24</a:t>
            </a:fld>
            <a:endParaRPr lang="es-ES" dirty="0"/>
          </a:p>
        </p:txBody>
      </p:sp>
      <p:sp>
        <p:nvSpPr>
          <p:cNvPr id="8" name="Marcador de posición de imagen 7">
            <a:extLst>
              <a:ext uri="{FF2B5EF4-FFF2-40B4-BE49-F238E27FC236}">
                <a16:creationId xmlns:a16="http://schemas.microsoft.com/office/drawing/2014/main" id="{DA0A4E4C-1601-4DFC-A25C-D53F54FEEFF6}"/>
              </a:ext>
            </a:extLst>
          </p:cNvPr>
          <p:cNvSpPr>
            <a:spLocks noGrp="1"/>
          </p:cNvSpPr>
          <p:nvPr>
            <p:ph type="pic" sz="quarter" idx="19"/>
          </p:nvPr>
        </p:nvSpPr>
        <p:spPr/>
      </p:sp>
      <p:sp>
        <p:nvSpPr>
          <p:cNvPr id="9" name="Marcador de posición de imagen 8">
            <a:extLst>
              <a:ext uri="{FF2B5EF4-FFF2-40B4-BE49-F238E27FC236}">
                <a16:creationId xmlns:a16="http://schemas.microsoft.com/office/drawing/2014/main" id="{9C5D8670-04D5-49C3-8D32-B96383DED783}"/>
              </a:ext>
            </a:extLst>
          </p:cNvPr>
          <p:cNvSpPr>
            <a:spLocks noGrp="1"/>
          </p:cNvSpPr>
          <p:nvPr>
            <p:ph type="pic" sz="quarter" idx="20"/>
          </p:nvPr>
        </p:nvSpPr>
        <p:spPr/>
      </p:sp>
      <p:sp>
        <p:nvSpPr>
          <p:cNvPr id="10" name="Marcador de posición de imagen 9">
            <a:extLst>
              <a:ext uri="{FF2B5EF4-FFF2-40B4-BE49-F238E27FC236}">
                <a16:creationId xmlns:a16="http://schemas.microsoft.com/office/drawing/2014/main" id="{3F7D7EF9-D674-4B3C-A11D-7ADB7A4F6356}"/>
              </a:ext>
            </a:extLst>
          </p:cNvPr>
          <p:cNvSpPr>
            <a:spLocks noGrp="1"/>
          </p:cNvSpPr>
          <p:nvPr>
            <p:ph type="pic" sz="quarter" idx="21"/>
          </p:nvPr>
        </p:nvSpPr>
        <p:spPr/>
      </p:sp>
      <p:sp>
        <p:nvSpPr>
          <p:cNvPr id="11" name="Marcador de posición de imagen 10">
            <a:extLst>
              <a:ext uri="{FF2B5EF4-FFF2-40B4-BE49-F238E27FC236}">
                <a16:creationId xmlns:a16="http://schemas.microsoft.com/office/drawing/2014/main" id="{3278FA47-C535-438A-9A2F-C496DCFBEAA7}"/>
              </a:ext>
            </a:extLst>
          </p:cNvPr>
          <p:cNvSpPr>
            <a:spLocks noGrp="1"/>
          </p:cNvSpPr>
          <p:nvPr>
            <p:ph type="pic" sz="quarter" idx="22"/>
          </p:nvPr>
        </p:nvSpPr>
        <p:spPr/>
      </p:sp>
    </p:spTree>
    <p:extLst>
      <p:ext uri="{BB962C8B-B14F-4D97-AF65-F5344CB8AC3E}">
        <p14:creationId xmlns:p14="http://schemas.microsoft.com/office/powerpoint/2010/main" val="1255467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D05550F3-F6E3-4A84-BFD0-2F0F1D5E1B89}"/>
              </a:ext>
            </a:extLst>
          </p:cNvPr>
          <p:cNvSpPr>
            <a:spLocks noGrp="1"/>
          </p:cNvSpPr>
          <p:nvPr>
            <p:ph type="sldNum" sz="quarter" idx="10"/>
          </p:nvPr>
        </p:nvSpPr>
        <p:spPr/>
        <p:txBody>
          <a:bodyPr/>
          <a:lstStyle/>
          <a:p>
            <a:fld id="{B005B2D1-880E-4846-A216-7D6770BA1332}" type="slidenum">
              <a:rPr lang="es-ES" smtClean="0"/>
              <a:pPr/>
              <a:t>25</a:t>
            </a:fld>
            <a:endParaRPr lang="es-ES" dirty="0"/>
          </a:p>
        </p:txBody>
      </p:sp>
      <p:sp>
        <p:nvSpPr>
          <p:cNvPr id="3" name="Marcador de posición de imagen 2">
            <a:extLst>
              <a:ext uri="{FF2B5EF4-FFF2-40B4-BE49-F238E27FC236}">
                <a16:creationId xmlns:a16="http://schemas.microsoft.com/office/drawing/2014/main" id="{E541D235-3006-4616-9A50-AE9564C39150}"/>
              </a:ext>
            </a:extLst>
          </p:cNvPr>
          <p:cNvSpPr>
            <a:spLocks noGrp="1"/>
          </p:cNvSpPr>
          <p:nvPr>
            <p:ph type="pic" sz="quarter" idx="13"/>
          </p:nvPr>
        </p:nvSpPr>
        <p:spPr/>
      </p:sp>
      <p:sp>
        <p:nvSpPr>
          <p:cNvPr id="4" name="Marcador de posición de imagen 3">
            <a:extLst>
              <a:ext uri="{FF2B5EF4-FFF2-40B4-BE49-F238E27FC236}">
                <a16:creationId xmlns:a16="http://schemas.microsoft.com/office/drawing/2014/main" id="{84B7C321-C65C-4114-9C02-411851A92EF9}"/>
              </a:ext>
            </a:extLst>
          </p:cNvPr>
          <p:cNvSpPr>
            <a:spLocks noGrp="1"/>
          </p:cNvSpPr>
          <p:nvPr>
            <p:ph type="pic" sz="quarter" idx="15"/>
          </p:nvPr>
        </p:nvSpPr>
        <p:spPr/>
      </p:sp>
      <p:sp>
        <p:nvSpPr>
          <p:cNvPr id="5" name="Marcador de posición de imagen 4">
            <a:extLst>
              <a:ext uri="{FF2B5EF4-FFF2-40B4-BE49-F238E27FC236}">
                <a16:creationId xmlns:a16="http://schemas.microsoft.com/office/drawing/2014/main" id="{CF43E992-B6A3-4F92-A334-CB3131123951}"/>
              </a:ext>
            </a:extLst>
          </p:cNvPr>
          <p:cNvSpPr>
            <a:spLocks noGrp="1"/>
          </p:cNvSpPr>
          <p:nvPr>
            <p:ph type="pic" sz="quarter" idx="16"/>
          </p:nvPr>
        </p:nvSpPr>
        <p:spPr/>
      </p:sp>
      <p:sp>
        <p:nvSpPr>
          <p:cNvPr id="6" name="Marcador de posición de imagen 5">
            <a:extLst>
              <a:ext uri="{FF2B5EF4-FFF2-40B4-BE49-F238E27FC236}">
                <a16:creationId xmlns:a16="http://schemas.microsoft.com/office/drawing/2014/main" id="{070B74ED-8042-4FCE-B039-5B4A02CB3567}"/>
              </a:ext>
            </a:extLst>
          </p:cNvPr>
          <p:cNvSpPr>
            <a:spLocks noGrp="1"/>
          </p:cNvSpPr>
          <p:nvPr>
            <p:ph type="pic" sz="quarter" idx="17"/>
          </p:nvPr>
        </p:nvSpPr>
        <p:spPr/>
      </p:sp>
      <p:sp>
        <p:nvSpPr>
          <p:cNvPr id="7" name="Marcador de texto 6">
            <a:extLst>
              <a:ext uri="{FF2B5EF4-FFF2-40B4-BE49-F238E27FC236}">
                <a16:creationId xmlns:a16="http://schemas.microsoft.com/office/drawing/2014/main" id="{436A23C0-7DEC-4123-95FD-A2202F146A25}"/>
              </a:ext>
            </a:extLst>
          </p:cNvPr>
          <p:cNvSpPr>
            <a:spLocks noGrp="1"/>
          </p:cNvSpPr>
          <p:nvPr>
            <p:ph type="body" sz="quarter" idx="14"/>
          </p:nvPr>
        </p:nvSpPr>
        <p:spPr/>
        <p:txBody>
          <a:bodyPr/>
          <a:lstStyle/>
          <a:p>
            <a:endParaRPr lang="es-ES"/>
          </a:p>
        </p:txBody>
      </p:sp>
      <p:sp>
        <p:nvSpPr>
          <p:cNvPr id="8" name="Marcador de texto 7">
            <a:extLst>
              <a:ext uri="{FF2B5EF4-FFF2-40B4-BE49-F238E27FC236}">
                <a16:creationId xmlns:a16="http://schemas.microsoft.com/office/drawing/2014/main" id="{42CB8691-0FED-463C-A2AE-0CBF90410129}"/>
              </a:ext>
            </a:extLst>
          </p:cNvPr>
          <p:cNvSpPr>
            <a:spLocks noGrp="1"/>
          </p:cNvSpPr>
          <p:nvPr>
            <p:ph type="body" sz="quarter" idx="18"/>
          </p:nvPr>
        </p:nvSpPr>
        <p:spPr/>
        <p:txBody>
          <a:bodyPr/>
          <a:lstStyle/>
          <a:p>
            <a:endParaRPr lang="es-ES"/>
          </a:p>
        </p:txBody>
      </p:sp>
      <p:sp>
        <p:nvSpPr>
          <p:cNvPr id="9" name="Marcador de texto 8">
            <a:extLst>
              <a:ext uri="{FF2B5EF4-FFF2-40B4-BE49-F238E27FC236}">
                <a16:creationId xmlns:a16="http://schemas.microsoft.com/office/drawing/2014/main" id="{21426610-34F5-41FD-8B81-2B3F063C6DC4}"/>
              </a:ext>
            </a:extLst>
          </p:cNvPr>
          <p:cNvSpPr>
            <a:spLocks noGrp="1"/>
          </p:cNvSpPr>
          <p:nvPr>
            <p:ph type="body" sz="quarter" idx="19"/>
          </p:nvPr>
        </p:nvSpPr>
        <p:spPr/>
        <p:txBody>
          <a:bodyPr/>
          <a:lstStyle/>
          <a:p>
            <a:endParaRPr lang="es-ES"/>
          </a:p>
        </p:txBody>
      </p:sp>
    </p:spTree>
    <p:extLst>
      <p:ext uri="{BB962C8B-B14F-4D97-AF65-F5344CB8AC3E}">
        <p14:creationId xmlns:p14="http://schemas.microsoft.com/office/powerpoint/2010/main" val="1825341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1E4C980-357F-4CDC-9C70-4CDC5613634B}"/>
              </a:ext>
            </a:extLst>
          </p:cNvPr>
          <p:cNvSpPr>
            <a:spLocks noGrp="1"/>
          </p:cNvSpPr>
          <p:nvPr>
            <p:ph type="sldNum" sz="quarter" idx="10"/>
          </p:nvPr>
        </p:nvSpPr>
        <p:spPr/>
        <p:txBody>
          <a:bodyPr/>
          <a:lstStyle/>
          <a:p>
            <a:fld id="{B005B2D1-880E-4846-A216-7D6770BA1332}" type="slidenum">
              <a:rPr lang="es-ES" smtClean="0"/>
              <a:pPr/>
              <a:t>26</a:t>
            </a:fld>
            <a:endParaRPr lang="es-ES" dirty="0"/>
          </a:p>
        </p:txBody>
      </p:sp>
      <p:sp>
        <p:nvSpPr>
          <p:cNvPr id="3" name="Marcador de posición de imagen 2">
            <a:extLst>
              <a:ext uri="{FF2B5EF4-FFF2-40B4-BE49-F238E27FC236}">
                <a16:creationId xmlns:a16="http://schemas.microsoft.com/office/drawing/2014/main" id="{741E36DA-FE20-4537-B0E3-71E8FC2704BF}"/>
              </a:ext>
            </a:extLst>
          </p:cNvPr>
          <p:cNvSpPr>
            <a:spLocks noGrp="1"/>
          </p:cNvSpPr>
          <p:nvPr>
            <p:ph type="pic" sz="quarter" idx="17"/>
          </p:nvPr>
        </p:nvSpPr>
        <p:spPr/>
      </p:sp>
      <p:sp>
        <p:nvSpPr>
          <p:cNvPr id="4" name="Marcador de texto 3">
            <a:extLst>
              <a:ext uri="{FF2B5EF4-FFF2-40B4-BE49-F238E27FC236}">
                <a16:creationId xmlns:a16="http://schemas.microsoft.com/office/drawing/2014/main" id="{32502444-956A-425B-A5D8-95E5DC87C786}"/>
              </a:ext>
            </a:extLst>
          </p:cNvPr>
          <p:cNvSpPr>
            <a:spLocks noGrp="1"/>
          </p:cNvSpPr>
          <p:nvPr>
            <p:ph type="body" sz="quarter" idx="14"/>
          </p:nvPr>
        </p:nvSpPr>
        <p:spPr/>
        <p:txBody>
          <a:bodyPr/>
          <a:lstStyle/>
          <a:p>
            <a:endParaRPr lang="es-ES"/>
          </a:p>
        </p:txBody>
      </p:sp>
      <p:sp>
        <p:nvSpPr>
          <p:cNvPr id="5" name="Marcador de posición de imagen 4">
            <a:extLst>
              <a:ext uri="{FF2B5EF4-FFF2-40B4-BE49-F238E27FC236}">
                <a16:creationId xmlns:a16="http://schemas.microsoft.com/office/drawing/2014/main" id="{74774533-3EC6-44F3-A3CC-24FE850220C9}"/>
              </a:ext>
            </a:extLst>
          </p:cNvPr>
          <p:cNvSpPr>
            <a:spLocks noGrp="1"/>
          </p:cNvSpPr>
          <p:nvPr>
            <p:ph type="pic" sz="quarter" idx="20"/>
          </p:nvPr>
        </p:nvSpPr>
        <p:spPr/>
      </p:sp>
      <p:sp>
        <p:nvSpPr>
          <p:cNvPr id="6" name="Marcador de posición de imagen 5">
            <a:extLst>
              <a:ext uri="{FF2B5EF4-FFF2-40B4-BE49-F238E27FC236}">
                <a16:creationId xmlns:a16="http://schemas.microsoft.com/office/drawing/2014/main" id="{019502D3-F9DB-43EF-8623-8D7CA3AD8AA2}"/>
              </a:ext>
            </a:extLst>
          </p:cNvPr>
          <p:cNvSpPr>
            <a:spLocks noGrp="1"/>
          </p:cNvSpPr>
          <p:nvPr>
            <p:ph type="pic" sz="quarter" idx="21"/>
          </p:nvPr>
        </p:nvSpPr>
        <p:spPr/>
      </p:sp>
      <p:sp>
        <p:nvSpPr>
          <p:cNvPr id="7" name="Marcador de posición de imagen 6">
            <a:extLst>
              <a:ext uri="{FF2B5EF4-FFF2-40B4-BE49-F238E27FC236}">
                <a16:creationId xmlns:a16="http://schemas.microsoft.com/office/drawing/2014/main" id="{2465C491-EA1C-4ACE-911A-B72D2ADBBE49}"/>
              </a:ext>
            </a:extLst>
          </p:cNvPr>
          <p:cNvSpPr>
            <a:spLocks noGrp="1"/>
          </p:cNvSpPr>
          <p:nvPr>
            <p:ph type="pic" sz="quarter" idx="22"/>
          </p:nvPr>
        </p:nvSpPr>
        <p:spPr/>
      </p:sp>
      <p:sp>
        <p:nvSpPr>
          <p:cNvPr id="8" name="Marcador de texto 7">
            <a:extLst>
              <a:ext uri="{FF2B5EF4-FFF2-40B4-BE49-F238E27FC236}">
                <a16:creationId xmlns:a16="http://schemas.microsoft.com/office/drawing/2014/main" id="{8AD2D754-1775-4610-BDD3-B0A6B9F48A15}"/>
              </a:ext>
            </a:extLst>
          </p:cNvPr>
          <p:cNvSpPr>
            <a:spLocks noGrp="1"/>
          </p:cNvSpPr>
          <p:nvPr>
            <p:ph type="body" sz="quarter" idx="23"/>
          </p:nvPr>
        </p:nvSpPr>
        <p:spPr/>
        <p:txBody>
          <a:bodyPr/>
          <a:lstStyle/>
          <a:p>
            <a:endParaRPr lang="es-ES"/>
          </a:p>
        </p:txBody>
      </p:sp>
      <p:sp>
        <p:nvSpPr>
          <p:cNvPr id="9" name="Marcador de texto 8">
            <a:extLst>
              <a:ext uri="{FF2B5EF4-FFF2-40B4-BE49-F238E27FC236}">
                <a16:creationId xmlns:a16="http://schemas.microsoft.com/office/drawing/2014/main" id="{A8C8C4AC-6D01-46B7-82AA-3564C53D31AB}"/>
              </a:ext>
            </a:extLst>
          </p:cNvPr>
          <p:cNvSpPr>
            <a:spLocks noGrp="1"/>
          </p:cNvSpPr>
          <p:nvPr>
            <p:ph type="body" sz="quarter" idx="19"/>
          </p:nvPr>
        </p:nvSpPr>
        <p:spPr/>
        <p:txBody>
          <a:bodyPr/>
          <a:lstStyle/>
          <a:p>
            <a:endParaRPr lang="es-ES"/>
          </a:p>
        </p:txBody>
      </p:sp>
      <p:sp>
        <p:nvSpPr>
          <p:cNvPr id="10" name="Marcador de texto 9">
            <a:extLst>
              <a:ext uri="{FF2B5EF4-FFF2-40B4-BE49-F238E27FC236}">
                <a16:creationId xmlns:a16="http://schemas.microsoft.com/office/drawing/2014/main" id="{6C53ED6F-7F90-4582-A5BB-DD2845DBD288}"/>
              </a:ext>
            </a:extLst>
          </p:cNvPr>
          <p:cNvSpPr>
            <a:spLocks noGrp="1"/>
          </p:cNvSpPr>
          <p:nvPr>
            <p:ph type="body" sz="quarter" idx="24"/>
          </p:nvPr>
        </p:nvSpPr>
        <p:spPr/>
        <p:txBody>
          <a:bodyPr/>
          <a:lstStyle/>
          <a:p>
            <a:endParaRPr lang="es-ES"/>
          </a:p>
        </p:txBody>
      </p:sp>
      <p:sp>
        <p:nvSpPr>
          <p:cNvPr id="11" name="Marcador de texto 10">
            <a:extLst>
              <a:ext uri="{FF2B5EF4-FFF2-40B4-BE49-F238E27FC236}">
                <a16:creationId xmlns:a16="http://schemas.microsoft.com/office/drawing/2014/main" id="{CB03173C-2FB4-43F0-8B83-B015DFFEB42E}"/>
              </a:ext>
            </a:extLst>
          </p:cNvPr>
          <p:cNvSpPr>
            <a:spLocks noGrp="1"/>
          </p:cNvSpPr>
          <p:nvPr>
            <p:ph type="body" sz="quarter" idx="25"/>
          </p:nvPr>
        </p:nvSpPr>
        <p:spPr/>
        <p:txBody>
          <a:bodyPr/>
          <a:lstStyle/>
          <a:p>
            <a:endParaRPr lang="es-ES"/>
          </a:p>
        </p:txBody>
      </p:sp>
    </p:spTree>
    <p:extLst>
      <p:ext uri="{BB962C8B-B14F-4D97-AF65-F5344CB8AC3E}">
        <p14:creationId xmlns:p14="http://schemas.microsoft.com/office/powerpoint/2010/main" val="187139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D9DE2B31-F077-49FB-95AF-E69EB8477B30}"/>
              </a:ext>
            </a:extLst>
          </p:cNvPr>
          <p:cNvSpPr>
            <a:spLocks noGrp="1"/>
          </p:cNvSpPr>
          <p:nvPr>
            <p:ph type="sldNum" sz="quarter" idx="10"/>
          </p:nvPr>
        </p:nvSpPr>
        <p:spPr/>
        <p:txBody>
          <a:bodyPr/>
          <a:lstStyle/>
          <a:p>
            <a:fld id="{B005B2D1-880E-4846-A216-7D6770BA1332}" type="slidenum">
              <a:rPr lang="es-ES" smtClean="0"/>
              <a:pPr/>
              <a:t>27</a:t>
            </a:fld>
            <a:endParaRPr lang="es-ES" dirty="0"/>
          </a:p>
        </p:txBody>
      </p:sp>
      <p:sp>
        <p:nvSpPr>
          <p:cNvPr id="3" name="Marcador de posición de imagen 2">
            <a:extLst>
              <a:ext uri="{FF2B5EF4-FFF2-40B4-BE49-F238E27FC236}">
                <a16:creationId xmlns:a16="http://schemas.microsoft.com/office/drawing/2014/main" id="{B08DB757-B80B-4D08-B493-E1E81E7BE586}"/>
              </a:ext>
            </a:extLst>
          </p:cNvPr>
          <p:cNvSpPr>
            <a:spLocks noGrp="1"/>
          </p:cNvSpPr>
          <p:nvPr>
            <p:ph type="pic" sz="quarter" idx="17"/>
          </p:nvPr>
        </p:nvSpPr>
        <p:spPr/>
      </p:sp>
      <p:sp>
        <p:nvSpPr>
          <p:cNvPr id="4" name="Marcador de texto 3">
            <a:extLst>
              <a:ext uri="{FF2B5EF4-FFF2-40B4-BE49-F238E27FC236}">
                <a16:creationId xmlns:a16="http://schemas.microsoft.com/office/drawing/2014/main" id="{3A3D45DC-4C18-438A-904D-8967617D5056}"/>
              </a:ext>
            </a:extLst>
          </p:cNvPr>
          <p:cNvSpPr>
            <a:spLocks noGrp="1"/>
          </p:cNvSpPr>
          <p:nvPr>
            <p:ph type="body" sz="quarter" idx="14"/>
          </p:nvPr>
        </p:nvSpPr>
        <p:spPr/>
        <p:txBody>
          <a:bodyPr/>
          <a:lstStyle/>
          <a:p>
            <a:endParaRPr lang="es-ES"/>
          </a:p>
        </p:txBody>
      </p:sp>
      <p:sp>
        <p:nvSpPr>
          <p:cNvPr id="5" name="Marcador de posición de imagen 4">
            <a:extLst>
              <a:ext uri="{FF2B5EF4-FFF2-40B4-BE49-F238E27FC236}">
                <a16:creationId xmlns:a16="http://schemas.microsoft.com/office/drawing/2014/main" id="{7C89D295-E06B-46A4-8F93-4FC817A7F7FB}"/>
              </a:ext>
            </a:extLst>
          </p:cNvPr>
          <p:cNvSpPr>
            <a:spLocks noGrp="1"/>
          </p:cNvSpPr>
          <p:nvPr>
            <p:ph type="pic" sz="quarter" idx="20"/>
          </p:nvPr>
        </p:nvSpPr>
        <p:spPr/>
      </p:sp>
      <p:sp>
        <p:nvSpPr>
          <p:cNvPr id="6" name="Marcador de posición de imagen 5">
            <a:extLst>
              <a:ext uri="{FF2B5EF4-FFF2-40B4-BE49-F238E27FC236}">
                <a16:creationId xmlns:a16="http://schemas.microsoft.com/office/drawing/2014/main" id="{452C5C9D-AB1B-4499-ADE0-1689181CCD36}"/>
              </a:ext>
            </a:extLst>
          </p:cNvPr>
          <p:cNvSpPr>
            <a:spLocks noGrp="1"/>
          </p:cNvSpPr>
          <p:nvPr>
            <p:ph type="pic" sz="quarter" idx="21"/>
          </p:nvPr>
        </p:nvSpPr>
        <p:spPr/>
      </p:sp>
      <p:sp>
        <p:nvSpPr>
          <p:cNvPr id="7" name="Marcador de posición de imagen 6">
            <a:extLst>
              <a:ext uri="{FF2B5EF4-FFF2-40B4-BE49-F238E27FC236}">
                <a16:creationId xmlns:a16="http://schemas.microsoft.com/office/drawing/2014/main" id="{71C48A6F-03C2-4004-8CEC-C7457A3BC67C}"/>
              </a:ext>
            </a:extLst>
          </p:cNvPr>
          <p:cNvSpPr>
            <a:spLocks noGrp="1"/>
          </p:cNvSpPr>
          <p:nvPr>
            <p:ph type="pic" sz="quarter" idx="22"/>
          </p:nvPr>
        </p:nvSpPr>
        <p:spPr/>
      </p:sp>
      <p:sp>
        <p:nvSpPr>
          <p:cNvPr id="8" name="Marcador de texto 7">
            <a:extLst>
              <a:ext uri="{FF2B5EF4-FFF2-40B4-BE49-F238E27FC236}">
                <a16:creationId xmlns:a16="http://schemas.microsoft.com/office/drawing/2014/main" id="{A6B74CFE-C227-4709-AEBB-F72B794CAAA5}"/>
              </a:ext>
            </a:extLst>
          </p:cNvPr>
          <p:cNvSpPr>
            <a:spLocks noGrp="1"/>
          </p:cNvSpPr>
          <p:nvPr>
            <p:ph type="body" sz="quarter" idx="23"/>
          </p:nvPr>
        </p:nvSpPr>
        <p:spPr/>
        <p:txBody>
          <a:bodyPr/>
          <a:lstStyle/>
          <a:p>
            <a:endParaRPr lang="es-ES"/>
          </a:p>
        </p:txBody>
      </p:sp>
      <p:sp>
        <p:nvSpPr>
          <p:cNvPr id="9" name="Marcador de texto 8">
            <a:extLst>
              <a:ext uri="{FF2B5EF4-FFF2-40B4-BE49-F238E27FC236}">
                <a16:creationId xmlns:a16="http://schemas.microsoft.com/office/drawing/2014/main" id="{A0DEB282-A1CC-40E8-B606-4704E50DF5F9}"/>
              </a:ext>
            </a:extLst>
          </p:cNvPr>
          <p:cNvSpPr>
            <a:spLocks noGrp="1"/>
          </p:cNvSpPr>
          <p:nvPr>
            <p:ph type="body" sz="quarter" idx="19"/>
          </p:nvPr>
        </p:nvSpPr>
        <p:spPr/>
        <p:txBody>
          <a:bodyPr/>
          <a:lstStyle/>
          <a:p>
            <a:endParaRPr lang="es-ES"/>
          </a:p>
        </p:txBody>
      </p:sp>
      <p:sp>
        <p:nvSpPr>
          <p:cNvPr id="10" name="Marcador de texto 9">
            <a:extLst>
              <a:ext uri="{FF2B5EF4-FFF2-40B4-BE49-F238E27FC236}">
                <a16:creationId xmlns:a16="http://schemas.microsoft.com/office/drawing/2014/main" id="{11C88158-C768-412E-9ADC-B2992186F7E9}"/>
              </a:ext>
            </a:extLst>
          </p:cNvPr>
          <p:cNvSpPr>
            <a:spLocks noGrp="1"/>
          </p:cNvSpPr>
          <p:nvPr>
            <p:ph type="body" sz="quarter" idx="24"/>
          </p:nvPr>
        </p:nvSpPr>
        <p:spPr/>
        <p:txBody>
          <a:bodyPr/>
          <a:lstStyle/>
          <a:p>
            <a:endParaRPr lang="es-ES"/>
          </a:p>
        </p:txBody>
      </p:sp>
      <p:sp>
        <p:nvSpPr>
          <p:cNvPr id="11" name="Marcador de texto 10">
            <a:extLst>
              <a:ext uri="{FF2B5EF4-FFF2-40B4-BE49-F238E27FC236}">
                <a16:creationId xmlns:a16="http://schemas.microsoft.com/office/drawing/2014/main" id="{4592CD02-BEEE-4178-A320-A10F68D695DD}"/>
              </a:ext>
            </a:extLst>
          </p:cNvPr>
          <p:cNvSpPr>
            <a:spLocks noGrp="1"/>
          </p:cNvSpPr>
          <p:nvPr>
            <p:ph type="body" sz="quarter" idx="25"/>
          </p:nvPr>
        </p:nvSpPr>
        <p:spPr/>
        <p:txBody>
          <a:bodyPr/>
          <a:lstStyle/>
          <a:p>
            <a:endParaRPr lang="es-ES"/>
          </a:p>
        </p:txBody>
      </p:sp>
      <p:sp>
        <p:nvSpPr>
          <p:cNvPr id="12" name="Marcador de posición de imagen 11">
            <a:extLst>
              <a:ext uri="{FF2B5EF4-FFF2-40B4-BE49-F238E27FC236}">
                <a16:creationId xmlns:a16="http://schemas.microsoft.com/office/drawing/2014/main" id="{6CAA61DB-37DF-4E4D-9373-A5B6AE9C06E5}"/>
              </a:ext>
            </a:extLst>
          </p:cNvPr>
          <p:cNvSpPr>
            <a:spLocks noGrp="1"/>
          </p:cNvSpPr>
          <p:nvPr>
            <p:ph type="pic" sz="quarter" idx="26"/>
          </p:nvPr>
        </p:nvSpPr>
        <p:spPr/>
      </p:sp>
    </p:spTree>
    <p:extLst>
      <p:ext uri="{BB962C8B-B14F-4D97-AF65-F5344CB8AC3E}">
        <p14:creationId xmlns:p14="http://schemas.microsoft.com/office/powerpoint/2010/main" val="2127076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BC7E53E-B9CB-4950-9952-91DFF60D25B9}"/>
              </a:ext>
            </a:extLst>
          </p:cNvPr>
          <p:cNvSpPr>
            <a:spLocks noGrp="1"/>
          </p:cNvSpPr>
          <p:nvPr>
            <p:ph type="sldNum" sz="quarter" idx="10"/>
          </p:nvPr>
        </p:nvSpPr>
        <p:spPr/>
        <p:txBody>
          <a:bodyPr/>
          <a:lstStyle/>
          <a:p>
            <a:fld id="{B005B2D1-880E-4846-A216-7D6770BA1332}" type="slidenum">
              <a:rPr lang="es-ES" smtClean="0"/>
              <a:pPr/>
              <a:t>28</a:t>
            </a:fld>
            <a:endParaRPr lang="es-ES" dirty="0"/>
          </a:p>
        </p:txBody>
      </p:sp>
      <p:sp>
        <p:nvSpPr>
          <p:cNvPr id="3" name="Marcador de posición de imagen 2">
            <a:extLst>
              <a:ext uri="{FF2B5EF4-FFF2-40B4-BE49-F238E27FC236}">
                <a16:creationId xmlns:a16="http://schemas.microsoft.com/office/drawing/2014/main" id="{F8B2DCF8-6D74-4B8F-9F8E-96F7E009854F}"/>
              </a:ext>
            </a:extLst>
          </p:cNvPr>
          <p:cNvSpPr>
            <a:spLocks noGrp="1"/>
          </p:cNvSpPr>
          <p:nvPr>
            <p:ph type="pic" sz="quarter" idx="17"/>
          </p:nvPr>
        </p:nvSpPr>
        <p:spPr/>
      </p:sp>
      <p:sp>
        <p:nvSpPr>
          <p:cNvPr id="4" name="Marcador de texto 3">
            <a:extLst>
              <a:ext uri="{FF2B5EF4-FFF2-40B4-BE49-F238E27FC236}">
                <a16:creationId xmlns:a16="http://schemas.microsoft.com/office/drawing/2014/main" id="{2AC6EEF6-F0DE-46ED-B6DD-F4F28861FB5C}"/>
              </a:ext>
            </a:extLst>
          </p:cNvPr>
          <p:cNvSpPr>
            <a:spLocks noGrp="1"/>
          </p:cNvSpPr>
          <p:nvPr>
            <p:ph type="body" sz="quarter" idx="14"/>
          </p:nvPr>
        </p:nvSpPr>
        <p:spPr/>
        <p:txBody>
          <a:bodyPr/>
          <a:lstStyle/>
          <a:p>
            <a:endParaRPr lang="es-ES"/>
          </a:p>
        </p:txBody>
      </p:sp>
      <p:sp>
        <p:nvSpPr>
          <p:cNvPr id="5" name="Marcador de posición de imagen 4">
            <a:extLst>
              <a:ext uri="{FF2B5EF4-FFF2-40B4-BE49-F238E27FC236}">
                <a16:creationId xmlns:a16="http://schemas.microsoft.com/office/drawing/2014/main" id="{AC4B9459-10EE-4C4E-87B2-DA1D4DBE89FC}"/>
              </a:ext>
            </a:extLst>
          </p:cNvPr>
          <p:cNvSpPr>
            <a:spLocks noGrp="1"/>
          </p:cNvSpPr>
          <p:nvPr>
            <p:ph type="pic" sz="quarter" idx="20"/>
          </p:nvPr>
        </p:nvSpPr>
        <p:spPr/>
      </p:sp>
      <p:sp>
        <p:nvSpPr>
          <p:cNvPr id="6" name="Marcador de posición de imagen 5">
            <a:extLst>
              <a:ext uri="{FF2B5EF4-FFF2-40B4-BE49-F238E27FC236}">
                <a16:creationId xmlns:a16="http://schemas.microsoft.com/office/drawing/2014/main" id="{EBBD2497-E302-4D95-B84E-DCE24822FEE2}"/>
              </a:ext>
            </a:extLst>
          </p:cNvPr>
          <p:cNvSpPr>
            <a:spLocks noGrp="1"/>
          </p:cNvSpPr>
          <p:nvPr>
            <p:ph type="pic" sz="quarter" idx="21"/>
          </p:nvPr>
        </p:nvSpPr>
        <p:spPr/>
      </p:sp>
      <p:sp>
        <p:nvSpPr>
          <p:cNvPr id="7" name="Marcador de posición de imagen 6">
            <a:extLst>
              <a:ext uri="{FF2B5EF4-FFF2-40B4-BE49-F238E27FC236}">
                <a16:creationId xmlns:a16="http://schemas.microsoft.com/office/drawing/2014/main" id="{F8AA66BF-BDE1-4796-BC29-5B02C6684303}"/>
              </a:ext>
            </a:extLst>
          </p:cNvPr>
          <p:cNvSpPr>
            <a:spLocks noGrp="1"/>
          </p:cNvSpPr>
          <p:nvPr>
            <p:ph type="pic" sz="quarter" idx="22"/>
          </p:nvPr>
        </p:nvSpPr>
        <p:spPr/>
      </p:sp>
      <p:sp>
        <p:nvSpPr>
          <p:cNvPr id="8" name="Marcador de texto 7">
            <a:extLst>
              <a:ext uri="{FF2B5EF4-FFF2-40B4-BE49-F238E27FC236}">
                <a16:creationId xmlns:a16="http://schemas.microsoft.com/office/drawing/2014/main" id="{2E8056D3-EE39-4493-8038-E0F4DA04BEA9}"/>
              </a:ext>
            </a:extLst>
          </p:cNvPr>
          <p:cNvSpPr>
            <a:spLocks noGrp="1"/>
          </p:cNvSpPr>
          <p:nvPr>
            <p:ph type="body" sz="quarter" idx="23"/>
          </p:nvPr>
        </p:nvSpPr>
        <p:spPr/>
        <p:txBody>
          <a:bodyPr/>
          <a:lstStyle/>
          <a:p>
            <a:endParaRPr lang="es-ES"/>
          </a:p>
        </p:txBody>
      </p:sp>
      <p:sp>
        <p:nvSpPr>
          <p:cNvPr id="9" name="Marcador de texto 8">
            <a:extLst>
              <a:ext uri="{FF2B5EF4-FFF2-40B4-BE49-F238E27FC236}">
                <a16:creationId xmlns:a16="http://schemas.microsoft.com/office/drawing/2014/main" id="{9552E049-EFB5-4248-BF8E-8B2A9BA04338}"/>
              </a:ext>
            </a:extLst>
          </p:cNvPr>
          <p:cNvSpPr>
            <a:spLocks noGrp="1"/>
          </p:cNvSpPr>
          <p:nvPr>
            <p:ph type="body" sz="quarter" idx="19"/>
          </p:nvPr>
        </p:nvSpPr>
        <p:spPr/>
        <p:txBody>
          <a:bodyPr/>
          <a:lstStyle/>
          <a:p>
            <a:endParaRPr lang="es-ES"/>
          </a:p>
        </p:txBody>
      </p:sp>
      <p:sp>
        <p:nvSpPr>
          <p:cNvPr id="10" name="Marcador de texto 9">
            <a:extLst>
              <a:ext uri="{FF2B5EF4-FFF2-40B4-BE49-F238E27FC236}">
                <a16:creationId xmlns:a16="http://schemas.microsoft.com/office/drawing/2014/main" id="{AC209AE7-DC92-4E8F-8AC0-832AAD57892B}"/>
              </a:ext>
            </a:extLst>
          </p:cNvPr>
          <p:cNvSpPr>
            <a:spLocks noGrp="1"/>
          </p:cNvSpPr>
          <p:nvPr>
            <p:ph type="body" sz="quarter" idx="24"/>
          </p:nvPr>
        </p:nvSpPr>
        <p:spPr/>
        <p:txBody>
          <a:bodyPr/>
          <a:lstStyle/>
          <a:p>
            <a:endParaRPr lang="es-ES"/>
          </a:p>
        </p:txBody>
      </p:sp>
      <p:sp>
        <p:nvSpPr>
          <p:cNvPr id="11" name="Marcador de texto 10">
            <a:extLst>
              <a:ext uri="{FF2B5EF4-FFF2-40B4-BE49-F238E27FC236}">
                <a16:creationId xmlns:a16="http://schemas.microsoft.com/office/drawing/2014/main" id="{A7AB2884-FA09-4663-B455-1256F66B0CB3}"/>
              </a:ext>
            </a:extLst>
          </p:cNvPr>
          <p:cNvSpPr>
            <a:spLocks noGrp="1"/>
          </p:cNvSpPr>
          <p:nvPr>
            <p:ph type="body" sz="quarter" idx="25"/>
          </p:nvPr>
        </p:nvSpPr>
        <p:spPr/>
        <p:txBody>
          <a:bodyPr/>
          <a:lstStyle/>
          <a:p>
            <a:endParaRPr lang="es-ES"/>
          </a:p>
        </p:txBody>
      </p:sp>
      <p:sp>
        <p:nvSpPr>
          <p:cNvPr id="12" name="Marcador de posición de imagen 11">
            <a:extLst>
              <a:ext uri="{FF2B5EF4-FFF2-40B4-BE49-F238E27FC236}">
                <a16:creationId xmlns:a16="http://schemas.microsoft.com/office/drawing/2014/main" id="{628151DD-1430-4B6D-B954-9339C59940ED}"/>
              </a:ext>
            </a:extLst>
          </p:cNvPr>
          <p:cNvSpPr>
            <a:spLocks noGrp="1"/>
          </p:cNvSpPr>
          <p:nvPr>
            <p:ph type="pic" sz="quarter" idx="26"/>
          </p:nvPr>
        </p:nvSpPr>
        <p:spPr/>
      </p:sp>
      <p:sp>
        <p:nvSpPr>
          <p:cNvPr id="13" name="Marcador de posición de imagen 12">
            <a:extLst>
              <a:ext uri="{FF2B5EF4-FFF2-40B4-BE49-F238E27FC236}">
                <a16:creationId xmlns:a16="http://schemas.microsoft.com/office/drawing/2014/main" id="{DA197F89-BC4F-4933-B246-F2C4611E169D}"/>
              </a:ext>
            </a:extLst>
          </p:cNvPr>
          <p:cNvSpPr>
            <a:spLocks noGrp="1"/>
          </p:cNvSpPr>
          <p:nvPr>
            <p:ph type="pic" sz="quarter" idx="27"/>
          </p:nvPr>
        </p:nvSpPr>
        <p:spPr/>
      </p:sp>
    </p:spTree>
    <p:extLst>
      <p:ext uri="{BB962C8B-B14F-4D97-AF65-F5344CB8AC3E}">
        <p14:creationId xmlns:p14="http://schemas.microsoft.com/office/powerpoint/2010/main" val="3534702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F83FDC5-782B-4284-9E3C-6603496A7DDA}"/>
              </a:ext>
            </a:extLst>
          </p:cNvPr>
          <p:cNvSpPr>
            <a:spLocks noGrp="1"/>
          </p:cNvSpPr>
          <p:nvPr>
            <p:ph type="sldNum" sz="quarter" idx="10"/>
          </p:nvPr>
        </p:nvSpPr>
        <p:spPr/>
        <p:txBody>
          <a:bodyPr/>
          <a:lstStyle/>
          <a:p>
            <a:fld id="{B005B2D1-880E-4846-A216-7D6770BA1332}" type="slidenum">
              <a:rPr lang="es-ES" smtClean="0"/>
              <a:pPr/>
              <a:t>29</a:t>
            </a:fld>
            <a:endParaRPr lang="es-ES" dirty="0"/>
          </a:p>
        </p:txBody>
      </p:sp>
      <p:sp>
        <p:nvSpPr>
          <p:cNvPr id="3" name="Marcador de posición de imagen 2">
            <a:extLst>
              <a:ext uri="{FF2B5EF4-FFF2-40B4-BE49-F238E27FC236}">
                <a16:creationId xmlns:a16="http://schemas.microsoft.com/office/drawing/2014/main" id="{18617219-0EFF-4E8D-B134-62875BBE246B}"/>
              </a:ext>
            </a:extLst>
          </p:cNvPr>
          <p:cNvSpPr>
            <a:spLocks noGrp="1"/>
          </p:cNvSpPr>
          <p:nvPr>
            <p:ph type="pic" sz="quarter" idx="17"/>
          </p:nvPr>
        </p:nvSpPr>
        <p:spPr/>
      </p:sp>
      <p:sp>
        <p:nvSpPr>
          <p:cNvPr id="4" name="Marcador de texto 3">
            <a:extLst>
              <a:ext uri="{FF2B5EF4-FFF2-40B4-BE49-F238E27FC236}">
                <a16:creationId xmlns:a16="http://schemas.microsoft.com/office/drawing/2014/main" id="{B1FBE8B8-AE3B-447A-ADE6-8CB90A9B3857}"/>
              </a:ext>
            </a:extLst>
          </p:cNvPr>
          <p:cNvSpPr>
            <a:spLocks noGrp="1"/>
          </p:cNvSpPr>
          <p:nvPr>
            <p:ph type="body" sz="quarter" idx="14"/>
          </p:nvPr>
        </p:nvSpPr>
        <p:spPr/>
        <p:txBody>
          <a:bodyPr/>
          <a:lstStyle/>
          <a:p>
            <a:endParaRPr lang="es-ES"/>
          </a:p>
        </p:txBody>
      </p:sp>
      <p:sp>
        <p:nvSpPr>
          <p:cNvPr id="5" name="Marcador de posición de imagen 4">
            <a:extLst>
              <a:ext uri="{FF2B5EF4-FFF2-40B4-BE49-F238E27FC236}">
                <a16:creationId xmlns:a16="http://schemas.microsoft.com/office/drawing/2014/main" id="{A8C39522-8FA6-4E02-A551-80396C10BAC7}"/>
              </a:ext>
            </a:extLst>
          </p:cNvPr>
          <p:cNvSpPr>
            <a:spLocks noGrp="1"/>
          </p:cNvSpPr>
          <p:nvPr>
            <p:ph type="pic" sz="quarter" idx="20"/>
          </p:nvPr>
        </p:nvSpPr>
        <p:spPr/>
      </p:sp>
      <p:sp>
        <p:nvSpPr>
          <p:cNvPr id="6" name="Marcador de posición de imagen 5">
            <a:extLst>
              <a:ext uri="{FF2B5EF4-FFF2-40B4-BE49-F238E27FC236}">
                <a16:creationId xmlns:a16="http://schemas.microsoft.com/office/drawing/2014/main" id="{1D1A2F90-D1DF-46F9-90FA-E2E45468BA26}"/>
              </a:ext>
            </a:extLst>
          </p:cNvPr>
          <p:cNvSpPr>
            <a:spLocks noGrp="1"/>
          </p:cNvSpPr>
          <p:nvPr>
            <p:ph type="pic" sz="quarter" idx="21"/>
          </p:nvPr>
        </p:nvSpPr>
        <p:spPr/>
      </p:sp>
      <p:sp>
        <p:nvSpPr>
          <p:cNvPr id="7" name="Marcador de posición de imagen 6">
            <a:extLst>
              <a:ext uri="{FF2B5EF4-FFF2-40B4-BE49-F238E27FC236}">
                <a16:creationId xmlns:a16="http://schemas.microsoft.com/office/drawing/2014/main" id="{FEB3B664-20C2-4F36-94E5-B3CD5D146EBD}"/>
              </a:ext>
            </a:extLst>
          </p:cNvPr>
          <p:cNvSpPr>
            <a:spLocks noGrp="1"/>
          </p:cNvSpPr>
          <p:nvPr>
            <p:ph type="pic" sz="quarter" idx="22"/>
          </p:nvPr>
        </p:nvSpPr>
        <p:spPr/>
      </p:sp>
      <p:sp>
        <p:nvSpPr>
          <p:cNvPr id="8" name="Marcador de texto 7">
            <a:extLst>
              <a:ext uri="{FF2B5EF4-FFF2-40B4-BE49-F238E27FC236}">
                <a16:creationId xmlns:a16="http://schemas.microsoft.com/office/drawing/2014/main" id="{18FC95FC-9324-4236-8C0E-3C39EE133288}"/>
              </a:ext>
            </a:extLst>
          </p:cNvPr>
          <p:cNvSpPr>
            <a:spLocks noGrp="1"/>
          </p:cNvSpPr>
          <p:nvPr>
            <p:ph type="body" sz="quarter" idx="23"/>
          </p:nvPr>
        </p:nvSpPr>
        <p:spPr/>
        <p:txBody>
          <a:bodyPr/>
          <a:lstStyle/>
          <a:p>
            <a:endParaRPr lang="es-ES"/>
          </a:p>
        </p:txBody>
      </p:sp>
      <p:sp>
        <p:nvSpPr>
          <p:cNvPr id="9" name="Marcador de texto 8">
            <a:extLst>
              <a:ext uri="{FF2B5EF4-FFF2-40B4-BE49-F238E27FC236}">
                <a16:creationId xmlns:a16="http://schemas.microsoft.com/office/drawing/2014/main" id="{F0867C14-CE5F-475E-A995-1DECD762A243}"/>
              </a:ext>
            </a:extLst>
          </p:cNvPr>
          <p:cNvSpPr>
            <a:spLocks noGrp="1"/>
          </p:cNvSpPr>
          <p:nvPr>
            <p:ph type="body" sz="quarter" idx="19"/>
          </p:nvPr>
        </p:nvSpPr>
        <p:spPr/>
        <p:txBody>
          <a:bodyPr/>
          <a:lstStyle/>
          <a:p>
            <a:endParaRPr lang="es-ES"/>
          </a:p>
        </p:txBody>
      </p:sp>
      <p:sp>
        <p:nvSpPr>
          <p:cNvPr id="10" name="Marcador de texto 9">
            <a:extLst>
              <a:ext uri="{FF2B5EF4-FFF2-40B4-BE49-F238E27FC236}">
                <a16:creationId xmlns:a16="http://schemas.microsoft.com/office/drawing/2014/main" id="{F0B2EFFB-84DC-4183-8B8C-FC6348E42396}"/>
              </a:ext>
            </a:extLst>
          </p:cNvPr>
          <p:cNvSpPr>
            <a:spLocks noGrp="1"/>
          </p:cNvSpPr>
          <p:nvPr>
            <p:ph type="body" sz="quarter" idx="24"/>
          </p:nvPr>
        </p:nvSpPr>
        <p:spPr/>
        <p:txBody>
          <a:bodyPr/>
          <a:lstStyle/>
          <a:p>
            <a:endParaRPr lang="es-ES"/>
          </a:p>
        </p:txBody>
      </p:sp>
      <p:sp>
        <p:nvSpPr>
          <p:cNvPr id="11" name="Marcador de texto 10">
            <a:extLst>
              <a:ext uri="{FF2B5EF4-FFF2-40B4-BE49-F238E27FC236}">
                <a16:creationId xmlns:a16="http://schemas.microsoft.com/office/drawing/2014/main" id="{57395A25-AA25-4F2A-96FA-98D42F0CD8AF}"/>
              </a:ext>
            </a:extLst>
          </p:cNvPr>
          <p:cNvSpPr>
            <a:spLocks noGrp="1"/>
          </p:cNvSpPr>
          <p:nvPr>
            <p:ph type="body" sz="quarter" idx="25"/>
          </p:nvPr>
        </p:nvSpPr>
        <p:spPr/>
        <p:txBody>
          <a:bodyPr/>
          <a:lstStyle/>
          <a:p>
            <a:endParaRPr lang="es-ES"/>
          </a:p>
        </p:txBody>
      </p:sp>
      <p:sp>
        <p:nvSpPr>
          <p:cNvPr id="12" name="Marcador de posición de imagen 11">
            <a:extLst>
              <a:ext uri="{FF2B5EF4-FFF2-40B4-BE49-F238E27FC236}">
                <a16:creationId xmlns:a16="http://schemas.microsoft.com/office/drawing/2014/main" id="{3D20B73B-FFDC-4667-B86C-4D261BBB9DEA}"/>
              </a:ext>
            </a:extLst>
          </p:cNvPr>
          <p:cNvSpPr>
            <a:spLocks noGrp="1"/>
          </p:cNvSpPr>
          <p:nvPr>
            <p:ph type="pic" sz="quarter" idx="26"/>
          </p:nvPr>
        </p:nvSpPr>
        <p:spPr/>
      </p:sp>
      <p:sp>
        <p:nvSpPr>
          <p:cNvPr id="13" name="Marcador de posición de imagen 12">
            <a:extLst>
              <a:ext uri="{FF2B5EF4-FFF2-40B4-BE49-F238E27FC236}">
                <a16:creationId xmlns:a16="http://schemas.microsoft.com/office/drawing/2014/main" id="{C6CEFC81-D866-421F-AA4C-84E270BE575D}"/>
              </a:ext>
            </a:extLst>
          </p:cNvPr>
          <p:cNvSpPr>
            <a:spLocks noGrp="1"/>
          </p:cNvSpPr>
          <p:nvPr>
            <p:ph type="pic" sz="quarter" idx="27"/>
          </p:nvPr>
        </p:nvSpPr>
        <p:spPr/>
      </p:sp>
      <p:sp>
        <p:nvSpPr>
          <p:cNvPr id="14" name="Marcador de posición de imagen 13">
            <a:extLst>
              <a:ext uri="{FF2B5EF4-FFF2-40B4-BE49-F238E27FC236}">
                <a16:creationId xmlns:a16="http://schemas.microsoft.com/office/drawing/2014/main" id="{AAF7E5BA-43EE-4777-8728-52C6A732033F}"/>
              </a:ext>
            </a:extLst>
          </p:cNvPr>
          <p:cNvSpPr>
            <a:spLocks noGrp="1"/>
          </p:cNvSpPr>
          <p:nvPr>
            <p:ph type="pic" sz="quarter" idx="28"/>
          </p:nvPr>
        </p:nvSpPr>
        <p:spPr/>
      </p:sp>
    </p:spTree>
    <p:extLst>
      <p:ext uri="{BB962C8B-B14F-4D97-AF65-F5344CB8AC3E}">
        <p14:creationId xmlns:p14="http://schemas.microsoft.com/office/powerpoint/2010/main" val="103926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E315B9C-EC4F-459D-8BB1-7EEB634FBDCF}"/>
              </a:ext>
            </a:extLst>
          </p:cNvPr>
          <p:cNvSpPr>
            <a:spLocks noGrp="1"/>
          </p:cNvSpPr>
          <p:nvPr>
            <p:ph type="body" sz="quarter" idx="28"/>
          </p:nvPr>
        </p:nvSpPr>
        <p:spPr/>
        <p:txBody>
          <a:bodyPr/>
          <a:lstStyle/>
          <a:p>
            <a:r>
              <a:rPr lang="es-ES" dirty="0"/>
              <a:t>L</a:t>
            </a:r>
            <a:r>
              <a:rPr lang="es-ES" dirty="0" smtClean="0"/>
              <a:t>a </a:t>
            </a:r>
            <a:r>
              <a:rPr lang="es-ES" dirty="0"/>
              <a:t>confidencialidad y sensibilidad de los datos reales imponen </a:t>
            </a:r>
            <a:r>
              <a:rPr lang="es-ES" dirty="0" smtClean="0"/>
              <a:t>restricciones significativas</a:t>
            </a:r>
            <a:endParaRPr lang="es-ES" dirty="0"/>
          </a:p>
        </p:txBody>
      </p:sp>
      <p:sp>
        <p:nvSpPr>
          <p:cNvPr id="4" name="Marcador de texto 3">
            <a:extLst>
              <a:ext uri="{FF2B5EF4-FFF2-40B4-BE49-F238E27FC236}">
                <a16:creationId xmlns:a16="http://schemas.microsoft.com/office/drawing/2014/main" id="{AD72B46B-704D-4E00-8C66-6BA185454518}"/>
              </a:ext>
            </a:extLst>
          </p:cNvPr>
          <p:cNvSpPr>
            <a:spLocks noGrp="1"/>
          </p:cNvSpPr>
          <p:nvPr>
            <p:ph type="body" sz="quarter" idx="16"/>
          </p:nvPr>
        </p:nvSpPr>
        <p:spPr>
          <a:xfrm>
            <a:off x="906463" y="2456809"/>
            <a:ext cx="5699820" cy="636911"/>
          </a:xfrm>
        </p:spPr>
        <p:txBody>
          <a:bodyPr/>
          <a:lstStyle/>
          <a:p>
            <a:r>
              <a:rPr lang="es-ES" dirty="0" smtClean="0"/>
              <a:t>Datos en salud </a:t>
            </a:r>
            <a:endParaRPr lang="es-ES" dirty="0"/>
          </a:p>
        </p:txBody>
      </p:sp>
      <p:sp>
        <p:nvSpPr>
          <p:cNvPr id="7" name="Marcador de texto 6">
            <a:extLst>
              <a:ext uri="{FF2B5EF4-FFF2-40B4-BE49-F238E27FC236}">
                <a16:creationId xmlns:a16="http://schemas.microsoft.com/office/drawing/2014/main" id="{35A98B91-79A1-4489-9F03-0CF64B485837}"/>
              </a:ext>
            </a:extLst>
          </p:cNvPr>
          <p:cNvSpPr>
            <a:spLocks noGrp="1"/>
          </p:cNvSpPr>
          <p:nvPr>
            <p:ph type="body" sz="quarter" idx="36"/>
          </p:nvPr>
        </p:nvSpPr>
        <p:spPr/>
        <p:txBody>
          <a:bodyPr/>
          <a:lstStyle/>
          <a:p>
            <a:r>
              <a:rPr lang="es-ES" dirty="0"/>
              <a:t>Se busca garantizar que los datos generados reflejen fielmente las características y diversidad de los datos clínicos originales.</a:t>
            </a:r>
            <a:endParaRPr lang="es-ES" dirty="0"/>
          </a:p>
        </p:txBody>
      </p:sp>
      <p:sp>
        <p:nvSpPr>
          <p:cNvPr id="9" name="Marcador de texto 8">
            <a:extLst>
              <a:ext uri="{FF2B5EF4-FFF2-40B4-BE49-F238E27FC236}">
                <a16:creationId xmlns:a16="http://schemas.microsoft.com/office/drawing/2014/main" id="{6FD531F4-935D-4243-A0EB-48C781B8E1F9}"/>
              </a:ext>
            </a:extLst>
          </p:cNvPr>
          <p:cNvSpPr>
            <a:spLocks noGrp="1"/>
          </p:cNvSpPr>
          <p:nvPr>
            <p:ph type="body" sz="quarter" idx="39"/>
          </p:nvPr>
        </p:nvSpPr>
        <p:spPr/>
        <p:txBody>
          <a:bodyPr/>
          <a:lstStyle/>
          <a:p>
            <a:r>
              <a:rPr lang="es-ES" dirty="0"/>
              <a:t>Los datos sintéticos permiten probar y mejorar algoritmos de machine </a:t>
            </a:r>
            <a:r>
              <a:rPr lang="es-ES" dirty="0" err="1"/>
              <a:t>learning</a:t>
            </a:r>
            <a:r>
              <a:rPr lang="es-ES" dirty="0"/>
              <a:t> en situaciones controladas donde los datos reales son limitados.</a:t>
            </a:r>
            <a:endParaRPr lang="es-ES" dirty="0"/>
          </a:p>
        </p:txBody>
      </p:sp>
      <p:sp>
        <p:nvSpPr>
          <p:cNvPr id="11" name="Marcador de texto 10">
            <a:extLst>
              <a:ext uri="{FF2B5EF4-FFF2-40B4-BE49-F238E27FC236}">
                <a16:creationId xmlns:a16="http://schemas.microsoft.com/office/drawing/2014/main" id="{339F5E60-F9CA-4134-A153-239CC39015DE}"/>
              </a:ext>
            </a:extLst>
          </p:cNvPr>
          <p:cNvSpPr>
            <a:spLocks noGrp="1"/>
          </p:cNvSpPr>
          <p:nvPr>
            <p:ph type="body" sz="quarter" idx="42"/>
          </p:nvPr>
        </p:nvSpPr>
        <p:spPr>
          <a:xfrm>
            <a:off x="10991071" y="5475053"/>
            <a:ext cx="2322846" cy="1899480"/>
          </a:xfrm>
        </p:spPr>
        <p:txBody>
          <a:bodyPr/>
          <a:lstStyle/>
          <a:p>
            <a:r>
              <a:rPr lang="es-ES" dirty="0"/>
              <a:t>Facilitan la colaboración entre instituciones sanitarias al compartir datos sintéticos que pueden ser utilizados en estudios clínicos y planificación sin comprometer la confidencialidad.</a:t>
            </a:r>
            <a:endParaRPr lang="es-ES" dirty="0"/>
          </a:p>
        </p:txBody>
      </p:sp>
      <p:sp>
        <p:nvSpPr>
          <p:cNvPr id="13" name="Marcador de texto 12">
            <a:extLst>
              <a:ext uri="{FF2B5EF4-FFF2-40B4-BE49-F238E27FC236}">
                <a16:creationId xmlns:a16="http://schemas.microsoft.com/office/drawing/2014/main" id="{FB4D5082-247D-474D-9E2E-30FA1122781F}"/>
              </a:ext>
            </a:extLst>
          </p:cNvPr>
          <p:cNvSpPr>
            <a:spLocks noGrp="1"/>
          </p:cNvSpPr>
          <p:nvPr>
            <p:ph type="body" sz="quarter" idx="45"/>
          </p:nvPr>
        </p:nvSpPr>
        <p:spPr>
          <a:xfrm>
            <a:off x="7789208" y="1127760"/>
            <a:ext cx="2756871" cy="659944"/>
          </a:xfrm>
        </p:spPr>
        <p:txBody>
          <a:bodyPr/>
          <a:lstStyle/>
          <a:p>
            <a:r>
              <a:rPr lang="es-ES" sz="2000" dirty="0" smtClean="0"/>
              <a:t>Privacidad</a:t>
            </a:r>
            <a:endParaRPr lang="es-ES" sz="2000" dirty="0"/>
          </a:p>
        </p:txBody>
      </p:sp>
      <p:sp>
        <p:nvSpPr>
          <p:cNvPr id="14" name="Marcador de texto 13">
            <a:extLst>
              <a:ext uri="{FF2B5EF4-FFF2-40B4-BE49-F238E27FC236}">
                <a16:creationId xmlns:a16="http://schemas.microsoft.com/office/drawing/2014/main" id="{9D936DB5-8D22-4BCD-9885-BB1A506578E9}"/>
              </a:ext>
            </a:extLst>
          </p:cNvPr>
          <p:cNvSpPr>
            <a:spLocks noGrp="1"/>
          </p:cNvSpPr>
          <p:nvPr>
            <p:ph type="body" sz="quarter" idx="46"/>
          </p:nvPr>
        </p:nvSpPr>
        <p:spPr>
          <a:xfrm>
            <a:off x="10992498" y="1218984"/>
            <a:ext cx="2756871" cy="238748"/>
          </a:xfrm>
        </p:spPr>
        <p:txBody>
          <a:bodyPr/>
          <a:lstStyle/>
          <a:p>
            <a:r>
              <a:rPr lang="es-ES" sz="2000" dirty="0" smtClean="0"/>
              <a:t>Representatividad</a:t>
            </a:r>
            <a:endParaRPr lang="es-ES" sz="2000" dirty="0"/>
          </a:p>
        </p:txBody>
      </p:sp>
      <p:sp>
        <p:nvSpPr>
          <p:cNvPr id="15" name="Marcador de texto 14">
            <a:extLst>
              <a:ext uri="{FF2B5EF4-FFF2-40B4-BE49-F238E27FC236}">
                <a16:creationId xmlns:a16="http://schemas.microsoft.com/office/drawing/2014/main" id="{CDAEA2A0-263B-4533-A78D-9C29F77BC307}"/>
              </a:ext>
            </a:extLst>
          </p:cNvPr>
          <p:cNvSpPr>
            <a:spLocks noGrp="1"/>
          </p:cNvSpPr>
          <p:nvPr>
            <p:ph type="body" sz="quarter" idx="47"/>
          </p:nvPr>
        </p:nvSpPr>
        <p:spPr>
          <a:xfrm>
            <a:off x="7629911" y="4304914"/>
            <a:ext cx="2756870" cy="222437"/>
          </a:xfrm>
        </p:spPr>
        <p:txBody>
          <a:bodyPr/>
          <a:lstStyle/>
          <a:p>
            <a:r>
              <a:rPr lang="es-ES" sz="2000" dirty="0" smtClean="0"/>
              <a:t>Evaluación modelos</a:t>
            </a:r>
            <a:endParaRPr lang="es-ES" sz="2000" dirty="0"/>
          </a:p>
        </p:txBody>
      </p:sp>
      <p:sp>
        <p:nvSpPr>
          <p:cNvPr id="16" name="Marcador de texto 15">
            <a:extLst>
              <a:ext uri="{FF2B5EF4-FFF2-40B4-BE49-F238E27FC236}">
                <a16:creationId xmlns:a16="http://schemas.microsoft.com/office/drawing/2014/main" id="{D5C5DF09-C1C1-4DF1-BE9D-7FFAFB537F0D}"/>
              </a:ext>
            </a:extLst>
          </p:cNvPr>
          <p:cNvSpPr>
            <a:spLocks noGrp="1"/>
          </p:cNvSpPr>
          <p:nvPr>
            <p:ph type="body" sz="quarter" idx="48"/>
          </p:nvPr>
        </p:nvSpPr>
        <p:spPr>
          <a:xfrm>
            <a:off x="10833201" y="4304914"/>
            <a:ext cx="2756870" cy="222437"/>
          </a:xfrm>
        </p:spPr>
        <p:txBody>
          <a:bodyPr/>
          <a:lstStyle/>
          <a:p>
            <a:r>
              <a:rPr lang="es-ES" sz="2000" dirty="0" smtClean="0"/>
              <a:t>Facilitar la investigación</a:t>
            </a:r>
            <a:endParaRPr lang="es-ES" sz="2000" dirty="0"/>
          </a:p>
        </p:txBody>
      </p:sp>
      <p:sp>
        <p:nvSpPr>
          <p:cNvPr id="2" name="Marcador de número de diapositiva 1">
            <a:extLst>
              <a:ext uri="{FF2B5EF4-FFF2-40B4-BE49-F238E27FC236}">
                <a16:creationId xmlns:a16="http://schemas.microsoft.com/office/drawing/2014/main" id="{D2BC0657-9460-4236-9436-1C32B5F37047}"/>
              </a:ext>
            </a:extLst>
          </p:cNvPr>
          <p:cNvSpPr>
            <a:spLocks noGrp="1"/>
          </p:cNvSpPr>
          <p:nvPr>
            <p:ph type="sldNum" sz="quarter" idx="30"/>
          </p:nvPr>
        </p:nvSpPr>
        <p:spPr/>
        <p:txBody>
          <a:bodyPr/>
          <a:lstStyle/>
          <a:p>
            <a:fld id="{B005B2D1-880E-4846-A216-7D6770BA1332}" type="slidenum">
              <a:rPr lang="es-ES" smtClean="0"/>
              <a:t>3</a:t>
            </a:fld>
            <a:endParaRPr lang="es-ES"/>
          </a:p>
        </p:txBody>
      </p:sp>
      <p:sp>
        <p:nvSpPr>
          <p:cNvPr id="3" name="Título 2">
            <a:extLst>
              <a:ext uri="{FF2B5EF4-FFF2-40B4-BE49-F238E27FC236}">
                <a16:creationId xmlns:a16="http://schemas.microsoft.com/office/drawing/2014/main" id="{A97D459A-FD90-43C6-AF5B-17ADA6859B1D}"/>
              </a:ext>
            </a:extLst>
          </p:cNvPr>
          <p:cNvSpPr>
            <a:spLocks noGrp="1"/>
          </p:cNvSpPr>
          <p:nvPr>
            <p:ph type="title"/>
          </p:nvPr>
        </p:nvSpPr>
        <p:spPr>
          <a:xfrm>
            <a:off x="906463" y="1439264"/>
            <a:ext cx="4811360" cy="1017545"/>
          </a:xfrm>
        </p:spPr>
        <p:txBody>
          <a:bodyPr/>
          <a:lstStyle/>
          <a:p>
            <a:r>
              <a:rPr lang="es-ES" dirty="0" smtClean="0"/>
              <a:t>Problemática</a:t>
            </a:r>
            <a:endParaRPr lang="es-ES" dirty="0"/>
          </a:p>
        </p:txBody>
      </p:sp>
      <p:sp>
        <p:nvSpPr>
          <p:cNvPr id="17" name="Marcador de texto 3">
            <a:extLst>
              <a:ext uri="{FF2B5EF4-FFF2-40B4-BE49-F238E27FC236}">
                <a16:creationId xmlns:a16="http://schemas.microsoft.com/office/drawing/2014/main" id="{AD72B46B-704D-4E00-8C66-6BA185454518}"/>
              </a:ext>
            </a:extLst>
          </p:cNvPr>
          <p:cNvSpPr txBox="1">
            <a:spLocks/>
          </p:cNvSpPr>
          <p:nvPr/>
        </p:nvSpPr>
        <p:spPr>
          <a:xfrm>
            <a:off x="906463" y="6007729"/>
            <a:ext cx="5699820" cy="636911"/>
          </a:xfrm>
          <a:prstGeom prst="rect">
            <a:avLst/>
          </a:prstGeom>
        </p:spPr>
        <p:txBody>
          <a:bodyPr vert="horz" lIns="0" tIns="45720" rIns="91440" bIns="45720" rtlCol="0">
            <a:noAutofit/>
          </a:bodyPr>
          <a:lstStyle>
            <a:lvl1pPr marL="0" indent="0" algn="l" defTabSz="1097280" rtl="0" eaLnBrk="1" latinLnBrk="0" hangingPunct="1">
              <a:lnSpc>
                <a:spcPts val="1700"/>
              </a:lnSpc>
              <a:spcBef>
                <a:spcPts val="900"/>
              </a:spcBef>
              <a:buClr>
                <a:srgbClr val="FF3228"/>
              </a:buClr>
              <a:buFont typeface="Wingdings" panose="05000000000000000000" pitchFamily="2" charset="2"/>
              <a:buNone/>
              <a:defRPr sz="1440" b="0" kern="1200">
                <a:solidFill>
                  <a:srgbClr val="1E1E1E"/>
                </a:solidFill>
                <a:latin typeface="Century Gothic" panose="020B0502020202020204" pitchFamily="34" charset="0"/>
                <a:ea typeface="+mn-ea"/>
                <a:cs typeface="+mn-cs"/>
              </a:defRPr>
            </a:lvl1pPr>
            <a:lvl2pPr marL="541338" indent="-269875" algn="l" defTabSz="1097280" rtl="0" eaLnBrk="1" latinLnBrk="0" hangingPunct="1">
              <a:lnSpc>
                <a:spcPct val="90000"/>
              </a:lnSpc>
              <a:spcBef>
                <a:spcPts val="600"/>
              </a:spcBef>
              <a:buClr>
                <a:srgbClr val="676766"/>
              </a:buClr>
              <a:buFont typeface="Wingdings" panose="05000000000000000000" pitchFamily="2" charset="2"/>
              <a:buChar char="§"/>
              <a:defRPr sz="2200" kern="1200">
                <a:solidFill>
                  <a:srgbClr val="7D7878"/>
                </a:solidFill>
                <a:latin typeface="Century Gothic" panose="020B0502020202020204" pitchFamily="34"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rgbClr val="1E1E1E"/>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 smtClean="0"/>
              <a:t>Datos en salud </a:t>
            </a:r>
            <a:endParaRPr lang="es-ES" dirty="0"/>
          </a:p>
        </p:txBody>
      </p:sp>
      <p:sp>
        <p:nvSpPr>
          <p:cNvPr id="18" name="Título 2">
            <a:extLst>
              <a:ext uri="{FF2B5EF4-FFF2-40B4-BE49-F238E27FC236}">
                <a16:creationId xmlns:a16="http://schemas.microsoft.com/office/drawing/2014/main" id="{A97D459A-FD90-43C6-AF5B-17ADA6859B1D}"/>
              </a:ext>
            </a:extLst>
          </p:cNvPr>
          <p:cNvSpPr txBox="1">
            <a:spLocks/>
          </p:cNvSpPr>
          <p:nvPr/>
        </p:nvSpPr>
        <p:spPr>
          <a:xfrm>
            <a:off x="906463" y="4990184"/>
            <a:ext cx="4811360" cy="1017545"/>
          </a:xfrm>
          <a:prstGeom prst="rect">
            <a:avLst/>
          </a:prstGeom>
        </p:spPr>
        <p:txBody>
          <a:bodyPr vert="horz" lIns="0" tIns="45720" rIns="91440" bIns="45720" rtlCol="0" anchor="ctr">
            <a:noAutofit/>
          </a:bodyPr>
          <a:lstStyle>
            <a:lvl1pPr algn="l" defTabSz="1097280" rtl="0" eaLnBrk="1" latinLnBrk="0" hangingPunct="1">
              <a:lnSpc>
                <a:spcPct val="90000"/>
              </a:lnSpc>
              <a:spcBef>
                <a:spcPct val="0"/>
              </a:spcBef>
              <a:buNone/>
              <a:defRPr sz="4300" b="1" kern="1200">
                <a:solidFill>
                  <a:srgbClr val="1E1E1E"/>
                </a:solidFill>
                <a:latin typeface="Century Gothic" panose="020B0502020202020204" pitchFamily="34" charset="0"/>
                <a:ea typeface="+mj-ea"/>
                <a:cs typeface="+mj-cs"/>
              </a:defRPr>
            </a:lvl1pPr>
          </a:lstStyle>
          <a:p>
            <a:r>
              <a:rPr lang="es-ES" dirty="0" smtClean="0"/>
              <a:t>Solución</a:t>
            </a:r>
            <a:endParaRPr lang="es-ES" dirty="0"/>
          </a:p>
        </p:txBody>
      </p:sp>
    </p:spTree>
    <p:extLst>
      <p:ext uri="{BB962C8B-B14F-4D97-AF65-F5344CB8AC3E}">
        <p14:creationId xmlns:p14="http://schemas.microsoft.com/office/powerpoint/2010/main" val="1463418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0720E82-06A7-4939-A0A8-DF0FB3EDEF6A}"/>
              </a:ext>
            </a:extLst>
          </p:cNvPr>
          <p:cNvSpPr>
            <a:spLocks noGrp="1"/>
          </p:cNvSpPr>
          <p:nvPr>
            <p:ph type="body" sz="quarter" idx="14"/>
          </p:nvPr>
        </p:nvSpPr>
        <p:spPr/>
        <p:txBody>
          <a:bodyPr/>
          <a:lstStyle/>
          <a:p>
            <a:endParaRPr lang="es-ES"/>
          </a:p>
        </p:txBody>
      </p:sp>
      <p:sp>
        <p:nvSpPr>
          <p:cNvPr id="3" name="Marcador de texto 2">
            <a:extLst>
              <a:ext uri="{FF2B5EF4-FFF2-40B4-BE49-F238E27FC236}">
                <a16:creationId xmlns:a16="http://schemas.microsoft.com/office/drawing/2014/main" id="{76E6F94E-7327-4C17-9962-ADA9F1D96509}"/>
              </a:ext>
            </a:extLst>
          </p:cNvPr>
          <p:cNvSpPr>
            <a:spLocks noGrp="1"/>
          </p:cNvSpPr>
          <p:nvPr>
            <p:ph type="body" sz="quarter" idx="15"/>
          </p:nvPr>
        </p:nvSpPr>
        <p:spPr/>
        <p:txBody>
          <a:bodyPr/>
          <a:lstStyle/>
          <a:p>
            <a:endParaRPr lang="es-ES"/>
          </a:p>
        </p:txBody>
      </p:sp>
      <p:sp>
        <p:nvSpPr>
          <p:cNvPr id="4" name="Marcador de texto 3">
            <a:extLst>
              <a:ext uri="{FF2B5EF4-FFF2-40B4-BE49-F238E27FC236}">
                <a16:creationId xmlns:a16="http://schemas.microsoft.com/office/drawing/2014/main" id="{A3B0F7DB-B545-4745-B0A4-4529DEEC2645}"/>
              </a:ext>
            </a:extLst>
          </p:cNvPr>
          <p:cNvSpPr>
            <a:spLocks noGrp="1"/>
          </p:cNvSpPr>
          <p:nvPr>
            <p:ph type="body" sz="quarter" idx="16"/>
          </p:nvPr>
        </p:nvSpPr>
        <p:spPr/>
        <p:txBody>
          <a:bodyPr/>
          <a:lstStyle/>
          <a:p>
            <a:endParaRPr lang="es-ES"/>
          </a:p>
        </p:txBody>
      </p:sp>
      <p:sp>
        <p:nvSpPr>
          <p:cNvPr id="5" name="Marcador de texto 4">
            <a:extLst>
              <a:ext uri="{FF2B5EF4-FFF2-40B4-BE49-F238E27FC236}">
                <a16:creationId xmlns:a16="http://schemas.microsoft.com/office/drawing/2014/main" id="{6DE838C3-759F-4EA2-940D-24F5ADEFE5BD}"/>
              </a:ext>
            </a:extLst>
          </p:cNvPr>
          <p:cNvSpPr>
            <a:spLocks noGrp="1"/>
          </p:cNvSpPr>
          <p:nvPr>
            <p:ph type="body" sz="quarter" idx="17"/>
          </p:nvPr>
        </p:nvSpPr>
        <p:spPr/>
        <p:txBody>
          <a:bodyPr/>
          <a:lstStyle/>
          <a:p>
            <a:endParaRPr lang="es-ES"/>
          </a:p>
        </p:txBody>
      </p:sp>
      <p:sp>
        <p:nvSpPr>
          <p:cNvPr id="6" name="Marcador de posición de imagen 5">
            <a:extLst>
              <a:ext uri="{FF2B5EF4-FFF2-40B4-BE49-F238E27FC236}">
                <a16:creationId xmlns:a16="http://schemas.microsoft.com/office/drawing/2014/main" id="{3BB6A8ED-CC44-4904-9ED5-DD1C939CE286}"/>
              </a:ext>
            </a:extLst>
          </p:cNvPr>
          <p:cNvSpPr>
            <a:spLocks noGrp="1"/>
          </p:cNvSpPr>
          <p:nvPr>
            <p:ph type="pic" sz="quarter" idx="13"/>
          </p:nvPr>
        </p:nvSpPr>
        <p:spPr/>
      </p:sp>
      <p:sp>
        <p:nvSpPr>
          <p:cNvPr id="7" name="Marcador de número de diapositiva 6">
            <a:extLst>
              <a:ext uri="{FF2B5EF4-FFF2-40B4-BE49-F238E27FC236}">
                <a16:creationId xmlns:a16="http://schemas.microsoft.com/office/drawing/2014/main" id="{897EC068-622C-4211-A75B-EC5C077CDC50}"/>
              </a:ext>
            </a:extLst>
          </p:cNvPr>
          <p:cNvSpPr>
            <a:spLocks noGrp="1"/>
          </p:cNvSpPr>
          <p:nvPr>
            <p:ph type="sldNum" sz="quarter" idx="18"/>
          </p:nvPr>
        </p:nvSpPr>
        <p:spPr/>
        <p:txBody>
          <a:bodyPr/>
          <a:lstStyle/>
          <a:p>
            <a:fld id="{B005B2D1-880E-4846-A216-7D6770BA1332}" type="slidenum">
              <a:rPr lang="es-ES" smtClean="0"/>
              <a:pPr/>
              <a:t>30</a:t>
            </a:fld>
            <a:endParaRPr lang="es-ES" dirty="0"/>
          </a:p>
        </p:txBody>
      </p:sp>
    </p:spTree>
    <p:extLst>
      <p:ext uri="{BB962C8B-B14F-4D97-AF65-F5344CB8AC3E}">
        <p14:creationId xmlns:p14="http://schemas.microsoft.com/office/powerpoint/2010/main" val="1619146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1AFB332-181D-4B6E-8337-2DA2D7FC74DA}"/>
              </a:ext>
            </a:extLst>
          </p:cNvPr>
          <p:cNvSpPr>
            <a:spLocks noGrp="1"/>
          </p:cNvSpPr>
          <p:nvPr>
            <p:ph type="sldNum" sz="quarter" idx="10"/>
          </p:nvPr>
        </p:nvSpPr>
        <p:spPr/>
        <p:txBody>
          <a:bodyPr/>
          <a:lstStyle/>
          <a:p>
            <a:fld id="{B005B2D1-880E-4846-A216-7D6770BA1332}" type="slidenum">
              <a:rPr lang="es-ES" smtClean="0"/>
              <a:pPr/>
              <a:t>31</a:t>
            </a:fld>
            <a:endParaRPr lang="es-ES" dirty="0"/>
          </a:p>
        </p:txBody>
      </p:sp>
      <p:sp>
        <p:nvSpPr>
          <p:cNvPr id="11" name="Marcador de posición de imagen 10">
            <a:extLst>
              <a:ext uri="{FF2B5EF4-FFF2-40B4-BE49-F238E27FC236}">
                <a16:creationId xmlns:a16="http://schemas.microsoft.com/office/drawing/2014/main" id="{20931B6A-0E5D-4F70-A567-A9C10778C461}"/>
              </a:ext>
            </a:extLst>
          </p:cNvPr>
          <p:cNvSpPr>
            <a:spLocks noGrp="1"/>
          </p:cNvSpPr>
          <p:nvPr>
            <p:ph type="pic" sz="quarter" idx="13"/>
          </p:nvPr>
        </p:nvSpPr>
        <p:spPr/>
      </p:sp>
      <p:sp>
        <p:nvSpPr>
          <p:cNvPr id="13" name="Marcador de posición de imagen 12">
            <a:extLst>
              <a:ext uri="{FF2B5EF4-FFF2-40B4-BE49-F238E27FC236}">
                <a16:creationId xmlns:a16="http://schemas.microsoft.com/office/drawing/2014/main" id="{BE81FBC2-A329-4CD4-A139-4B2322ACB20A}"/>
              </a:ext>
            </a:extLst>
          </p:cNvPr>
          <p:cNvSpPr>
            <a:spLocks noGrp="1"/>
          </p:cNvSpPr>
          <p:nvPr>
            <p:ph type="pic" sz="quarter" idx="17"/>
          </p:nvPr>
        </p:nvSpPr>
        <p:spPr/>
      </p:sp>
      <p:sp>
        <p:nvSpPr>
          <p:cNvPr id="10" name="Título 9">
            <a:extLst>
              <a:ext uri="{FF2B5EF4-FFF2-40B4-BE49-F238E27FC236}">
                <a16:creationId xmlns:a16="http://schemas.microsoft.com/office/drawing/2014/main" id="{78D624BB-1C07-48FF-B2C0-D88B39AD0486}"/>
              </a:ext>
            </a:extLst>
          </p:cNvPr>
          <p:cNvSpPr>
            <a:spLocks noGrp="1"/>
          </p:cNvSpPr>
          <p:nvPr>
            <p:ph type="title"/>
          </p:nvPr>
        </p:nvSpPr>
        <p:spPr/>
        <p:txBody>
          <a:bodyPr/>
          <a:lstStyle/>
          <a:p>
            <a:endParaRPr lang="es-ES"/>
          </a:p>
        </p:txBody>
      </p:sp>
      <p:sp>
        <p:nvSpPr>
          <p:cNvPr id="12" name="Marcador de texto 11">
            <a:extLst>
              <a:ext uri="{FF2B5EF4-FFF2-40B4-BE49-F238E27FC236}">
                <a16:creationId xmlns:a16="http://schemas.microsoft.com/office/drawing/2014/main" id="{59BC7661-A810-4D04-BF02-686A34A3DEC3}"/>
              </a:ext>
            </a:extLst>
          </p:cNvPr>
          <p:cNvSpPr>
            <a:spLocks noGrp="1"/>
          </p:cNvSpPr>
          <p:nvPr>
            <p:ph type="body" sz="quarter" idx="15"/>
          </p:nvPr>
        </p:nvSpPr>
        <p:spPr/>
        <p:txBody>
          <a:bodyPr/>
          <a:lstStyle/>
          <a:p>
            <a:endParaRPr lang="es-ES"/>
          </a:p>
        </p:txBody>
      </p:sp>
      <p:sp>
        <p:nvSpPr>
          <p:cNvPr id="14" name="Marcador de texto 13">
            <a:extLst>
              <a:ext uri="{FF2B5EF4-FFF2-40B4-BE49-F238E27FC236}">
                <a16:creationId xmlns:a16="http://schemas.microsoft.com/office/drawing/2014/main" id="{B35A7A31-49CE-41C3-8DB4-512E1198305C}"/>
              </a:ext>
            </a:extLst>
          </p:cNvPr>
          <p:cNvSpPr>
            <a:spLocks noGrp="1"/>
          </p:cNvSpPr>
          <p:nvPr>
            <p:ph type="body" sz="quarter" idx="18"/>
          </p:nvPr>
        </p:nvSpPr>
        <p:spPr/>
        <p:txBody>
          <a:bodyPr/>
          <a:lstStyle/>
          <a:p>
            <a:endParaRPr lang="es-ES"/>
          </a:p>
        </p:txBody>
      </p:sp>
      <p:sp>
        <p:nvSpPr>
          <p:cNvPr id="15" name="Marcador de texto 14">
            <a:extLst>
              <a:ext uri="{FF2B5EF4-FFF2-40B4-BE49-F238E27FC236}">
                <a16:creationId xmlns:a16="http://schemas.microsoft.com/office/drawing/2014/main" id="{17FF45B3-D3B9-44C4-AF2F-E705B3251785}"/>
              </a:ext>
            </a:extLst>
          </p:cNvPr>
          <p:cNvSpPr>
            <a:spLocks noGrp="1"/>
          </p:cNvSpPr>
          <p:nvPr>
            <p:ph type="body" sz="quarter" idx="19"/>
          </p:nvPr>
        </p:nvSpPr>
        <p:spPr/>
        <p:txBody>
          <a:bodyPr/>
          <a:lstStyle/>
          <a:p>
            <a:endParaRPr lang="es-ES"/>
          </a:p>
        </p:txBody>
      </p:sp>
      <p:sp>
        <p:nvSpPr>
          <p:cNvPr id="16" name="Marcador de texto 15">
            <a:extLst>
              <a:ext uri="{FF2B5EF4-FFF2-40B4-BE49-F238E27FC236}">
                <a16:creationId xmlns:a16="http://schemas.microsoft.com/office/drawing/2014/main" id="{6B8F436E-C24A-4CB2-8AE1-679B95D03AC1}"/>
              </a:ext>
            </a:extLst>
          </p:cNvPr>
          <p:cNvSpPr>
            <a:spLocks noGrp="1"/>
          </p:cNvSpPr>
          <p:nvPr>
            <p:ph type="body" sz="quarter" idx="20"/>
          </p:nvPr>
        </p:nvSpPr>
        <p:spPr/>
        <p:txBody>
          <a:bodyPr/>
          <a:lstStyle/>
          <a:p>
            <a:endParaRPr lang="es-ES"/>
          </a:p>
        </p:txBody>
      </p:sp>
    </p:spTree>
    <p:extLst>
      <p:ext uri="{BB962C8B-B14F-4D97-AF65-F5344CB8AC3E}">
        <p14:creationId xmlns:p14="http://schemas.microsoft.com/office/powerpoint/2010/main" val="1047284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308A7DB-DF1F-4D31-80DE-F71652F82258}"/>
              </a:ext>
            </a:extLst>
          </p:cNvPr>
          <p:cNvSpPr>
            <a:spLocks noGrp="1"/>
          </p:cNvSpPr>
          <p:nvPr>
            <p:ph type="title"/>
          </p:nvPr>
        </p:nvSpPr>
        <p:spPr/>
        <p:txBody>
          <a:bodyPr/>
          <a:lstStyle/>
          <a:p>
            <a:endParaRPr lang="es-ES"/>
          </a:p>
        </p:txBody>
      </p:sp>
      <p:sp>
        <p:nvSpPr>
          <p:cNvPr id="5" name="Marcador de texto 4">
            <a:extLst>
              <a:ext uri="{FF2B5EF4-FFF2-40B4-BE49-F238E27FC236}">
                <a16:creationId xmlns:a16="http://schemas.microsoft.com/office/drawing/2014/main" id="{BFC8E2CF-2A1E-45A8-A6A2-D075AEC0B1DF}"/>
              </a:ext>
            </a:extLst>
          </p:cNvPr>
          <p:cNvSpPr>
            <a:spLocks noGrp="1"/>
          </p:cNvSpPr>
          <p:nvPr>
            <p:ph type="body" sz="quarter" idx="16"/>
          </p:nvPr>
        </p:nvSpPr>
        <p:spPr/>
        <p:txBody>
          <a:bodyPr/>
          <a:lstStyle/>
          <a:p>
            <a:endParaRPr lang="es-ES"/>
          </a:p>
        </p:txBody>
      </p:sp>
      <p:sp>
        <p:nvSpPr>
          <p:cNvPr id="6" name="Marcador de texto 5">
            <a:extLst>
              <a:ext uri="{FF2B5EF4-FFF2-40B4-BE49-F238E27FC236}">
                <a16:creationId xmlns:a16="http://schemas.microsoft.com/office/drawing/2014/main" id="{7AA8BC54-F9BC-432E-B9C2-8021A1AF6C18}"/>
              </a:ext>
            </a:extLst>
          </p:cNvPr>
          <p:cNvSpPr>
            <a:spLocks noGrp="1"/>
          </p:cNvSpPr>
          <p:nvPr>
            <p:ph type="body" sz="quarter" idx="19"/>
          </p:nvPr>
        </p:nvSpPr>
        <p:spPr/>
        <p:txBody>
          <a:bodyPr/>
          <a:lstStyle/>
          <a:p>
            <a:endParaRPr lang="es-ES"/>
          </a:p>
        </p:txBody>
      </p:sp>
      <p:sp>
        <p:nvSpPr>
          <p:cNvPr id="7" name="Marcador de texto 6">
            <a:extLst>
              <a:ext uri="{FF2B5EF4-FFF2-40B4-BE49-F238E27FC236}">
                <a16:creationId xmlns:a16="http://schemas.microsoft.com/office/drawing/2014/main" id="{EB824CA6-410F-45A9-8A5A-82F9CEB8366F}"/>
              </a:ext>
            </a:extLst>
          </p:cNvPr>
          <p:cNvSpPr>
            <a:spLocks noGrp="1"/>
          </p:cNvSpPr>
          <p:nvPr>
            <p:ph type="body" sz="quarter" idx="20"/>
          </p:nvPr>
        </p:nvSpPr>
        <p:spPr/>
        <p:txBody>
          <a:bodyPr/>
          <a:lstStyle/>
          <a:p>
            <a:endParaRPr lang="es-ES"/>
          </a:p>
        </p:txBody>
      </p:sp>
      <p:sp>
        <p:nvSpPr>
          <p:cNvPr id="17" name="Marcador de texto 16">
            <a:extLst>
              <a:ext uri="{FF2B5EF4-FFF2-40B4-BE49-F238E27FC236}">
                <a16:creationId xmlns:a16="http://schemas.microsoft.com/office/drawing/2014/main" id="{EB86318D-BDF6-4A9A-93B4-8652AF2657B8}"/>
              </a:ext>
            </a:extLst>
          </p:cNvPr>
          <p:cNvSpPr>
            <a:spLocks noGrp="1"/>
          </p:cNvSpPr>
          <p:nvPr>
            <p:ph type="body" sz="quarter" idx="22"/>
          </p:nvPr>
        </p:nvSpPr>
        <p:spPr/>
        <p:txBody>
          <a:bodyPr/>
          <a:lstStyle/>
          <a:p>
            <a:endParaRPr lang="es-ES"/>
          </a:p>
        </p:txBody>
      </p:sp>
      <p:sp>
        <p:nvSpPr>
          <p:cNvPr id="4" name="Marcador de texto 3">
            <a:extLst>
              <a:ext uri="{FF2B5EF4-FFF2-40B4-BE49-F238E27FC236}">
                <a16:creationId xmlns:a16="http://schemas.microsoft.com/office/drawing/2014/main" id="{C368B417-5685-4CC5-B64A-AAE4ED321796}"/>
              </a:ext>
            </a:extLst>
          </p:cNvPr>
          <p:cNvSpPr>
            <a:spLocks noGrp="1"/>
          </p:cNvSpPr>
          <p:nvPr>
            <p:ph type="body" sz="quarter" idx="15"/>
          </p:nvPr>
        </p:nvSpPr>
        <p:spPr/>
        <p:txBody>
          <a:bodyPr/>
          <a:lstStyle/>
          <a:p>
            <a:endParaRPr lang="es-ES"/>
          </a:p>
        </p:txBody>
      </p:sp>
      <p:sp>
        <p:nvSpPr>
          <p:cNvPr id="2" name="Marcador de número de diapositiva 1">
            <a:extLst>
              <a:ext uri="{FF2B5EF4-FFF2-40B4-BE49-F238E27FC236}">
                <a16:creationId xmlns:a16="http://schemas.microsoft.com/office/drawing/2014/main" id="{4B3D9F2A-FDAC-4043-9EB5-966F0A3D9770}"/>
              </a:ext>
            </a:extLst>
          </p:cNvPr>
          <p:cNvSpPr>
            <a:spLocks noGrp="1"/>
          </p:cNvSpPr>
          <p:nvPr>
            <p:ph type="sldNum" sz="quarter" idx="23"/>
          </p:nvPr>
        </p:nvSpPr>
        <p:spPr/>
        <p:txBody>
          <a:bodyPr/>
          <a:lstStyle/>
          <a:p>
            <a:fld id="{B005B2D1-880E-4846-A216-7D6770BA1332}" type="slidenum">
              <a:rPr lang="es-ES" smtClean="0"/>
              <a:t>32</a:t>
            </a:fld>
            <a:endParaRPr lang="es-ES"/>
          </a:p>
        </p:txBody>
      </p:sp>
      <p:sp>
        <p:nvSpPr>
          <p:cNvPr id="18" name="Marcador de texto 17">
            <a:extLst>
              <a:ext uri="{FF2B5EF4-FFF2-40B4-BE49-F238E27FC236}">
                <a16:creationId xmlns:a16="http://schemas.microsoft.com/office/drawing/2014/main" id="{1E91818E-F076-48DD-87B2-0DE5EFFC5718}"/>
              </a:ext>
            </a:extLst>
          </p:cNvPr>
          <p:cNvSpPr>
            <a:spLocks noGrp="1"/>
          </p:cNvSpPr>
          <p:nvPr>
            <p:ph type="body" sz="quarter" idx="24"/>
          </p:nvPr>
        </p:nvSpPr>
        <p:spPr/>
        <p:txBody>
          <a:bodyPr/>
          <a:lstStyle/>
          <a:p>
            <a:endParaRPr lang="es-ES"/>
          </a:p>
        </p:txBody>
      </p:sp>
      <p:sp>
        <p:nvSpPr>
          <p:cNvPr id="19" name="Marcador de texto 18">
            <a:extLst>
              <a:ext uri="{FF2B5EF4-FFF2-40B4-BE49-F238E27FC236}">
                <a16:creationId xmlns:a16="http://schemas.microsoft.com/office/drawing/2014/main" id="{5D94FCD5-8305-43F9-9D1D-39DCC3B74D4E}"/>
              </a:ext>
            </a:extLst>
          </p:cNvPr>
          <p:cNvSpPr>
            <a:spLocks noGrp="1"/>
          </p:cNvSpPr>
          <p:nvPr>
            <p:ph type="body" sz="quarter" idx="25"/>
          </p:nvPr>
        </p:nvSpPr>
        <p:spPr/>
        <p:txBody>
          <a:bodyPr/>
          <a:lstStyle/>
          <a:p>
            <a:endParaRPr lang="es-ES"/>
          </a:p>
        </p:txBody>
      </p:sp>
      <p:sp>
        <p:nvSpPr>
          <p:cNvPr id="20" name="Marcador de texto 19">
            <a:extLst>
              <a:ext uri="{FF2B5EF4-FFF2-40B4-BE49-F238E27FC236}">
                <a16:creationId xmlns:a16="http://schemas.microsoft.com/office/drawing/2014/main" id="{BE815C8C-F973-43F8-9240-3908560D9630}"/>
              </a:ext>
            </a:extLst>
          </p:cNvPr>
          <p:cNvSpPr>
            <a:spLocks noGrp="1"/>
          </p:cNvSpPr>
          <p:nvPr>
            <p:ph type="body" sz="quarter" idx="26"/>
          </p:nvPr>
        </p:nvSpPr>
        <p:spPr/>
        <p:txBody>
          <a:bodyPr/>
          <a:lstStyle/>
          <a:p>
            <a:endParaRPr lang="es-ES"/>
          </a:p>
        </p:txBody>
      </p:sp>
      <p:sp>
        <p:nvSpPr>
          <p:cNvPr id="21" name="Marcador de texto 20">
            <a:extLst>
              <a:ext uri="{FF2B5EF4-FFF2-40B4-BE49-F238E27FC236}">
                <a16:creationId xmlns:a16="http://schemas.microsoft.com/office/drawing/2014/main" id="{5B2C7231-D44A-48C0-BD7C-DE881380C0A2}"/>
              </a:ext>
            </a:extLst>
          </p:cNvPr>
          <p:cNvSpPr>
            <a:spLocks noGrp="1"/>
          </p:cNvSpPr>
          <p:nvPr>
            <p:ph type="body" sz="quarter" idx="27"/>
          </p:nvPr>
        </p:nvSpPr>
        <p:spPr/>
        <p:txBody>
          <a:bodyPr/>
          <a:lstStyle/>
          <a:p>
            <a:endParaRPr lang="es-ES"/>
          </a:p>
        </p:txBody>
      </p:sp>
    </p:spTree>
    <p:extLst>
      <p:ext uri="{BB962C8B-B14F-4D97-AF65-F5344CB8AC3E}">
        <p14:creationId xmlns:p14="http://schemas.microsoft.com/office/powerpoint/2010/main" val="58362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59160DF-DD8D-4062-A2B4-8F34ED967FD5}"/>
              </a:ext>
            </a:extLst>
          </p:cNvPr>
          <p:cNvSpPr>
            <a:spLocks noGrp="1"/>
          </p:cNvSpPr>
          <p:nvPr>
            <p:ph type="body" sz="quarter" idx="19"/>
          </p:nvPr>
        </p:nvSpPr>
        <p:spPr/>
        <p:txBody>
          <a:bodyPr/>
          <a:lstStyle/>
          <a:p>
            <a:endParaRPr lang="es-ES"/>
          </a:p>
        </p:txBody>
      </p:sp>
      <p:sp>
        <p:nvSpPr>
          <p:cNvPr id="3" name="Marcador de texto 2">
            <a:extLst>
              <a:ext uri="{FF2B5EF4-FFF2-40B4-BE49-F238E27FC236}">
                <a16:creationId xmlns:a16="http://schemas.microsoft.com/office/drawing/2014/main" id="{0A1F8814-41A7-4D0F-9BE2-16AB4F251120}"/>
              </a:ext>
            </a:extLst>
          </p:cNvPr>
          <p:cNvSpPr>
            <a:spLocks noGrp="1"/>
          </p:cNvSpPr>
          <p:nvPr>
            <p:ph type="body" sz="quarter" idx="20"/>
          </p:nvPr>
        </p:nvSpPr>
        <p:spPr/>
        <p:txBody>
          <a:bodyPr/>
          <a:lstStyle/>
          <a:p>
            <a:endParaRPr lang="es-ES"/>
          </a:p>
        </p:txBody>
      </p:sp>
      <p:sp>
        <p:nvSpPr>
          <p:cNvPr id="4" name="Marcador de texto 3">
            <a:extLst>
              <a:ext uri="{FF2B5EF4-FFF2-40B4-BE49-F238E27FC236}">
                <a16:creationId xmlns:a16="http://schemas.microsoft.com/office/drawing/2014/main" id="{890D2201-A791-4A90-AA82-B8E8ACEC2704}"/>
              </a:ext>
            </a:extLst>
          </p:cNvPr>
          <p:cNvSpPr>
            <a:spLocks noGrp="1"/>
          </p:cNvSpPr>
          <p:nvPr>
            <p:ph type="body" sz="quarter" idx="21"/>
          </p:nvPr>
        </p:nvSpPr>
        <p:spPr/>
        <p:txBody>
          <a:bodyPr/>
          <a:lstStyle/>
          <a:p>
            <a:endParaRPr lang="es-ES"/>
          </a:p>
        </p:txBody>
      </p:sp>
      <p:sp>
        <p:nvSpPr>
          <p:cNvPr id="5" name="Marcador de texto 4">
            <a:extLst>
              <a:ext uri="{FF2B5EF4-FFF2-40B4-BE49-F238E27FC236}">
                <a16:creationId xmlns:a16="http://schemas.microsoft.com/office/drawing/2014/main" id="{60D92AB8-AB59-4D9B-B8AA-C5AD69E5F7E9}"/>
              </a:ext>
            </a:extLst>
          </p:cNvPr>
          <p:cNvSpPr>
            <a:spLocks noGrp="1"/>
          </p:cNvSpPr>
          <p:nvPr>
            <p:ph type="body" sz="quarter" idx="22"/>
          </p:nvPr>
        </p:nvSpPr>
        <p:spPr/>
        <p:txBody>
          <a:bodyPr/>
          <a:lstStyle/>
          <a:p>
            <a:endParaRPr lang="es-ES"/>
          </a:p>
        </p:txBody>
      </p:sp>
      <p:sp>
        <p:nvSpPr>
          <p:cNvPr id="6" name="Marcador de texto 5">
            <a:extLst>
              <a:ext uri="{FF2B5EF4-FFF2-40B4-BE49-F238E27FC236}">
                <a16:creationId xmlns:a16="http://schemas.microsoft.com/office/drawing/2014/main" id="{5D0D3B08-4A49-4B46-B98B-4B7BDD633826}"/>
              </a:ext>
            </a:extLst>
          </p:cNvPr>
          <p:cNvSpPr>
            <a:spLocks noGrp="1"/>
          </p:cNvSpPr>
          <p:nvPr>
            <p:ph type="body" sz="quarter" idx="23"/>
          </p:nvPr>
        </p:nvSpPr>
        <p:spPr/>
        <p:txBody>
          <a:bodyPr/>
          <a:lstStyle/>
          <a:p>
            <a:endParaRPr lang="es-ES"/>
          </a:p>
        </p:txBody>
      </p:sp>
      <p:sp>
        <p:nvSpPr>
          <p:cNvPr id="7" name="Marcador de texto 6">
            <a:extLst>
              <a:ext uri="{FF2B5EF4-FFF2-40B4-BE49-F238E27FC236}">
                <a16:creationId xmlns:a16="http://schemas.microsoft.com/office/drawing/2014/main" id="{B4D59A5D-7DD8-4D40-A328-A2698943FC0C}"/>
              </a:ext>
            </a:extLst>
          </p:cNvPr>
          <p:cNvSpPr>
            <a:spLocks noGrp="1"/>
          </p:cNvSpPr>
          <p:nvPr>
            <p:ph type="body" sz="quarter" idx="24"/>
          </p:nvPr>
        </p:nvSpPr>
        <p:spPr/>
        <p:txBody>
          <a:bodyPr/>
          <a:lstStyle/>
          <a:p>
            <a:endParaRPr lang="es-ES"/>
          </a:p>
        </p:txBody>
      </p:sp>
      <p:sp>
        <p:nvSpPr>
          <p:cNvPr id="8" name="Marcador de texto 7">
            <a:extLst>
              <a:ext uri="{FF2B5EF4-FFF2-40B4-BE49-F238E27FC236}">
                <a16:creationId xmlns:a16="http://schemas.microsoft.com/office/drawing/2014/main" id="{FB375005-5F07-443C-8E4C-A835CDF45B2C}"/>
              </a:ext>
            </a:extLst>
          </p:cNvPr>
          <p:cNvSpPr>
            <a:spLocks noGrp="1"/>
          </p:cNvSpPr>
          <p:nvPr>
            <p:ph type="body" sz="quarter" idx="25"/>
          </p:nvPr>
        </p:nvSpPr>
        <p:spPr/>
        <p:txBody>
          <a:bodyPr/>
          <a:lstStyle/>
          <a:p>
            <a:endParaRPr lang="es-ES"/>
          </a:p>
        </p:txBody>
      </p:sp>
      <p:sp>
        <p:nvSpPr>
          <p:cNvPr id="9" name="Marcador de texto 8">
            <a:extLst>
              <a:ext uri="{FF2B5EF4-FFF2-40B4-BE49-F238E27FC236}">
                <a16:creationId xmlns:a16="http://schemas.microsoft.com/office/drawing/2014/main" id="{A2701A5B-BA5F-4779-8C16-F0C4FC1B0DDD}"/>
              </a:ext>
            </a:extLst>
          </p:cNvPr>
          <p:cNvSpPr>
            <a:spLocks noGrp="1"/>
          </p:cNvSpPr>
          <p:nvPr>
            <p:ph type="body" sz="quarter" idx="26"/>
          </p:nvPr>
        </p:nvSpPr>
        <p:spPr/>
        <p:txBody>
          <a:bodyPr/>
          <a:lstStyle/>
          <a:p>
            <a:endParaRPr lang="es-ES"/>
          </a:p>
        </p:txBody>
      </p:sp>
      <p:sp>
        <p:nvSpPr>
          <p:cNvPr id="10" name="Marcador de posición de imagen 9">
            <a:extLst>
              <a:ext uri="{FF2B5EF4-FFF2-40B4-BE49-F238E27FC236}">
                <a16:creationId xmlns:a16="http://schemas.microsoft.com/office/drawing/2014/main" id="{4D0913FB-224C-4ED5-935F-1A8B5470723E}"/>
              </a:ext>
            </a:extLst>
          </p:cNvPr>
          <p:cNvSpPr>
            <a:spLocks noGrp="1"/>
          </p:cNvSpPr>
          <p:nvPr>
            <p:ph type="pic" sz="quarter" idx="13"/>
          </p:nvPr>
        </p:nvSpPr>
        <p:spPr/>
      </p:sp>
      <p:sp>
        <p:nvSpPr>
          <p:cNvPr id="11" name="Marcador de posición de imagen 10">
            <a:extLst>
              <a:ext uri="{FF2B5EF4-FFF2-40B4-BE49-F238E27FC236}">
                <a16:creationId xmlns:a16="http://schemas.microsoft.com/office/drawing/2014/main" id="{B9E14B41-66C9-4F6D-A53A-2AC7071799BA}"/>
              </a:ext>
            </a:extLst>
          </p:cNvPr>
          <p:cNvSpPr>
            <a:spLocks noGrp="1"/>
          </p:cNvSpPr>
          <p:nvPr>
            <p:ph type="pic" sz="quarter" idx="27"/>
          </p:nvPr>
        </p:nvSpPr>
        <p:spPr/>
      </p:sp>
      <p:sp>
        <p:nvSpPr>
          <p:cNvPr id="12" name="Marcador de posición de imagen 11">
            <a:extLst>
              <a:ext uri="{FF2B5EF4-FFF2-40B4-BE49-F238E27FC236}">
                <a16:creationId xmlns:a16="http://schemas.microsoft.com/office/drawing/2014/main" id="{F697B933-2FC8-474A-9E08-D6E907267D8A}"/>
              </a:ext>
            </a:extLst>
          </p:cNvPr>
          <p:cNvSpPr>
            <a:spLocks noGrp="1"/>
          </p:cNvSpPr>
          <p:nvPr>
            <p:ph type="pic" sz="quarter" idx="28"/>
          </p:nvPr>
        </p:nvSpPr>
        <p:spPr/>
      </p:sp>
      <p:sp>
        <p:nvSpPr>
          <p:cNvPr id="13" name="Marcador de posición de imagen 12">
            <a:extLst>
              <a:ext uri="{FF2B5EF4-FFF2-40B4-BE49-F238E27FC236}">
                <a16:creationId xmlns:a16="http://schemas.microsoft.com/office/drawing/2014/main" id="{0DF5709B-4C9E-41BD-90FA-0B929749B6E2}"/>
              </a:ext>
            </a:extLst>
          </p:cNvPr>
          <p:cNvSpPr>
            <a:spLocks noGrp="1"/>
          </p:cNvSpPr>
          <p:nvPr>
            <p:ph type="pic" sz="quarter" idx="29"/>
          </p:nvPr>
        </p:nvSpPr>
        <p:spPr/>
      </p:sp>
      <p:sp>
        <p:nvSpPr>
          <p:cNvPr id="14" name="Marcador de número de diapositiva 13">
            <a:extLst>
              <a:ext uri="{FF2B5EF4-FFF2-40B4-BE49-F238E27FC236}">
                <a16:creationId xmlns:a16="http://schemas.microsoft.com/office/drawing/2014/main" id="{D84A2D80-65EE-4B4A-BDC5-0F015981BA44}"/>
              </a:ext>
            </a:extLst>
          </p:cNvPr>
          <p:cNvSpPr>
            <a:spLocks noGrp="1"/>
          </p:cNvSpPr>
          <p:nvPr>
            <p:ph type="sldNum" sz="quarter" idx="30"/>
          </p:nvPr>
        </p:nvSpPr>
        <p:spPr/>
        <p:txBody>
          <a:bodyPr/>
          <a:lstStyle/>
          <a:p>
            <a:fld id="{B005B2D1-880E-4846-A216-7D6770BA1332}" type="slidenum">
              <a:rPr lang="es-ES" smtClean="0"/>
              <a:pPr/>
              <a:t>33</a:t>
            </a:fld>
            <a:endParaRPr lang="es-ES" dirty="0"/>
          </a:p>
        </p:txBody>
      </p:sp>
    </p:spTree>
    <p:extLst>
      <p:ext uri="{BB962C8B-B14F-4D97-AF65-F5344CB8AC3E}">
        <p14:creationId xmlns:p14="http://schemas.microsoft.com/office/powerpoint/2010/main" val="1924283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32004EFA-60DE-4750-B7D2-4A93632BF063}"/>
              </a:ext>
            </a:extLst>
          </p:cNvPr>
          <p:cNvSpPr>
            <a:spLocks noGrp="1"/>
          </p:cNvSpPr>
          <p:nvPr>
            <p:ph type="pic" sz="quarter" idx="27"/>
          </p:nvPr>
        </p:nvSpPr>
        <p:spPr/>
      </p:sp>
      <p:sp>
        <p:nvSpPr>
          <p:cNvPr id="3" name="Marcador de posición de imagen 2">
            <a:extLst>
              <a:ext uri="{FF2B5EF4-FFF2-40B4-BE49-F238E27FC236}">
                <a16:creationId xmlns:a16="http://schemas.microsoft.com/office/drawing/2014/main" id="{99CC41A9-BBE1-4C58-B259-C2067A24CA15}"/>
              </a:ext>
            </a:extLst>
          </p:cNvPr>
          <p:cNvSpPr>
            <a:spLocks noGrp="1"/>
          </p:cNvSpPr>
          <p:nvPr>
            <p:ph type="pic" sz="quarter" idx="28"/>
          </p:nvPr>
        </p:nvSpPr>
        <p:spPr/>
      </p:sp>
      <p:sp>
        <p:nvSpPr>
          <p:cNvPr id="4" name="Marcador de posición de imagen 3">
            <a:extLst>
              <a:ext uri="{FF2B5EF4-FFF2-40B4-BE49-F238E27FC236}">
                <a16:creationId xmlns:a16="http://schemas.microsoft.com/office/drawing/2014/main" id="{BC90FF3C-1ED0-43E9-9E03-5D3F0AFFCC67}"/>
              </a:ext>
            </a:extLst>
          </p:cNvPr>
          <p:cNvSpPr>
            <a:spLocks noGrp="1"/>
          </p:cNvSpPr>
          <p:nvPr>
            <p:ph type="pic" sz="quarter" idx="29"/>
          </p:nvPr>
        </p:nvSpPr>
        <p:spPr/>
      </p:sp>
      <p:sp>
        <p:nvSpPr>
          <p:cNvPr id="5" name="Marcador de posición de imagen 4">
            <a:extLst>
              <a:ext uri="{FF2B5EF4-FFF2-40B4-BE49-F238E27FC236}">
                <a16:creationId xmlns:a16="http://schemas.microsoft.com/office/drawing/2014/main" id="{4F136FE8-ED49-4EAD-8D5E-1E664C57F964}"/>
              </a:ext>
            </a:extLst>
          </p:cNvPr>
          <p:cNvSpPr>
            <a:spLocks noGrp="1"/>
          </p:cNvSpPr>
          <p:nvPr>
            <p:ph type="pic" sz="quarter" idx="30"/>
          </p:nvPr>
        </p:nvSpPr>
        <p:spPr/>
      </p:sp>
      <p:sp>
        <p:nvSpPr>
          <p:cNvPr id="6" name="Marcador de texto 5">
            <a:extLst>
              <a:ext uri="{FF2B5EF4-FFF2-40B4-BE49-F238E27FC236}">
                <a16:creationId xmlns:a16="http://schemas.microsoft.com/office/drawing/2014/main" id="{85423816-6687-41B5-861E-D6EDDF2A3FEA}"/>
              </a:ext>
            </a:extLst>
          </p:cNvPr>
          <p:cNvSpPr>
            <a:spLocks noGrp="1"/>
          </p:cNvSpPr>
          <p:nvPr>
            <p:ph type="body" sz="quarter" idx="19"/>
          </p:nvPr>
        </p:nvSpPr>
        <p:spPr/>
        <p:txBody>
          <a:bodyPr/>
          <a:lstStyle/>
          <a:p>
            <a:endParaRPr lang="es-ES"/>
          </a:p>
        </p:txBody>
      </p:sp>
      <p:sp>
        <p:nvSpPr>
          <p:cNvPr id="7" name="Marcador de texto 6">
            <a:extLst>
              <a:ext uri="{FF2B5EF4-FFF2-40B4-BE49-F238E27FC236}">
                <a16:creationId xmlns:a16="http://schemas.microsoft.com/office/drawing/2014/main" id="{7BE144F2-F963-4AE1-BE63-9C64B6406BEB}"/>
              </a:ext>
            </a:extLst>
          </p:cNvPr>
          <p:cNvSpPr>
            <a:spLocks noGrp="1"/>
          </p:cNvSpPr>
          <p:nvPr>
            <p:ph type="body" sz="quarter" idx="4294967295"/>
          </p:nvPr>
        </p:nvSpPr>
        <p:spPr>
          <a:xfrm>
            <a:off x="10927818" y="2221542"/>
            <a:ext cx="1864602" cy="594083"/>
          </a:xfrm>
        </p:spPr>
        <p:txBody>
          <a:bodyPr/>
          <a:lstStyle/>
          <a:p>
            <a:endParaRPr lang="es-ES"/>
          </a:p>
        </p:txBody>
      </p:sp>
      <p:sp>
        <p:nvSpPr>
          <p:cNvPr id="8" name="Marcador de texto 7">
            <a:extLst>
              <a:ext uri="{FF2B5EF4-FFF2-40B4-BE49-F238E27FC236}">
                <a16:creationId xmlns:a16="http://schemas.microsoft.com/office/drawing/2014/main" id="{4459780A-4976-49B8-91E7-15B3AA586FBF}"/>
              </a:ext>
            </a:extLst>
          </p:cNvPr>
          <p:cNvSpPr>
            <a:spLocks noGrp="1"/>
          </p:cNvSpPr>
          <p:nvPr>
            <p:ph type="body" sz="quarter" idx="33"/>
          </p:nvPr>
        </p:nvSpPr>
        <p:spPr/>
        <p:txBody>
          <a:bodyPr/>
          <a:lstStyle/>
          <a:p>
            <a:endParaRPr lang="es-ES"/>
          </a:p>
        </p:txBody>
      </p:sp>
      <p:sp>
        <p:nvSpPr>
          <p:cNvPr id="9" name="Marcador de texto 8">
            <a:extLst>
              <a:ext uri="{FF2B5EF4-FFF2-40B4-BE49-F238E27FC236}">
                <a16:creationId xmlns:a16="http://schemas.microsoft.com/office/drawing/2014/main" id="{F4ACA20A-1C2C-45BD-BF7E-882EA6096209}"/>
              </a:ext>
            </a:extLst>
          </p:cNvPr>
          <p:cNvSpPr>
            <a:spLocks noGrp="1"/>
          </p:cNvSpPr>
          <p:nvPr>
            <p:ph type="body" sz="quarter" idx="34"/>
          </p:nvPr>
        </p:nvSpPr>
        <p:spPr/>
        <p:txBody>
          <a:bodyPr/>
          <a:lstStyle/>
          <a:p>
            <a:endParaRPr lang="es-ES"/>
          </a:p>
        </p:txBody>
      </p:sp>
      <p:sp>
        <p:nvSpPr>
          <p:cNvPr id="10" name="Marcador de texto 9">
            <a:extLst>
              <a:ext uri="{FF2B5EF4-FFF2-40B4-BE49-F238E27FC236}">
                <a16:creationId xmlns:a16="http://schemas.microsoft.com/office/drawing/2014/main" id="{250BCD1C-47B3-4156-8E57-23B5E1DDDBE6}"/>
              </a:ext>
            </a:extLst>
          </p:cNvPr>
          <p:cNvSpPr>
            <a:spLocks noGrp="1"/>
          </p:cNvSpPr>
          <p:nvPr>
            <p:ph type="body" sz="quarter" idx="35"/>
          </p:nvPr>
        </p:nvSpPr>
        <p:spPr/>
        <p:txBody>
          <a:bodyPr/>
          <a:lstStyle/>
          <a:p>
            <a:endParaRPr lang="es-ES"/>
          </a:p>
        </p:txBody>
      </p:sp>
      <p:sp>
        <p:nvSpPr>
          <p:cNvPr id="11" name="Marcador de texto 10">
            <a:extLst>
              <a:ext uri="{FF2B5EF4-FFF2-40B4-BE49-F238E27FC236}">
                <a16:creationId xmlns:a16="http://schemas.microsoft.com/office/drawing/2014/main" id="{388D4CC2-92FE-41FC-956E-0A6BDC57C493}"/>
              </a:ext>
            </a:extLst>
          </p:cNvPr>
          <p:cNvSpPr>
            <a:spLocks noGrp="1"/>
          </p:cNvSpPr>
          <p:nvPr>
            <p:ph type="body" sz="quarter" idx="36"/>
          </p:nvPr>
        </p:nvSpPr>
        <p:spPr/>
        <p:txBody>
          <a:bodyPr/>
          <a:lstStyle/>
          <a:p>
            <a:endParaRPr lang="es-ES"/>
          </a:p>
        </p:txBody>
      </p:sp>
      <p:sp>
        <p:nvSpPr>
          <p:cNvPr id="12" name="Marcador de texto 11">
            <a:extLst>
              <a:ext uri="{FF2B5EF4-FFF2-40B4-BE49-F238E27FC236}">
                <a16:creationId xmlns:a16="http://schemas.microsoft.com/office/drawing/2014/main" id="{3A8E73EC-8F20-4DF2-BF5C-518FA27C0669}"/>
              </a:ext>
            </a:extLst>
          </p:cNvPr>
          <p:cNvSpPr>
            <a:spLocks noGrp="1"/>
          </p:cNvSpPr>
          <p:nvPr>
            <p:ph type="body" sz="quarter" idx="37"/>
          </p:nvPr>
        </p:nvSpPr>
        <p:spPr/>
        <p:txBody>
          <a:bodyPr/>
          <a:lstStyle/>
          <a:p>
            <a:endParaRPr lang="es-ES"/>
          </a:p>
        </p:txBody>
      </p:sp>
      <p:sp>
        <p:nvSpPr>
          <p:cNvPr id="13" name="Marcador de texto 12">
            <a:extLst>
              <a:ext uri="{FF2B5EF4-FFF2-40B4-BE49-F238E27FC236}">
                <a16:creationId xmlns:a16="http://schemas.microsoft.com/office/drawing/2014/main" id="{DAE8262A-E10F-46C7-913E-3A2D32011DE8}"/>
              </a:ext>
            </a:extLst>
          </p:cNvPr>
          <p:cNvSpPr>
            <a:spLocks noGrp="1"/>
          </p:cNvSpPr>
          <p:nvPr>
            <p:ph type="body" sz="quarter" idx="38"/>
          </p:nvPr>
        </p:nvSpPr>
        <p:spPr/>
        <p:txBody>
          <a:bodyPr/>
          <a:lstStyle/>
          <a:p>
            <a:endParaRPr lang="es-ES"/>
          </a:p>
        </p:txBody>
      </p:sp>
      <p:sp>
        <p:nvSpPr>
          <p:cNvPr id="14" name="Marcador de texto 13">
            <a:extLst>
              <a:ext uri="{FF2B5EF4-FFF2-40B4-BE49-F238E27FC236}">
                <a16:creationId xmlns:a16="http://schemas.microsoft.com/office/drawing/2014/main" id="{9A8F6BB9-AF18-4DA5-B728-955C6652A869}"/>
              </a:ext>
            </a:extLst>
          </p:cNvPr>
          <p:cNvSpPr>
            <a:spLocks noGrp="1"/>
          </p:cNvSpPr>
          <p:nvPr>
            <p:ph type="body" sz="quarter" idx="39"/>
          </p:nvPr>
        </p:nvSpPr>
        <p:spPr/>
        <p:txBody>
          <a:bodyPr/>
          <a:lstStyle/>
          <a:p>
            <a:endParaRPr lang="es-ES"/>
          </a:p>
        </p:txBody>
      </p:sp>
      <p:sp>
        <p:nvSpPr>
          <p:cNvPr id="15" name="Marcador de texto 14">
            <a:extLst>
              <a:ext uri="{FF2B5EF4-FFF2-40B4-BE49-F238E27FC236}">
                <a16:creationId xmlns:a16="http://schemas.microsoft.com/office/drawing/2014/main" id="{EDA7BFEB-CFB5-4418-AF32-D79EC2E368B6}"/>
              </a:ext>
            </a:extLst>
          </p:cNvPr>
          <p:cNvSpPr>
            <a:spLocks noGrp="1"/>
          </p:cNvSpPr>
          <p:nvPr>
            <p:ph type="body" sz="quarter" idx="40"/>
          </p:nvPr>
        </p:nvSpPr>
        <p:spPr/>
        <p:txBody>
          <a:bodyPr/>
          <a:lstStyle/>
          <a:p>
            <a:endParaRPr lang="es-ES"/>
          </a:p>
        </p:txBody>
      </p:sp>
      <p:sp>
        <p:nvSpPr>
          <p:cNvPr id="16" name="Marcador de posición de imagen 15">
            <a:extLst>
              <a:ext uri="{FF2B5EF4-FFF2-40B4-BE49-F238E27FC236}">
                <a16:creationId xmlns:a16="http://schemas.microsoft.com/office/drawing/2014/main" id="{885E3CA9-D45D-4B97-AD8D-2CE57B74AA7A}"/>
              </a:ext>
            </a:extLst>
          </p:cNvPr>
          <p:cNvSpPr>
            <a:spLocks noGrp="1"/>
          </p:cNvSpPr>
          <p:nvPr>
            <p:ph type="pic" sz="quarter" idx="41"/>
          </p:nvPr>
        </p:nvSpPr>
        <p:spPr/>
      </p:sp>
      <p:sp>
        <p:nvSpPr>
          <p:cNvPr id="17" name="Marcador de número de diapositiva 16">
            <a:extLst>
              <a:ext uri="{FF2B5EF4-FFF2-40B4-BE49-F238E27FC236}">
                <a16:creationId xmlns:a16="http://schemas.microsoft.com/office/drawing/2014/main" id="{2A6259E9-298F-4BE7-A227-8D053CD3D0CE}"/>
              </a:ext>
            </a:extLst>
          </p:cNvPr>
          <p:cNvSpPr>
            <a:spLocks noGrp="1"/>
          </p:cNvSpPr>
          <p:nvPr>
            <p:ph type="sldNum" sz="quarter" idx="42"/>
          </p:nvPr>
        </p:nvSpPr>
        <p:spPr/>
        <p:txBody>
          <a:bodyPr/>
          <a:lstStyle/>
          <a:p>
            <a:fld id="{B005B2D1-880E-4846-A216-7D6770BA1332}" type="slidenum">
              <a:rPr lang="es-ES" smtClean="0"/>
              <a:pPr/>
              <a:t>34</a:t>
            </a:fld>
            <a:endParaRPr lang="es-ES" dirty="0"/>
          </a:p>
        </p:txBody>
      </p:sp>
    </p:spTree>
    <p:extLst>
      <p:ext uri="{BB962C8B-B14F-4D97-AF65-F5344CB8AC3E}">
        <p14:creationId xmlns:p14="http://schemas.microsoft.com/office/powerpoint/2010/main" val="2202614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894437-3CA4-42C3-881B-411737B9E2F6}"/>
              </a:ext>
            </a:extLst>
          </p:cNvPr>
          <p:cNvSpPr>
            <a:spLocks noGrp="1"/>
          </p:cNvSpPr>
          <p:nvPr>
            <p:ph type="sldNum" sz="quarter" idx="10"/>
          </p:nvPr>
        </p:nvSpPr>
        <p:spPr/>
        <p:txBody>
          <a:bodyPr/>
          <a:lstStyle/>
          <a:p>
            <a:fld id="{B005B2D1-880E-4846-A216-7D6770BA1332}" type="slidenum">
              <a:rPr lang="es-ES" smtClean="0"/>
              <a:pPr/>
              <a:t>35</a:t>
            </a:fld>
            <a:endParaRPr lang="es-ES" dirty="0"/>
          </a:p>
        </p:txBody>
      </p:sp>
      <p:sp>
        <p:nvSpPr>
          <p:cNvPr id="3" name="Marcador de posición de imagen 2">
            <a:extLst>
              <a:ext uri="{FF2B5EF4-FFF2-40B4-BE49-F238E27FC236}">
                <a16:creationId xmlns:a16="http://schemas.microsoft.com/office/drawing/2014/main" id="{0594B895-38FE-4852-8FBE-BBE980C7624D}"/>
              </a:ext>
            </a:extLst>
          </p:cNvPr>
          <p:cNvSpPr>
            <a:spLocks noGrp="1"/>
          </p:cNvSpPr>
          <p:nvPr>
            <p:ph type="pic" sz="quarter" idx="27"/>
          </p:nvPr>
        </p:nvSpPr>
        <p:spPr/>
      </p:sp>
      <p:sp>
        <p:nvSpPr>
          <p:cNvPr id="4" name="Marcador de posición de imagen 3">
            <a:extLst>
              <a:ext uri="{FF2B5EF4-FFF2-40B4-BE49-F238E27FC236}">
                <a16:creationId xmlns:a16="http://schemas.microsoft.com/office/drawing/2014/main" id="{AF84ED5B-3BBF-4AC8-A3AF-249270DC0CB2}"/>
              </a:ext>
            </a:extLst>
          </p:cNvPr>
          <p:cNvSpPr>
            <a:spLocks noGrp="1"/>
          </p:cNvSpPr>
          <p:nvPr>
            <p:ph type="pic" sz="quarter" idx="28"/>
          </p:nvPr>
        </p:nvSpPr>
        <p:spPr/>
      </p:sp>
      <p:sp>
        <p:nvSpPr>
          <p:cNvPr id="5" name="Marcador de posición de imagen 4">
            <a:extLst>
              <a:ext uri="{FF2B5EF4-FFF2-40B4-BE49-F238E27FC236}">
                <a16:creationId xmlns:a16="http://schemas.microsoft.com/office/drawing/2014/main" id="{13B752CF-2BD1-4C09-BDD6-1F462C25714C}"/>
              </a:ext>
            </a:extLst>
          </p:cNvPr>
          <p:cNvSpPr>
            <a:spLocks noGrp="1"/>
          </p:cNvSpPr>
          <p:nvPr>
            <p:ph type="pic" sz="quarter" idx="29"/>
          </p:nvPr>
        </p:nvSpPr>
        <p:spPr/>
      </p:sp>
      <p:sp>
        <p:nvSpPr>
          <p:cNvPr id="6" name="Marcador de posición de imagen 5">
            <a:extLst>
              <a:ext uri="{FF2B5EF4-FFF2-40B4-BE49-F238E27FC236}">
                <a16:creationId xmlns:a16="http://schemas.microsoft.com/office/drawing/2014/main" id="{59E3900C-00F8-460B-8EC0-FF25B89243AB}"/>
              </a:ext>
            </a:extLst>
          </p:cNvPr>
          <p:cNvSpPr>
            <a:spLocks noGrp="1"/>
          </p:cNvSpPr>
          <p:nvPr>
            <p:ph type="pic" sz="quarter" idx="30"/>
          </p:nvPr>
        </p:nvSpPr>
        <p:spPr/>
      </p:sp>
      <p:sp>
        <p:nvSpPr>
          <p:cNvPr id="7" name="Marcador de posición de imagen 6">
            <a:extLst>
              <a:ext uri="{FF2B5EF4-FFF2-40B4-BE49-F238E27FC236}">
                <a16:creationId xmlns:a16="http://schemas.microsoft.com/office/drawing/2014/main" id="{C5591746-E451-4BCD-AACA-5BC93B14B860}"/>
              </a:ext>
            </a:extLst>
          </p:cNvPr>
          <p:cNvSpPr>
            <a:spLocks noGrp="1"/>
          </p:cNvSpPr>
          <p:nvPr>
            <p:ph type="pic" sz="quarter" idx="31"/>
          </p:nvPr>
        </p:nvSpPr>
        <p:spPr/>
      </p:sp>
      <p:sp>
        <p:nvSpPr>
          <p:cNvPr id="8" name="Marcador de posición de imagen 7">
            <a:extLst>
              <a:ext uri="{FF2B5EF4-FFF2-40B4-BE49-F238E27FC236}">
                <a16:creationId xmlns:a16="http://schemas.microsoft.com/office/drawing/2014/main" id="{1AD8A907-B6DD-4ABD-A8F0-D3FAB33A8908}"/>
              </a:ext>
            </a:extLst>
          </p:cNvPr>
          <p:cNvSpPr>
            <a:spLocks noGrp="1"/>
          </p:cNvSpPr>
          <p:nvPr>
            <p:ph type="pic" sz="quarter" idx="32"/>
          </p:nvPr>
        </p:nvSpPr>
        <p:spPr/>
      </p:sp>
      <p:sp>
        <p:nvSpPr>
          <p:cNvPr id="9" name="Marcador de posición de imagen 8">
            <a:extLst>
              <a:ext uri="{FF2B5EF4-FFF2-40B4-BE49-F238E27FC236}">
                <a16:creationId xmlns:a16="http://schemas.microsoft.com/office/drawing/2014/main" id="{4CA3ECA5-ACFD-4D6E-963B-FC7C164C3D7A}"/>
              </a:ext>
            </a:extLst>
          </p:cNvPr>
          <p:cNvSpPr>
            <a:spLocks noGrp="1"/>
          </p:cNvSpPr>
          <p:nvPr>
            <p:ph type="pic" sz="quarter" idx="33"/>
          </p:nvPr>
        </p:nvSpPr>
        <p:spPr/>
      </p:sp>
    </p:spTree>
    <p:extLst>
      <p:ext uri="{BB962C8B-B14F-4D97-AF65-F5344CB8AC3E}">
        <p14:creationId xmlns:p14="http://schemas.microsoft.com/office/powerpoint/2010/main" val="4140163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E7037C6-88DB-4E25-B398-897667C8FE3B}"/>
              </a:ext>
            </a:extLst>
          </p:cNvPr>
          <p:cNvSpPr>
            <a:spLocks noGrp="1"/>
          </p:cNvSpPr>
          <p:nvPr>
            <p:ph type="body" sz="quarter" idx="20"/>
          </p:nvPr>
        </p:nvSpPr>
        <p:spPr/>
        <p:txBody>
          <a:bodyPr/>
          <a:lstStyle/>
          <a:p>
            <a:endParaRPr lang="es-ES"/>
          </a:p>
        </p:txBody>
      </p:sp>
      <p:sp>
        <p:nvSpPr>
          <p:cNvPr id="3" name="Marcador de posición de imagen 2">
            <a:extLst>
              <a:ext uri="{FF2B5EF4-FFF2-40B4-BE49-F238E27FC236}">
                <a16:creationId xmlns:a16="http://schemas.microsoft.com/office/drawing/2014/main" id="{B7D2712E-9C40-454E-9C68-A13CCF759852}"/>
              </a:ext>
            </a:extLst>
          </p:cNvPr>
          <p:cNvSpPr>
            <a:spLocks noGrp="1"/>
          </p:cNvSpPr>
          <p:nvPr>
            <p:ph type="pic" sz="quarter" idx="13"/>
          </p:nvPr>
        </p:nvSpPr>
        <p:spPr/>
      </p:sp>
      <p:sp>
        <p:nvSpPr>
          <p:cNvPr id="4" name="Marcador de posición de imagen 3">
            <a:extLst>
              <a:ext uri="{FF2B5EF4-FFF2-40B4-BE49-F238E27FC236}">
                <a16:creationId xmlns:a16="http://schemas.microsoft.com/office/drawing/2014/main" id="{4ABDBD54-82E8-4303-9735-EA46EDEA496E}"/>
              </a:ext>
            </a:extLst>
          </p:cNvPr>
          <p:cNvSpPr>
            <a:spLocks noGrp="1"/>
          </p:cNvSpPr>
          <p:nvPr>
            <p:ph type="pic" sz="quarter" idx="30"/>
          </p:nvPr>
        </p:nvSpPr>
        <p:spPr/>
      </p:sp>
      <p:sp>
        <p:nvSpPr>
          <p:cNvPr id="5" name="Marcador de texto 4">
            <a:extLst>
              <a:ext uri="{FF2B5EF4-FFF2-40B4-BE49-F238E27FC236}">
                <a16:creationId xmlns:a16="http://schemas.microsoft.com/office/drawing/2014/main" id="{C1B8E8FB-A96F-47A1-AE9E-CC550C8AC0EC}"/>
              </a:ext>
            </a:extLst>
          </p:cNvPr>
          <p:cNvSpPr>
            <a:spLocks noGrp="1"/>
          </p:cNvSpPr>
          <p:nvPr>
            <p:ph type="body" sz="quarter" idx="31"/>
          </p:nvPr>
        </p:nvSpPr>
        <p:spPr/>
        <p:txBody>
          <a:bodyPr/>
          <a:lstStyle/>
          <a:p>
            <a:endParaRPr lang="es-ES"/>
          </a:p>
        </p:txBody>
      </p:sp>
      <p:sp>
        <p:nvSpPr>
          <p:cNvPr id="6" name="Marcador de texto 5">
            <a:extLst>
              <a:ext uri="{FF2B5EF4-FFF2-40B4-BE49-F238E27FC236}">
                <a16:creationId xmlns:a16="http://schemas.microsoft.com/office/drawing/2014/main" id="{35DDA4FF-2308-4137-8C7E-BFB86B09F8E0}"/>
              </a:ext>
            </a:extLst>
          </p:cNvPr>
          <p:cNvSpPr>
            <a:spLocks noGrp="1"/>
          </p:cNvSpPr>
          <p:nvPr>
            <p:ph type="body" sz="quarter" idx="32"/>
          </p:nvPr>
        </p:nvSpPr>
        <p:spPr/>
        <p:txBody>
          <a:bodyPr/>
          <a:lstStyle/>
          <a:p>
            <a:endParaRPr lang="es-ES"/>
          </a:p>
        </p:txBody>
      </p:sp>
      <p:sp>
        <p:nvSpPr>
          <p:cNvPr id="7" name="Marcador de texto 6">
            <a:extLst>
              <a:ext uri="{FF2B5EF4-FFF2-40B4-BE49-F238E27FC236}">
                <a16:creationId xmlns:a16="http://schemas.microsoft.com/office/drawing/2014/main" id="{B22A3D4A-0771-4557-9ABE-31351893AEE3}"/>
              </a:ext>
            </a:extLst>
          </p:cNvPr>
          <p:cNvSpPr>
            <a:spLocks noGrp="1"/>
          </p:cNvSpPr>
          <p:nvPr>
            <p:ph type="body" sz="quarter" idx="33"/>
          </p:nvPr>
        </p:nvSpPr>
        <p:spPr/>
        <p:txBody>
          <a:bodyPr/>
          <a:lstStyle/>
          <a:p>
            <a:endParaRPr lang="es-ES"/>
          </a:p>
        </p:txBody>
      </p:sp>
      <p:sp>
        <p:nvSpPr>
          <p:cNvPr id="8" name="Marcador de posición de imagen 7">
            <a:extLst>
              <a:ext uri="{FF2B5EF4-FFF2-40B4-BE49-F238E27FC236}">
                <a16:creationId xmlns:a16="http://schemas.microsoft.com/office/drawing/2014/main" id="{C87E70AA-D8D9-4421-A309-B5092022FDA7}"/>
              </a:ext>
            </a:extLst>
          </p:cNvPr>
          <p:cNvSpPr>
            <a:spLocks noGrp="1"/>
          </p:cNvSpPr>
          <p:nvPr>
            <p:ph type="pic" sz="quarter" idx="34"/>
          </p:nvPr>
        </p:nvSpPr>
        <p:spPr/>
      </p:sp>
      <p:sp>
        <p:nvSpPr>
          <p:cNvPr id="9" name="Marcador de posición de imagen 8">
            <a:extLst>
              <a:ext uri="{FF2B5EF4-FFF2-40B4-BE49-F238E27FC236}">
                <a16:creationId xmlns:a16="http://schemas.microsoft.com/office/drawing/2014/main" id="{5DBA6DDD-21BE-4613-9E14-D54F7B84DAEF}"/>
              </a:ext>
            </a:extLst>
          </p:cNvPr>
          <p:cNvSpPr>
            <a:spLocks noGrp="1"/>
          </p:cNvSpPr>
          <p:nvPr>
            <p:ph type="pic" sz="quarter" idx="35"/>
          </p:nvPr>
        </p:nvSpPr>
        <p:spPr/>
      </p:sp>
      <p:sp>
        <p:nvSpPr>
          <p:cNvPr id="10" name="Título 9">
            <a:extLst>
              <a:ext uri="{FF2B5EF4-FFF2-40B4-BE49-F238E27FC236}">
                <a16:creationId xmlns:a16="http://schemas.microsoft.com/office/drawing/2014/main" id="{01F22536-9413-448E-9981-559A91398712}"/>
              </a:ext>
            </a:extLst>
          </p:cNvPr>
          <p:cNvSpPr>
            <a:spLocks noGrp="1"/>
          </p:cNvSpPr>
          <p:nvPr>
            <p:ph type="title"/>
          </p:nvPr>
        </p:nvSpPr>
        <p:spPr/>
        <p:txBody>
          <a:bodyPr/>
          <a:lstStyle/>
          <a:p>
            <a:endParaRPr lang="es-ES" dirty="0"/>
          </a:p>
        </p:txBody>
      </p:sp>
      <p:sp>
        <p:nvSpPr>
          <p:cNvPr id="11" name="Marcador de número de diapositiva 10">
            <a:extLst>
              <a:ext uri="{FF2B5EF4-FFF2-40B4-BE49-F238E27FC236}">
                <a16:creationId xmlns:a16="http://schemas.microsoft.com/office/drawing/2014/main" id="{061C7B8F-3D32-4D42-9F82-793D7131DD7B}"/>
              </a:ext>
            </a:extLst>
          </p:cNvPr>
          <p:cNvSpPr>
            <a:spLocks noGrp="1"/>
          </p:cNvSpPr>
          <p:nvPr>
            <p:ph type="sldNum" sz="quarter" idx="10"/>
          </p:nvPr>
        </p:nvSpPr>
        <p:spPr/>
        <p:txBody>
          <a:bodyPr/>
          <a:lstStyle/>
          <a:p>
            <a:fld id="{B005B2D1-880E-4846-A216-7D6770BA1332}" type="slidenum">
              <a:rPr lang="es-ES" smtClean="0"/>
              <a:pPr/>
              <a:t>36</a:t>
            </a:fld>
            <a:endParaRPr lang="es-ES" dirty="0"/>
          </a:p>
        </p:txBody>
      </p:sp>
    </p:spTree>
    <p:extLst>
      <p:ext uri="{BB962C8B-B14F-4D97-AF65-F5344CB8AC3E}">
        <p14:creationId xmlns:p14="http://schemas.microsoft.com/office/powerpoint/2010/main" val="820452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E21AE-EB7C-4463-B69E-EA52B7B37EA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FF98FED-9BB3-4D20-8611-311DF5CABCF1}"/>
              </a:ext>
            </a:extLst>
          </p:cNvPr>
          <p:cNvSpPr>
            <a:spLocks noGrp="1"/>
          </p:cNvSpPr>
          <p:nvPr>
            <p:ph type="body" sz="quarter" idx="25"/>
          </p:nvPr>
        </p:nvSpPr>
        <p:spPr/>
        <p:txBody>
          <a:bodyPr/>
          <a:lstStyle/>
          <a:p>
            <a:r>
              <a:rPr lang="es-ES" dirty="0"/>
              <a:t>Campus Villaviciosa de Odón</a:t>
            </a:r>
          </a:p>
          <a:p>
            <a:r>
              <a:rPr lang="es-ES" dirty="0"/>
              <a:t>Campus Alcobendas</a:t>
            </a:r>
          </a:p>
        </p:txBody>
      </p:sp>
      <p:sp>
        <p:nvSpPr>
          <p:cNvPr id="4" name="Marcador de texto 3">
            <a:extLst>
              <a:ext uri="{FF2B5EF4-FFF2-40B4-BE49-F238E27FC236}">
                <a16:creationId xmlns:a16="http://schemas.microsoft.com/office/drawing/2014/main" id="{50E8451A-7B05-4107-A97B-2E8A3F567FCE}"/>
              </a:ext>
            </a:extLst>
          </p:cNvPr>
          <p:cNvSpPr>
            <a:spLocks noGrp="1"/>
          </p:cNvSpPr>
          <p:nvPr>
            <p:ph type="body" sz="quarter" idx="26"/>
          </p:nvPr>
        </p:nvSpPr>
        <p:spPr/>
        <p:txBody>
          <a:bodyPr/>
          <a:lstStyle/>
          <a:p>
            <a:r>
              <a:rPr lang="es-ES" dirty="0"/>
              <a:t>Universidad Europea de Madrid</a:t>
            </a:r>
          </a:p>
        </p:txBody>
      </p:sp>
      <p:sp>
        <p:nvSpPr>
          <p:cNvPr id="5" name="Marcador de número de diapositiva 4">
            <a:extLst>
              <a:ext uri="{FF2B5EF4-FFF2-40B4-BE49-F238E27FC236}">
                <a16:creationId xmlns:a16="http://schemas.microsoft.com/office/drawing/2014/main" id="{633342FF-6EFB-4BA8-85CB-0AE41296AC13}"/>
              </a:ext>
            </a:extLst>
          </p:cNvPr>
          <p:cNvSpPr>
            <a:spLocks noGrp="1"/>
          </p:cNvSpPr>
          <p:nvPr>
            <p:ph type="sldNum" sz="quarter" idx="27"/>
          </p:nvPr>
        </p:nvSpPr>
        <p:spPr/>
        <p:txBody>
          <a:bodyPr/>
          <a:lstStyle/>
          <a:p>
            <a:fld id="{B005B2D1-880E-4846-A216-7D6770BA1332}" type="slidenum">
              <a:rPr lang="es-ES" smtClean="0"/>
              <a:pPr/>
              <a:t>37</a:t>
            </a:fld>
            <a:endParaRPr lang="es-ES" dirty="0"/>
          </a:p>
        </p:txBody>
      </p:sp>
      <p:pic>
        <p:nvPicPr>
          <p:cNvPr id="6" name="Gráfico 5">
            <a:extLst>
              <a:ext uri="{FF2B5EF4-FFF2-40B4-BE49-F238E27FC236}">
                <a16:creationId xmlns:a16="http://schemas.microsoft.com/office/drawing/2014/main" id="{F4853EB5-3813-4CAB-946E-A2267704150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033898" y="3331368"/>
            <a:ext cx="802481" cy="802481"/>
          </a:xfrm>
          <a:prstGeom prst="rect">
            <a:avLst/>
          </a:prstGeom>
        </p:spPr>
      </p:pic>
      <p:cxnSp>
        <p:nvCxnSpPr>
          <p:cNvPr id="7" name="Conector recto 6">
            <a:extLst>
              <a:ext uri="{FF2B5EF4-FFF2-40B4-BE49-F238E27FC236}">
                <a16:creationId xmlns:a16="http://schemas.microsoft.com/office/drawing/2014/main" id="{A8CE87B3-A4B5-44B3-BB62-6ABF8B2862CB}"/>
              </a:ext>
            </a:extLst>
          </p:cNvPr>
          <p:cNvCxnSpPr>
            <a:stCxn id="6" idx="1"/>
          </p:cNvCxnSpPr>
          <p:nvPr/>
        </p:nvCxnSpPr>
        <p:spPr>
          <a:xfrm flipH="1">
            <a:off x="5562160" y="3732609"/>
            <a:ext cx="2471738" cy="1191"/>
          </a:xfrm>
          <a:prstGeom prst="line">
            <a:avLst/>
          </a:prstGeom>
          <a:ln w="12700">
            <a:solidFill>
              <a:srgbClr val="FF3228"/>
            </a:solidFill>
          </a:ln>
        </p:spPr>
        <p:style>
          <a:lnRef idx="1">
            <a:schemeClr val="accent1"/>
          </a:lnRef>
          <a:fillRef idx="0">
            <a:schemeClr val="accent1"/>
          </a:fillRef>
          <a:effectRef idx="0">
            <a:schemeClr val="accent1"/>
          </a:effectRef>
          <a:fontRef idx="minor">
            <a:schemeClr val="tx1"/>
          </a:fontRef>
        </p:style>
      </p:cxnSp>
      <p:sp>
        <p:nvSpPr>
          <p:cNvPr id="9" name="Marcador de texto 2">
            <a:extLst>
              <a:ext uri="{FF2B5EF4-FFF2-40B4-BE49-F238E27FC236}">
                <a16:creationId xmlns:a16="http://schemas.microsoft.com/office/drawing/2014/main" id="{2BD325C6-95AA-4814-AC9F-A06D3C0516AE}"/>
              </a:ext>
            </a:extLst>
          </p:cNvPr>
          <p:cNvSpPr txBox="1">
            <a:spLocks/>
          </p:cNvSpPr>
          <p:nvPr/>
        </p:nvSpPr>
        <p:spPr>
          <a:xfrm>
            <a:off x="977110" y="6640188"/>
            <a:ext cx="2424638" cy="493526"/>
          </a:xfrm>
          <a:prstGeom prst="rect">
            <a:avLst/>
          </a:prstGeom>
        </p:spPr>
        <p:txBody>
          <a:bodyPr vert="horz" lIns="0" tIns="45720" rIns="91440" bIns="45720" rtlCol="0">
            <a:noAutofit/>
          </a:bodyPr>
          <a:lstStyle>
            <a:lvl1pPr marL="171450" indent="-171450" algn="l" defTabSz="1097280" rtl="0" eaLnBrk="1" latinLnBrk="0" hangingPunct="1">
              <a:lnSpc>
                <a:spcPct val="100000"/>
              </a:lnSpc>
              <a:spcBef>
                <a:spcPts val="0"/>
              </a:spcBef>
              <a:buClr>
                <a:srgbClr val="FF3228"/>
              </a:buClr>
              <a:buFont typeface="Wingdings" panose="05000000000000000000" pitchFamily="2" charset="2"/>
              <a:buChar char="§"/>
              <a:defRPr sz="1050" b="0" kern="1200">
                <a:solidFill>
                  <a:srgbClr val="7D7878"/>
                </a:solidFill>
                <a:latin typeface="Century Gothic" panose="020B0502020202020204" pitchFamily="34" charset="0"/>
                <a:ea typeface="+mn-ea"/>
                <a:cs typeface="+mn-cs"/>
              </a:defRPr>
            </a:lvl1pPr>
            <a:lvl2pPr marL="541338" indent="-269875" algn="l" defTabSz="1097280" rtl="0" eaLnBrk="1" latinLnBrk="0" hangingPunct="1">
              <a:lnSpc>
                <a:spcPct val="90000"/>
              </a:lnSpc>
              <a:spcBef>
                <a:spcPts val="600"/>
              </a:spcBef>
              <a:buClr>
                <a:srgbClr val="676766"/>
              </a:buClr>
              <a:buFont typeface="Wingdings" panose="05000000000000000000" pitchFamily="2" charset="2"/>
              <a:buChar char="§"/>
              <a:defRPr sz="2200" kern="1200">
                <a:solidFill>
                  <a:srgbClr val="7D7878"/>
                </a:solidFill>
                <a:latin typeface="Century Gothic" panose="020B0502020202020204" pitchFamily="34"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rgbClr val="1E1E1E"/>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 dirty="0"/>
              <a:t>Campus de la Orotava</a:t>
            </a:r>
          </a:p>
          <a:p>
            <a:r>
              <a:rPr lang="pt-BR" dirty="0"/>
              <a:t>Campus Santa Cruz de Tenerife</a:t>
            </a:r>
            <a:endParaRPr lang="es-ES" dirty="0"/>
          </a:p>
        </p:txBody>
      </p:sp>
      <p:sp>
        <p:nvSpPr>
          <p:cNvPr id="10" name="Marcador de texto 3">
            <a:extLst>
              <a:ext uri="{FF2B5EF4-FFF2-40B4-BE49-F238E27FC236}">
                <a16:creationId xmlns:a16="http://schemas.microsoft.com/office/drawing/2014/main" id="{C80160FD-B2D9-4273-8E6F-3AC45D547125}"/>
              </a:ext>
            </a:extLst>
          </p:cNvPr>
          <p:cNvSpPr txBox="1">
            <a:spLocks/>
          </p:cNvSpPr>
          <p:nvPr/>
        </p:nvSpPr>
        <p:spPr>
          <a:xfrm>
            <a:off x="604794" y="6414306"/>
            <a:ext cx="3541756" cy="225882"/>
          </a:xfrm>
          <a:prstGeom prst="rect">
            <a:avLst/>
          </a:prstGeom>
        </p:spPr>
        <p:txBody>
          <a:bodyPr vert="horz" lIns="0" tIns="45720" rIns="91440" bIns="45720" rtlCol="0">
            <a:noAutofit/>
          </a:bodyPr>
          <a:lstStyle>
            <a:lvl1pPr marL="0" indent="0" algn="l" defTabSz="1097280" rtl="0" eaLnBrk="1" latinLnBrk="0" hangingPunct="1">
              <a:lnSpc>
                <a:spcPts val="1700"/>
              </a:lnSpc>
              <a:spcBef>
                <a:spcPts val="900"/>
              </a:spcBef>
              <a:buClr>
                <a:srgbClr val="FF3228"/>
              </a:buClr>
              <a:buFont typeface="Wingdings" panose="05000000000000000000" pitchFamily="2" charset="2"/>
              <a:buNone/>
              <a:defRPr sz="1400" b="1" kern="1200">
                <a:solidFill>
                  <a:srgbClr val="504B4B"/>
                </a:solidFill>
                <a:latin typeface="Century Gothic" panose="020B0502020202020204" pitchFamily="34" charset="0"/>
                <a:ea typeface="+mn-ea"/>
                <a:cs typeface="+mn-cs"/>
              </a:defRPr>
            </a:lvl1pPr>
            <a:lvl2pPr marL="541338" indent="-269875" algn="l" defTabSz="1097280" rtl="0" eaLnBrk="1" latinLnBrk="0" hangingPunct="1">
              <a:lnSpc>
                <a:spcPct val="90000"/>
              </a:lnSpc>
              <a:spcBef>
                <a:spcPts val="600"/>
              </a:spcBef>
              <a:buClr>
                <a:srgbClr val="676766"/>
              </a:buClr>
              <a:buFont typeface="Wingdings" panose="05000000000000000000" pitchFamily="2" charset="2"/>
              <a:buChar char="§"/>
              <a:defRPr sz="2200" kern="1200">
                <a:solidFill>
                  <a:srgbClr val="7D7878"/>
                </a:solidFill>
                <a:latin typeface="Century Gothic" panose="020B0502020202020204" pitchFamily="34"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rgbClr val="1E1E1E"/>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 dirty="0"/>
              <a:t>Universidad Europea de Canarias</a:t>
            </a:r>
          </a:p>
        </p:txBody>
      </p:sp>
      <p:pic>
        <p:nvPicPr>
          <p:cNvPr id="11" name="Gráfico 10">
            <a:extLst>
              <a:ext uri="{FF2B5EF4-FFF2-40B4-BE49-F238E27FC236}">
                <a16:creationId xmlns:a16="http://schemas.microsoft.com/office/drawing/2014/main" id="{F588DD50-006C-4DCD-82C2-3B882957AD1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794023" y="6275856"/>
            <a:ext cx="802481" cy="802481"/>
          </a:xfrm>
          <a:prstGeom prst="rect">
            <a:avLst/>
          </a:prstGeom>
        </p:spPr>
      </p:pic>
      <p:cxnSp>
        <p:nvCxnSpPr>
          <p:cNvPr id="12" name="Conector recto 11">
            <a:extLst>
              <a:ext uri="{FF2B5EF4-FFF2-40B4-BE49-F238E27FC236}">
                <a16:creationId xmlns:a16="http://schemas.microsoft.com/office/drawing/2014/main" id="{AB818C47-467C-4995-B8A6-92FAF3DB91C2}"/>
              </a:ext>
            </a:extLst>
          </p:cNvPr>
          <p:cNvCxnSpPr>
            <a:stCxn id="11" idx="1"/>
          </p:cNvCxnSpPr>
          <p:nvPr/>
        </p:nvCxnSpPr>
        <p:spPr>
          <a:xfrm flipH="1">
            <a:off x="3322285" y="6677097"/>
            <a:ext cx="2471738" cy="1191"/>
          </a:xfrm>
          <a:prstGeom prst="line">
            <a:avLst/>
          </a:prstGeom>
          <a:ln w="12700">
            <a:solidFill>
              <a:srgbClr val="FF3228"/>
            </a:solidFill>
          </a:ln>
        </p:spPr>
        <p:style>
          <a:lnRef idx="1">
            <a:schemeClr val="accent1"/>
          </a:lnRef>
          <a:fillRef idx="0">
            <a:schemeClr val="accent1"/>
          </a:fillRef>
          <a:effectRef idx="0">
            <a:schemeClr val="accent1"/>
          </a:effectRef>
          <a:fontRef idx="minor">
            <a:schemeClr val="tx1"/>
          </a:fontRef>
        </p:style>
      </p:cxnSp>
      <p:pic>
        <p:nvPicPr>
          <p:cNvPr id="13" name="Gráfico 12">
            <a:extLst>
              <a:ext uri="{FF2B5EF4-FFF2-40B4-BE49-F238E27FC236}">
                <a16:creationId xmlns:a16="http://schemas.microsoft.com/office/drawing/2014/main" id="{BFDDC674-AFC4-49B6-A815-B65BED89F39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615563" y="3801106"/>
            <a:ext cx="802481" cy="802481"/>
          </a:xfrm>
          <a:prstGeom prst="rect">
            <a:avLst/>
          </a:prstGeom>
        </p:spPr>
      </p:pic>
      <p:cxnSp>
        <p:nvCxnSpPr>
          <p:cNvPr id="16" name="Conector recto 15">
            <a:extLst>
              <a:ext uri="{FF2B5EF4-FFF2-40B4-BE49-F238E27FC236}">
                <a16:creationId xmlns:a16="http://schemas.microsoft.com/office/drawing/2014/main" id="{8DF0892E-FAEF-491D-B2A9-1DFE7B355EC6}"/>
              </a:ext>
            </a:extLst>
          </p:cNvPr>
          <p:cNvCxnSpPr>
            <a:cxnSpLocks/>
          </p:cNvCxnSpPr>
          <p:nvPr/>
        </p:nvCxnSpPr>
        <p:spPr>
          <a:xfrm>
            <a:off x="10016803" y="4603587"/>
            <a:ext cx="0" cy="994024"/>
          </a:xfrm>
          <a:prstGeom prst="line">
            <a:avLst/>
          </a:prstGeom>
          <a:ln w="12700">
            <a:solidFill>
              <a:srgbClr val="FF3228"/>
            </a:solidFill>
          </a:ln>
        </p:spPr>
        <p:style>
          <a:lnRef idx="1">
            <a:schemeClr val="accent1"/>
          </a:lnRef>
          <a:fillRef idx="0">
            <a:schemeClr val="accent1"/>
          </a:fillRef>
          <a:effectRef idx="0">
            <a:schemeClr val="accent1"/>
          </a:effectRef>
          <a:fontRef idx="minor">
            <a:schemeClr val="tx1"/>
          </a:fontRef>
        </p:style>
      </p:cxnSp>
      <p:sp>
        <p:nvSpPr>
          <p:cNvPr id="19" name="Marcador de texto 2">
            <a:extLst>
              <a:ext uri="{FF2B5EF4-FFF2-40B4-BE49-F238E27FC236}">
                <a16:creationId xmlns:a16="http://schemas.microsoft.com/office/drawing/2014/main" id="{CAA016E8-DFCA-4008-A3DC-2B2E72C93334}"/>
              </a:ext>
            </a:extLst>
          </p:cNvPr>
          <p:cNvSpPr txBox="1">
            <a:spLocks/>
          </p:cNvSpPr>
          <p:nvPr/>
        </p:nvSpPr>
        <p:spPr>
          <a:xfrm>
            <a:off x="9987879" y="5916783"/>
            <a:ext cx="2424638" cy="493526"/>
          </a:xfrm>
          <a:prstGeom prst="rect">
            <a:avLst/>
          </a:prstGeom>
        </p:spPr>
        <p:txBody>
          <a:bodyPr vert="horz" lIns="0" tIns="45720" rIns="91440" bIns="45720" rtlCol="0">
            <a:noAutofit/>
          </a:bodyPr>
          <a:lstStyle>
            <a:lvl1pPr marL="171450" indent="-171450" algn="l" defTabSz="1097280" rtl="0" eaLnBrk="1" latinLnBrk="0" hangingPunct="1">
              <a:lnSpc>
                <a:spcPct val="100000"/>
              </a:lnSpc>
              <a:spcBef>
                <a:spcPts val="0"/>
              </a:spcBef>
              <a:buClr>
                <a:srgbClr val="FF3228"/>
              </a:buClr>
              <a:buFont typeface="Wingdings" panose="05000000000000000000" pitchFamily="2" charset="2"/>
              <a:buChar char="§"/>
              <a:defRPr sz="1050" b="0" kern="1200">
                <a:solidFill>
                  <a:srgbClr val="7D7878"/>
                </a:solidFill>
                <a:latin typeface="Century Gothic" panose="020B0502020202020204" pitchFamily="34" charset="0"/>
                <a:ea typeface="+mn-ea"/>
                <a:cs typeface="+mn-cs"/>
              </a:defRPr>
            </a:lvl1pPr>
            <a:lvl2pPr marL="541338" indent="-269875" algn="l" defTabSz="1097280" rtl="0" eaLnBrk="1" latinLnBrk="0" hangingPunct="1">
              <a:lnSpc>
                <a:spcPct val="90000"/>
              </a:lnSpc>
              <a:spcBef>
                <a:spcPts val="600"/>
              </a:spcBef>
              <a:buClr>
                <a:srgbClr val="676766"/>
              </a:buClr>
              <a:buFont typeface="Wingdings" panose="05000000000000000000" pitchFamily="2" charset="2"/>
              <a:buChar char="§"/>
              <a:defRPr sz="2200" kern="1200">
                <a:solidFill>
                  <a:srgbClr val="7D7878"/>
                </a:solidFill>
                <a:latin typeface="Century Gothic" panose="020B0502020202020204" pitchFamily="34"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rgbClr val="1E1E1E"/>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 dirty="0"/>
              <a:t>Campus de Valencia</a:t>
            </a:r>
          </a:p>
        </p:txBody>
      </p:sp>
      <p:sp>
        <p:nvSpPr>
          <p:cNvPr id="20" name="Marcador de texto 3">
            <a:extLst>
              <a:ext uri="{FF2B5EF4-FFF2-40B4-BE49-F238E27FC236}">
                <a16:creationId xmlns:a16="http://schemas.microsoft.com/office/drawing/2014/main" id="{D789E930-5A0A-480E-A80A-C9C10B5D7600}"/>
              </a:ext>
            </a:extLst>
          </p:cNvPr>
          <p:cNvSpPr txBox="1">
            <a:spLocks/>
          </p:cNvSpPr>
          <p:nvPr/>
        </p:nvSpPr>
        <p:spPr>
          <a:xfrm>
            <a:off x="9615562" y="5690901"/>
            <a:ext cx="3200319" cy="225882"/>
          </a:xfrm>
          <a:prstGeom prst="rect">
            <a:avLst/>
          </a:prstGeom>
        </p:spPr>
        <p:txBody>
          <a:bodyPr vert="horz" lIns="0" tIns="45720" rIns="91440" bIns="45720" rtlCol="0">
            <a:noAutofit/>
          </a:bodyPr>
          <a:lstStyle>
            <a:lvl1pPr marL="0" indent="0" algn="l" defTabSz="1097280" rtl="0" eaLnBrk="1" latinLnBrk="0" hangingPunct="1">
              <a:lnSpc>
                <a:spcPts val="1700"/>
              </a:lnSpc>
              <a:spcBef>
                <a:spcPts val="900"/>
              </a:spcBef>
              <a:buClr>
                <a:srgbClr val="FF3228"/>
              </a:buClr>
              <a:buFont typeface="Wingdings" panose="05000000000000000000" pitchFamily="2" charset="2"/>
              <a:buNone/>
              <a:defRPr sz="1400" b="1" kern="1200">
                <a:solidFill>
                  <a:srgbClr val="504B4B"/>
                </a:solidFill>
                <a:latin typeface="Century Gothic" panose="020B0502020202020204" pitchFamily="34" charset="0"/>
                <a:ea typeface="+mn-ea"/>
                <a:cs typeface="+mn-cs"/>
              </a:defRPr>
            </a:lvl1pPr>
            <a:lvl2pPr marL="541338" indent="-269875" algn="l" defTabSz="1097280" rtl="0" eaLnBrk="1" latinLnBrk="0" hangingPunct="1">
              <a:lnSpc>
                <a:spcPct val="90000"/>
              </a:lnSpc>
              <a:spcBef>
                <a:spcPts val="600"/>
              </a:spcBef>
              <a:buClr>
                <a:srgbClr val="676766"/>
              </a:buClr>
              <a:buFont typeface="Wingdings" panose="05000000000000000000" pitchFamily="2" charset="2"/>
              <a:buChar char="§"/>
              <a:defRPr sz="2200" kern="1200">
                <a:solidFill>
                  <a:srgbClr val="7D7878"/>
                </a:solidFill>
                <a:latin typeface="Century Gothic" panose="020B0502020202020204" pitchFamily="34" charset="0"/>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rgbClr val="1E1E1E"/>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rgbClr val="1E1E1E"/>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s-ES" dirty="0"/>
              <a:t>Universidad Europea de Valencia</a:t>
            </a:r>
          </a:p>
        </p:txBody>
      </p:sp>
    </p:spTree>
    <p:extLst>
      <p:ext uri="{BB962C8B-B14F-4D97-AF65-F5344CB8AC3E}">
        <p14:creationId xmlns:p14="http://schemas.microsoft.com/office/powerpoint/2010/main" val="1429723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AA127C80-81FF-42E5-9256-2AE5F456F18F}"/>
              </a:ext>
            </a:extLst>
          </p:cNvPr>
          <p:cNvSpPr>
            <a:spLocks noGrp="1"/>
          </p:cNvSpPr>
          <p:nvPr>
            <p:ph type="body" sz="quarter" idx="22"/>
          </p:nvPr>
        </p:nvSpPr>
        <p:spPr/>
        <p:txBody>
          <a:bodyPr/>
          <a:lstStyle/>
          <a:p>
            <a:endParaRPr lang="es-ES"/>
          </a:p>
        </p:txBody>
      </p:sp>
      <p:sp>
        <p:nvSpPr>
          <p:cNvPr id="5" name="Marcador de texto 4">
            <a:extLst>
              <a:ext uri="{FF2B5EF4-FFF2-40B4-BE49-F238E27FC236}">
                <a16:creationId xmlns:a16="http://schemas.microsoft.com/office/drawing/2014/main" id="{2277875F-4ED7-4EB9-84BE-89B93CE383AC}"/>
              </a:ext>
            </a:extLst>
          </p:cNvPr>
          <p:cNvSpPr>
            <a:spLocks noGrp="1"/>
          </p:cNvSpPr>
          <p:nvPr>
            <p:ph type="body" sz="quarter" idx="33"/>
          </p:nvPr>
        </p:nvSpPr>
        <p:spPr/>
        <p:txBody>
          <a:bodyPr/>
          <a:lstStyle/>
          <a:p>
            <a:endParaRPr lang="es-ES"/>
          </a:p>
        </p:txBody>
      </p:sp>
      <p:sp>
        <p:nvSpPr>
          <p:cNvPr id="6" name="Marcador de texto 5">
            <a:extLst>
              <a:ext uri="{FF2B5EF4-FFF2-40B4-BE49-F238E27FC236}">
                <a16:creationId xmlns:a16="http://schemas.microsoft.com/office/drawing/2014/main" id="{AA68FF3E-CC8C-46C5-B8D5-7024EE3D7530}"/>
              </a:ext>
            </a:extLst>
          </p:cNvPr>
          <p:cNvSpPr>
            <a:spLocks noGrp="1"/>
          </p:cNvSpPr>
          <p:nvPr>
            <p:ph type="body" sz="quarter" idx="34"/>
          </p:nvPr>
        </p:nvSpPr>
        <p:spPr/>
        <p:txBody>
          <a:bodyPr/>
          <a:lstStyle/>
          <a:p>
            <a:endParaRPr lang="es-ES"/>
          </a:p>
        </p:txBody>
      </p:sp>
      <p:sp>
        <p:nvSpPr>
          <p:cNvPr id="7" name="Marcador de texto 6">
            <a:extLst>
              <a:ext uri="{FF2B5EF4-FFF2-40B4-BE49-F238E27FC236}">
                <a16:creationId xmlns:a16="http://schemas.microsoft.com/office/drawing/2014/main" id="{73E2DB0D-BE01-4B8D-B601-58F0FB17CD87}"/>
              </a:ext>
            </a:extLst>
          </p:cNvPr>
          <p:cNvSpPr>
            <a:spLocks noGrp="1"/>
          </p:cNvSpPr>
          <p:nvPr>
            <p:ph type="body" sz="quarter" idx="35"/>
          </p:nvPr>
        </p:nvSpPr>
        <p:spPr/>
        <p:txBody>
          <a:bodyPr/>
          <a:lstStyle/>
          <a:p>
            <a:endParaRPr lang="es-ES"/>
          </a:p>
        </p:txBody>
      </p:sp>
      <p:sp>
        <p:nvSpPr>
          <p:cNvPr id="8" name="Marcador de texto 7">
            <a:extLst>
              <a:ext uri="{FF2B5EF4-FFF2-40B4-BE49-F238E27FC236}">
                <a16:creationId xmlns:a16="http://schemas.microsoft.com/office/drawing/2014/main" id="{E087264B-9F34-4B28-ABBA-E62D27CA5AA8}"/>
              </a:ext>
            </a:extLst>
          </p:cNvPr>
          <p:cNvSpPr>
            <a:spLocks noGrp="1"/>
          </p:cNvSpPr>
          <p:nvPr>
            <p:ph type="body" sz="quarter" idx="36"/>
          </p:nvPr>
        </p:nvSpPr>
        <p:spPr/>
        <p:txBody>
          <a:bodyPr/>
          <a:lstStyle/>
          <a:p>
            <a:endParaRPr lang="es-ES"/>
          </a:p>
        </p:txBody>
      </p:sp>
      <p:sp>
        <p:nvSpPr>
          <p:cNvPr id="9" name="Marcador de texto 8">
            <a:extLst>
              <a:ext uri="{FF2B5EF4-FFF2-40B4-BE49-F238E27FC236}">
                <a16:creationId xmlns:a16="http://schemas.microsoft.com/office/drawing/2014/main" id="{633D6AF0-0A78-481B-BE7F-244192E7D264}"/>
              </a:ext>
            </a:extLst>
          </p:cNvPr>
          <p:cNvSpPr>
            <a:spLocks noGrp="1"/>
          </p:cNvSpPr>
          <p:nvPr>
            <p:ph type="body" sz="quarter" idx="37"/>
          </p:nvPr>
        </p:nvSpPr>
        <p:spPr/>
        <p:txBody>
          <a:bodyPr/>
          <a:lstStyle/>
          <a:p>
            <a:endParaRPr lang="es-ES"/>
          </a:p>
        </p:txBody>
      </p:sp>
      <p:sp>
        <p:nvSpPr>
          <p:cNvPr id="23" name="Marcador de texto 22">
            <a:extLst>
              <a:ext uri="{FF2B5EF4-FFF2-40B4-BE49-F238E27FC236}">
                <a16:creationId xmlns:a16="http://schemas.microsoft.com/office/drawing/2014/main" id="{F73C1825-E840-4C9D-BF64-C15F43EAA38D}"/>
              </a:ext>
            </a:extLst>
          </p:cNvPr>
          <p:cNvSpPr>
            <a:spLocks noGrp="1"/>
          </p:cNvSpPr>
          <p:nvPr>
            <p:ph type="body" sz="quarter" idx="38"/>
          </p:nvPr>
        </p:nvSpPr>
        <p:spPr/>
        <p:txBody>
          <a:bodyPr/>
          <a:lstStyle/>
          <a:p>
            <a:endParaRPr lang="es-ES"/>
          </a:p>
        </p:txBody>
      </p:sp>
      <p:sp>
        <p:nvSpPr>
          <p:cNvPr id="25" name="Marcador de texto 24">
            <a:extLst>
              <a:ext uri="{FF2B5EF4-FFF2-40B4-BE49-F238E27FC236}">
                <a16:creationId xmlns:a16="http://schemas.microsoft.com/office/drawing/2014/main" id="{F67A7EC0-3478-4A37-A1FC-BACC30676B0B}"/>
              </a:ext>
            </a:extLst>
          </p:cNvPr>
          <p:cNvSpPr>
            <a:spLocks noGrp="1"/>
          </p:cNvSpPr>
          <p:nvPr>
            <p:ph type="body" sz="quarter" idx="39"/>
          </p:nvPr>
        </p:nvSpPr>
        <p:spPr/>
        <p:txBody>
          <a:bodyPr/>
          <a:lstStyle/>
          <a:p>
            <a:endParaRPr lang="es-ES"/>
          </a:p>
        </p:txBody>
      </p:sp>
      <p:sp>
        <p:nvSpPr>
          <p:cNvPr id="27" name="Marcador de texto 26">
            <a:extLst>
              <a:ext uri="{FF2B5EF4-FFF2-40B4-BE49-F238E27FC236}">
                <a16:creationId xmlns:a16="http://schemas.microsoft.com/office/drawing/2014/main" id="{BB07DF5A-50FC-4AA9-A6DD-EC509128FE96}"/>
              </a:ext>
            </a:extLst>
          </p:cNvPr>
          <p:cNvSpPr>
            <a:spLocks noGrp="1"/>
          </p:cNvSpPr>
          <p:nvPr>
            <p:ph type="body" sz="quarter" idx="40"/>
          </p:nvPr>
        </p:nvSpPr>
        <p:spPr/>
        <p:txBody>
          <a:bodyPr/>
          <a:lstStyle/>
          <a:p>
            <a:endParaRPr lang="es-ES"/>
          </a:p>
        </p:txBody>
      </p:sp>
      <p:sp>
        <p:nvSpPr>
          <p:cNvPr id="29" name="Marcador de texto 28">
            <a:extLst>
              <a:ext uri="{FF2B5EF4-FFF2-40B4-BE49-F238E27FC236}">
                <a16:creationId xmlns:a16="http://schemas.microsoft.com/office/drawing/2014/main" id="{84323C63-1A92-4E7D-B228-0C8F52FEAE06}"/>
              </a:ext>
            </a:extLst>
          </p:cNvPr>
          <p:cNvSpPr>
            <a:spLocks noGrp="1"/>
          </p:cNvSpPr>
          <p:nvPr>
            <p:ph type="body" sz="quarter" idx="41"/>
          </p:nvPr>
        </p:nvSpPr>
        <p:spPr/>
        <p:txBody>
          <a:bodyPr/>
          <a:lstStyle/>
          <a:p>
            <a:endParaRPr lang="es-ES"/>
          </a:p>
        </p:txBody>
      </p:sp>
      <p:sp>
        <p:nvSpPr>
          <p:cNvPr id="31" name="Marcador de texto 30">
            <a:extLst>
              <a:ext uri="{FF2B5EF4-FFF2-40B4-BE49-F238E27FC236}">
                <a16:creationId xmlns:a16="http://schemas.microsoft.com/office/drawing/2014/main" id="{9E76D686-758B-4D63-90B9-CEBA73DE8BC9}"/>
              </a:ext>
            </a:extLst>
          </p:cNvPr>
          <p:cNvSpPr>
            <a:spLocks noGrp="1"/>
          </p:cNvSpPr>
          <p:nvPr>
            <p:ph type="body" sz="quarter" idx="42"/>
          </p:nvPr>
        </p:nvSpPr>
        <p:spPr/>
        <p:txBody>
          <a:bodyPr/>
          <a:lstStyle/>
          <a:p>
            <a:endParaRPr lang="es-ES"/>
          </a:p>
        </p:txBody>
      </p:sp>
      <p:sp>
        <p:nvSpPr>
          <p:cNvPr id="33" name="Marcador de texto 32">
            <a:extLst>
              <a:ext uri="{FF2B5EF4-FFF2-40B4-BE49-F238E27FC236}">
                <a16:creationId xmlns:a16="http://schemas.microsoft.com/office/drawing/2014/main" id="{09742866-4128-4FC3-B8D1-7F1F7409C481}"/>
              </a:ext>
            </a:extLst>
          </p:cNvPr>
          <p:cNvSpPr>
            <a:spLocks noGrp="1"/>
          </p:cNvSpPr>
          <p:nvPr>
            <p:ph type="body" sz="quarter" idx="43"/>
          </p:nvPr>
        </p:nvSpPr>
        <p:spPr/>
        <p:txBody>
          <a:bodyPr/>
          <a:lstStyle/>
          <a:p>
            <a:endParaRPr lang="es-ES"/>
          </a:p>
        </p:txBody>
      </p:sp>
      <p:sp>
        <p:nvSpPr>
          <p:cNvPr id="35" name="Marcador de texto 34">
            <a:extLst>
              <a:ext uri="{FF2B5EF4-FFF2-40B4-BE49-F238E27FC236}">
                <a16:creationId xmlns:a16="http://schemas.microsoft.com/office/drawing/2014/main" id="{4E5AEA76-0981-4413-9A85-F91C4F546261}"/>
              </a:ext>
            </a:extLst>
          </p:cNvPr>
          <p:cNvSpPr>
            <a:spLocks noGrp="1"/>
          </p:cNvSpPr>
          <p:nvPr>
            <p:ph type="body" sz="quarter" idx="44"/>
          </p:nvPr>
        </p:nvSpPr>
        <p:spPr/>
        <p:txBody>
          <a:bodyPr/>
          <a:lstStyle/>
          <a:p>
            <a:endParaRPr lang="es-ES"/>
          </a:p>
        </p:txBody>
      </p:sp>
      <p:sp>
        <p:nvSpPr>
          <p:cNvPr id="36" name="Marcador de texto 35">
            <a:extLst>
              <a:ext uri="{FF2B5EF4-FFF2-40B4-BE49-F238E27FC236}">
                <a16:creationId xmlns:a16="http://schemas.microsoft.com/office/drawing/2014/main" id="{1AA76A15-8033-4D23-A3C2-46E949551A1C}"/>
              </a:ext>
            </a:extLst>
          </p:cNvPr>
          <p:cNvSpPr>
            <a:spLocks noGrp="1"/>
          </p:cNvSpPr>
          <p:nvPr>
            <p:ph type="body" sz="quarter" idx="45"/>
          </p:nvPr>
        </p:nvSpPr>
        <p:spPr/>
        <p:txBody>
          <a:bodyPr/>
          <a:lstStyle/>
          <a:p>
            <a:endParaRPr lang="es-ES"/>
          </a:p>
        </p:txBody>
      </p:sp>
      <p:sp>
        <p:nvSpPr>
          <p:cNvPr id="2" name="Marcador de número de diapositiva 1">
            <a:extLst>
              <a:ext uri="{FF2B5EF4-FFF2-40B4-BE49-F238E27FC236}">
                <a16:creationId xmlns:a16="http://schemas.microsoft.com/office/drawing/2014/main" id="{D543BAEA-A597-41C7-9FC5-1D8A78716A55}"/>
              </a:ext>
            </a:extLst>
          </p:cNvPr>
          <p:cNvSpPr>
            <a:spLocks noGrp="1"/>
          </p:cNvSpPr>
          <p:nvPr>
            <p:ph type="sldNum" sz="quarter" idx="49"/>
          </p:nvPr>
        </p:nvSpPr>
        <p:spPr/>
        <p:txBody>
          <a:bodyPr/>
          <a:lstStyle/>
          <a:p>
            <a:fld id="{B005B2D1-880E-4846-A216-7D6770BA1332}" type="slidenum">
              <a:rPr lang="es-ES" smtClean="0"/>
              <a:pPr/>
              <a:t>38</a:t>
            </a:fld>
            <a:endParaRPr lang="es-ES" dirty="0"/>
          </a:p>
        </p:txBody>
      </p:sp>
      <p:pic>
        <p:nvPicPr>
          <p:cNvPr id="37" name="Gráfico 36">
            <a:extLst>
              <a:ext uri="{FF2B5EF4-FFF2-40B4-BE49-F238E27FC236}">
                <a16:creationId xmlns:a16="http://schemas.microsoft.com/office/drawing/2014/main" id="{F6322683-7AC8-46C1-8295-5FD4EECF8A0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920395" y="2745794"/>
            <a:ext cx="409575" cy="342900"/>
          </a:xfrm>
          <a:prstGeom prst="rect">
            <a:avLst/>
          </a:prstGeom>
        </p:spPr>
      </p:pic>
      <p:pic>
        <p:nvPicPr>
          <p:cNvPr id="38" name="Gráfico 37">
            <a:extLst>
              <a:ext uri="{FF2B5EF4-FFF2-40B4-BE49-F238E27FC236}">
                <a16:creationId xmlns:a16="http://schemas.microsoft.com/office/drawing/2014/main" id="{0563827D-8E58-48BF-8EE0-CDD0D583F1B7}"/>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353425" y="5950585"/>
            <a:ext cx="352425" cy="409575"/>
          </a:xfrm>
          <a:prstGeom prst="rect">
            <a:avLst/>
          </a:prstGeom>
        </p:spPr>
      </p:pic>
      <p:pic>
        <p:nvPicPr>
          <p:cNvPr id="39" name="Gráfico 38">
            <a:extLst>
              <a:ext uri="{FF2B5EF4-FFF2-40B4-BE49-F238E27FC236}">
                <a16:creationId xmlns:a16="http://schemas.microsoft.com/office/drawing/2014/main" id="{C8E9854C-BFDB-4EBB-95FB-F52172B0957F}"/>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8348662" y="2756550"/>
            <a:ext cx="361950" cy="361950"/>
          </a:xfrm>
          <a:prstGeom prst="rect">
            <a:avLst/>
          </a:prstGeom>
        </p:spPr>
      </p:pic>
      <p:pic>
        <p:nvPicPr>
          <p:cNvPr id="40" name="Gráfico 39">
            <a:extLst>
              <a:ext uri="{FF2B5EF4-FFF2-40B4-BE49-F238E27FC236}">
                <a16:creationId xmlns:a16="http://schemas.microsoft.com/office/drawing/2014/main" id="{C31DA029-F90E-4099-A149-5857C3B080B7}"/>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920395" y="4322261"/>
            <a:ext cx="409575" cy="409575"/>
          </a:xfrm>
          <a:prstGeom prst="rect">
            <a:avLst/>
          </a:prstGeom>
        </p:spPr>
      </p:pic>
      <p:pic>
        <p:nvPicPr>
          <p:cNvPr id="41" name="Gráfico 40">
            <a:extLst>
              <a:ext uri="{FF2B5EF4-FFF2-40B4-BE49-F238E27FC236}">
                <a16:creationId xmlns:a16="http://schemas.microsoft.com/office/drawing/2014/main" id="{D7EFB097-A8B6-4F9E-8337-D5B09232726B}"/>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8462962" y="4242049"/>
            <a:ext cx="133350" cy="533400"/>
          </a:xfrm>
          <a:prstGeom prst="rect">
            <a:avLst/>
          </a:prstGeom>
        </p:spPr>
      </p:pic>
      <p:pic>
        <p:nvPicPr>
          <p:cNvPr id="42" name="Gráfico 41">
            <a:extLst>
              <a:ext uri="{FF2B5EF4-FFF2-40B4-BE49-F238E27FC236}">
                <a16:creationId xmlns:a16="http://schemas.microsoft.com/office/drawing/2014/main" id="{70E2C5E6-F41C-42F8-8275-9BBC9A55E595}"/>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848957" y="5943631"/>
            <a:ext cx="552450" cy="409575"/>
          </a:xfrm>
          <a:prstGeom prst="rect">
            <a:avLst/>
          </a:prstGeom>
        </p:spPr>
      </p:pic>
    </p:spTree>
    <p:extLst>
      <p:ext uri="{BB962C8B-B14F-4D97-AF65-F5344CB8AC3E}">
        <p14:creationId xmlns:p14="http://schemas.microsoft.com/office/powerpoint/2010/main" val="4043730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ED6AF9B-4FBC-4ABA-8A4D-5D60E0134EEF}"/>
              </a:ext>
            </a:extLst>
          </p:cNvPr>
          <p:cNvSpPr>
            <a:spLocks noGrp="1"/>
          </p:cNvSpPr>
          <p:nvPr>
            <p:ph type="body" sz="quarter" idx="22"/>
          </p:nvPr>
        </p:nvSpPr>
        <p:spPr/>
        <p:txBody>
          <a:bodyPr/>
          <a:lstStyle/>
          <a:p>
            <a:endParaRPr lang="es-ES"/>
          </a:p>
        </p:txBody>
      </p:sp>
      <p:sp>
        <p:nvSpPr>
          <p:cNvPr id="6" name="Marcador de texto 5">
            <a:extLst>
              <a:ext uri="{FF2B5EF4-FFF2-40B4-BE49-F238E27FC236}">
                <a16:creationId xmlns:a16="http://schemas.microsoft.com/office/drawing/2014/main" id="{DBB836E2-A613-4DC2-AB86-7EE0FEA254D9}"/>
              </a:ext>
            </a:extLst>
          </p:cNvPr>
          <p:cNvSpPr>
            <a:spLocks noGrp="1"/>
          </p:cNvSpPr>
          <p:nvPr>
            <p:ph type="body" sz="quarter" idx="33"/>
          </p:nvPr>
        </p:nvSpPr>
        <p:spPr/>
        <p:txBody>
          <a:bodyPr/>
          <a:lstStyle/>
          <a:p>
            <a:endParaRPr lang="es-ES"/>
          </a:p>
        </p:txBody>
      </p:sp>
      <p:sp>
        <p:nvSpPr>
          <p:cNvPr id="7" name="Marcador de texto 6">
            <a:extLst>
              <a:ext uri="{FF2B5EF4-FFF2-40B4-BE49-F238E27FC236}">
                <a16:creationId xmlns:a16="http://schemas.microsoft.com/office/drawing/2014/main" id="{CF6AB482-EDFD-4856-A7EF-E5E5255ECCC1}"/>
              </a:ext>
            </a:extLst>
          </p:cNvPr>
          <p:cNvSpPr>
            <a:spLocks noGrp="1"/>
          </p:cNvSpPr>
          <p:nvPr>
            <p:ph type="body" sz="quarter" idx="34"/>
          </p:nvPr>
        </p:nvSpPr>
        <p:spPr/>
        <p:txBody>
          <a:bodyPr/>
          <a:lstStyle/>
          <a:p>
            <a:endParaRPr lang="es-ES"/>
          </a:p>
        </p:txBody>
      </p:sp>
      <p:sp>
        <p:nvSpPr>
          <p:cNvPr id="8" name="Marcador de texto 7">
            <a:extLst>
              <a:ext uri="{FF2B5EF4-FFF2-40B4-BE49-F238E27FC236}">
                <a16:creationId xmlns:a16="http://schemas.microsoft.com/office/drawing/2014/main" id="{031712F1-7A1A-4335-8ABD-2762FAE82E92}"/>
              </a:ext>
            </a:extLst>
          </p:cNvPr>
          <p:cNvSpPr>
            <a:spLocks noGrp="1"/>
          </p:cNvSpPr>
          <p:nvPr>
            <p:ph type="body" sz="quarter" idx="35"/>
          </p:nvPr>
        </p:nvSpPr>
        <p:spPr/>
        <p:txBody>
          <a:bodyPr/>
          <a:lstStyle/>
          <a:p>
            <a:endParaRPr lang="es-ES"/>
          </a:p>
        </p:txBody>
      </p:sp>
      <p:sp>
        <p:nvSpPr>
          <p:cNvPr id="9" name="Marcador de texto 8">
            <a:extLst>
              <a:ext uri="{FF2B5EF4-FFF2-40B4-BE49-F238E27FC236}">
                <a16:creationId xmlns:a16="http://schemas.microsoft.com/office/drawing/2014/main" id="{74C31D84-3B2D-4245-91D3-4F1A7642664F}"/>
              </a:ext>
            </a:extLst>
          </p:cNvPr>
          <p:cNvSpPr>
            <a:spLocks noGrp="1"/>
          </p:cNvSpPr>
          <p:nvPr>
            <p:ph type="body" sz="quarter" idx="36"/>
          </p:nvPr>
        </p:nvSpPr>
        <p:spPr/>
        <p:txBody>
          <a:bodyPr/>
          <a:lstStyle/>
          <a:p>
            <a:endParaRPr lang="es-ES"/>
          </a:p>
        </p:txBody>
      </p:sp>
      <p:sp>
        <p:nvSpPr>
          <p:cNvPr id="10" name="Marcador de texto 9">
            <a:extLst>
              <a:ext uri="{FF2B5EF4-FFF2-40B4-BE49-F238E27FC236}">
                <a16:creationId xmlns:a16="http://schemas.microsoft.com/office/drawing/2014/main" id="{EC2183E4-1050-4E56-A896-18080A697134}"/>
              </a:ext>
            </a:extLst>
          </p:cNvPr>
          <p:cNvSpPr>
            <a:spLocks noGrp="1"/>
          </p:cNvSpPr>
          <p:nvPr>
            <p:ph type="body" sz="quarter" idx="37"/>
          </p:nvPr>
        </p:nvSpPr>
        <p:spPr/>
        <p:txBody>
          <a:bodyPr/>
          <a:lstStyle/>
          <a:p>
            <a:endParaRPr lang="es-ES"/>
          </a:p>
        </p:txBody>
      </p:sp>
      <p:sp>
        <p:nvSpPr>
          <p:cNvPr id="11" name="Marcador de texto 10">
            <a:extLst>
              <a:ext uri="{FF2B5EF4-FFF2-40B4-BE49-F238E27FC236}">
                <a16:creationId xmlns:a16="http://schemas.microsoft.com/office/drawing/2014/main" id="{A15AD1F7-9C39-4C01-A025-4BF2E9197244}"/>
              </a:ext>
            </a:extLst>
          </p:cNvPr>
          <p:cNvSpPr>
            <a:spLocks noGrp="1"/>
          </p:cNvSpPr>
          <p:nvPr>
            <p:ph type="body" sz="quarter" idx="38"/>
          </p:nvPr>
        </p:nvSpPr>
        <p:spPr/>
        <p:txBody>
          <a:bodyPr/>
          <a:lstStyle/>
          <a:p>
            <a:endParaRPr lang="es-ES"/>
          </a:p>
        </p:txBody>
      </p:sp>
      <p:sp>
        <p:nvSpPr>
          <p:cNvPr id="12" name="Marcador de texto 11">
            <a:extLst>
              <a:ext uri="{FF2B5EF4-FFF2-40B4-BE49-F238E27FC236}">
                <a16:creationId xmlns:a16="http://schemas.microsoft.com/office/drawing/2014/main" id="{F2070DCA-A9D6-4E7F-89C9-E95EBB378616}"/>
              </a:ext>
            </a:extLst>
          </p:cNvPr>
          <p:cNvSpPr>
            <a:spLocks noGrp="1"/>
          </p:cNvSpPr>
          <p:nvPr>
            <p:ph type="body" sz="quarter" idx="39"/>
          </p:nvPr>
        </p:nvSpPr>
        <p:spPr/>
        <p:txBody>
          <a:bodyPr/>
          <a:lstStyle/>
          <a:p>
            <a:endParaRPr lang="es-ES"/>
          </a:p>
        </p:txBody>
      </p:sp>
      <p:sp>
        <p:nvSpPr>
          <p:cNvPr id="13" name="Marcador de texto 12">
            <a:extLst>
              <a:ext uri="{FF2B5EF4-FFF2-40B4-BE49-F238E27FC236}">
                <a16:creationId xmlns:a16="http://schemas.microsoft.com/office/drawing/2014/main" id="{A8647366-1EE6-4EA4-8E4D-AF52E48FA666}"/>
              </a:ext>
            </a:extLst>
          </p:cNvPr>
          <p:cNvSpPr>
            <a:spLocks noGrp="1"/>
          </p:cNvSpPr>
          <p:nvPr>
            <p:ph type="body" sz="quarter" idx="40"/>
          </p:nvPr>
        </p:nvSpPr>
        <p:spPr/>
        <p:txBody>
          <a:bodyPr/>
          <a:lstStyle/>
          <a:p>
            <a:endParaRPr lang="es-ES"/>
          </a:p>
        </p:txBody>
      </p:sp>
      <p:sp>
        <p:nvSpPr>
          <p:cNvPr id="14" name="Marcador de texto 13">
            <a:extLst>
              <a:ext uri="{FF2B5EF4-FFF2-40B4-BE49-F238E27FC236}">
                <a16:creationId xmlns:a16="http://schemas.microsoft.com/office/drawing/2014/main" id="{46AC07F4-0FCA-47D6-B2C7-0E9F08DCF08B}"/>
              </a:ext>
            </a:extLst>
          </p:cNvPr>
          <p:cNvSpPr>
            <a:spLocks noGrp="1"/>
          </p:cNvSpPr>
          <p:nvPr>
            <p:ph type="body" sz="quarter" idx="41"/>
          </p:nvPr>
        </p:nvSpPr>
        <p:spPr/>
        <p:txBody>
          <a:bodyPr/>
          <a:lstStyle/>
          <a:p>
            <a:endParaRPr lang="es-ES"/>
          </a:p>
        </p:txBody>
      </p:sp>
      <p:sp>
        <p:nvSpPr>
          <p:cNvPr id="15" name="Marcador de texto 14">
            <a:extLst>
              <a:ext uri="{FF2B5EF4-FFF2-40B4-BE49-F238E27FC236}">
                <a16:creationId xmlns:a16="http://schemas.microsoft.com/office/drawing/2014/main" id="{EA8259DE-82B9-45C3-84EB-FF217DF8C471}"/>
              </a:ext>
            </a:extLst>
          </p:cNvPr>
          <p:cNvSpPr>
            <a:spLocks noGrp="1"/>
          </p:cNvSpPr>
          <p:nvPr>
            <p:ph type="body" sz="quarter" idx="42"/>
          </p:nvPr>
        </p:nvSpPr>
        <p:spPr/>
        <p:txBody>
          <a:bodyPr/>
          <a:lstStyle/>
          <a:p>
            <a:endParaRPr lang="es-ES"/>
          </a:p>
        </p:txBody>
      </p:sp>
      <p:sp>
        <p:nvSpPr>
          <p:cNvPr id="16" name="Marcador de texto 15">
            <a:extLst>
              <a:ext uri="{FF2B5EF4-FFF2-40B4-BE49-F238E27FC236}">
                <a16:creationId xmlns:a16="http://schemas.microsoft.com/office/drawing/2014/main" id="{A07FA2A0-25DE-4D7B-8B44-5C19F10DEF93}"/>
              </a:ext>
            </a:extLst>
          </p:cNvPr>
          <p:cNvSpPr>
            <a:spLocks noGrp="1"/>
          </p:cNvSpPr>
          <p:nvPr>
            <p:ph type="body" sz="quarter" idx="43"/>
          </p:nvPr>
        </p:nvSpPr>
        <p:spPr/>
        <p:txBody>
          <a:bodyPr/>
          <a:lstStyle/>
          <a:p>
            <a:endParaRPr lang="es-ES"/>
          </a:p>
        </p:txBody>
      </p:sp>
      <p:sp>
        <p:nvSpPr>
          <p:cNvPr id="17" name="Marcador de texto 16">
            <a:extLst>
              <a:ext uri="{FF2B5EF4-FFF2-40B4-BE49-F238E27FC236}">
                <a16:creationId xmlns:a16="http://schemas.microsoft.com/office/drawing/2014/main" id="{CD185E70-2E24-4D14-9F69-8423F079E3EC}"/>
              </a:ext>
            </a:extLst>
          </p:cNvPr>
          <p:cNvSpPr>
            <a:spLocks noGrp="1"/>
          </p:cNvSpPr>
          <p:nvPr>
            <p:ph type="body" sz="quarter" idx="44"/>
          </p:nvPr>
        </p:nvSpPr>
        <p:spPr/>
        <p:txBody>
          <a:bodyPr/>
          <a:lstStyle/>
          <a:p>
            <a:endParaRPr lang="es-ES"/>
          </a:p>
        </p:txBody>
      </p:sp>
      <p:sp>
        <p:nvSpPr>
          <p:cNvPr id="18" name="Marcador de texto 17">
            <a:extLst>
              <a:ext uri="{FF2B5EF4-FFF2-40B4-BE49-F238E27FC236}">
                <a16:creationId xmlns:a16="http://schemas.microsoft.com/office/drawing/2014/main" id="{740E0061-0555-4969-9D1D-2720822E7087}"/>
              </a:ext>
            </a:extLst>
          </p:cNvPr>
          <p:cNvSpPr>
            <a:spLocks noGrp="1"/>
          </p:cNvSpPr>
          <p:nvPr>
            <p:ph type="body" sz="quarter" idx="45"/>
          </p:nvPr>
        </p:nvSpPr>
        <p:spPr/>
        <p:txBody>
          <a:bodyPr/>
          <a:lstStyle/>
          <a:p>
            <a:endParaRPr lang="es-ES"/>
          </a:p>
        </p:txBody>
      </p:sp>
      <p:sp>
        <p:nvSpPr>
          <p:cNvPr id="22" name="Marcador de número de diapositiva 21">
            <a:extLst>
              <a:ext uri="{FF2B5EF4-FFF2-40B4-BE49-F238E27FC236}">
                <a16:creationId xmlns:a16="http://schemas.microsoft.com/office/drawing/2014/main" id="{C16D686E-1D6C-4DF9-8E67-97D8635B5724}"/>
              </a:ext>
            </a:extLst>
          </p:cNvPr>
          <p:cNvSpPr>
            <a:spLocks noGrp="1"/>
          </p:cNvSpPr>
          <p:nvPr>
            <p:ph type="sldNum" sz="quarter" idx="49"/>
          </p:nvPr>
        </p:nvSpPr>
        <p:spPr/>
        <p:txBody>
          <a:bodyPr/>
          <a:lstStyle/>
          <a:p>
            <a:fld id="{B005B2D1-880E-4846-A216-7D6770BA1332}" type="slidenum">
              <a:rPr lang="es-ES" smtClean="0"/>
              <a:pPr/>
              <a:t>39</a:t>
            </a:fld>
            <a:endParaRPr lang="es-ES" dirty="0"/>
          </a:p>
        </p:txBody>
      </p:sp>
      <p:pic>
        <p:nvPicPr>
          <p:cNvPr id="23" name="Gráfico 22">
            <a:extLst>
              <a:ext uri="{FF2B5EF4-FFF2-40B4-BE49-F238E27FC236}">
                <a16:creationId xmlns:a16="http://schemas.microsoft.com/office/drawing/2014/main" id="{B0A62899-2FD9-433A-946E-7F0568D393D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920395" y="2745794"/>
            <a:ext cx="409575" cy="342900"/>
          </a:xfrm>
          <a:prstGeom prst="rect">
            <a:avLst/>
          </a:prstGeom>
        </p:spPr>
      </p:pic>
      <p:pic>
        <p:nvPicPr>
          <p:cNvPr id="24" name="Gráfico 23">
            <a:extLst>
              <a:ext uri="{FF2B5EF4-FFF2-40B4-BE49-F238E27FC236}">
                <a16:creationId xmlns:a16="http://schemas.microsoft.com/office/drawing/2014/main" id="{5714CA10-BC52-4429-BD30-743FF2B41ED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353425" y="5950585"/>
            <a:ext cx="352425" cy="409575"/>
          </a:xfrm>
          <a:prstGeom prst="rect">
            <a:avLst/>
          </a:prstGeom>
        </p:spPr>
      </p:pic>
      <p:pic>
        <p:nvPicPr>
          <p:cNvPr id="25" name="Gráfico 24">
            <a:extLst>
              <a:ext uri="{FF2B5EF4-FFF2-40B4-BE49-F238E27FC236}">
                <a16:creationId xmlns:a16="http://schemas.microsoft.com/office/drawing/2014/main" id="{64C3B2CE-CDE7-4C4D-A176-9EE4C90C12B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8348662" y="2756550"/>
            <a:ext cx="361950" cy="361950"/>
          </a:xfrm>
          <a:prstGeom prst="rect">
            <a:avLst/>
          </a:prstGeom>
        </p:spPr>
      </p:pic>
      <p:pic>
        <p:nvPicPr>
          <p:cNvPr id="26" name="Gráfico 25">
            <a:extLst>
              <a:ext uri="{FF2B5EF4-FFF2-40B4-BE49-F238E27FC236}">
                <a16:creationId xmlns:a16="http://schemas.microsoft.com/office/drawing/2014/main" id="{06F14C1A-0B29-4256-BA9A-BEE5AE0AD30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920395" y="4322261"/>
            <a:ext cx="409575" cy="409575"/>
          </a:xfrm>
          <a:prstGeom prst="rect">
            <a:avLst/>
          </a:prstGeom>
        </p:spPr>
      </p:pic>
      <p:pic>
        <p:nvPicPr>
          <p:cNvPr id="27" name="Gráfico 26">
            <a:extLst>
              <a:ext uri="{FF2B5EF4-FFF2-40B4-BE49-F238E27FC236}">
                <a16:creationId xmlns:a16="http://schemas.microsoft.com/office/drawing/2014/main" id="{DD822355-500F-4442-B3BF-421E279B40F0}"/>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8462962" y="4242049"/>
            <a:ext cx="133350" cy="533400"/>
          </a:xfrm>
          <a:prstGeom prst="rect">
            <a:avLst/>
          </a:prstGeom>
        </p:spPr>
      </p:pic>
      <p:pic>
        <p:nvPicPr>
          <p:cNvPr id="28" name="Gráfico 27">
            <a:extLst>
              <a:ext uri="{FF2B5EF4-FFF2-40B4-BE49-F238E27FC236}">
                <a16:creationId xmlns:a16="http://schemas.microsoft.com/office/drawing/2014/main" id="{0EBBAD60-AD37-477E-8021-E26FC1F448B0}"/>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848957" y="5943631"/>
            <a:ext cx="552450" cy="409575"/>
          </a:xfrm>
          <a:prstGeom prst="rect">
            <a:avLst/>
          </a:prstGeom>
        </p:spPr>
      </p:pic>
    </p:spTree>
    <p:extLst>
      <p:ext uri="{BB962C8B-B14F-4D97-AF65-F5344CB8AC3E}">
        <p14:creationId xmlns:p14="http://schemas.microsoft.com/office/powerpoint/2010/main" val="380077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D9D6B4AE-692E-4204-8003-C9C4FF52E698}"/>
              </a:ext>
            </a:extLst>
          </p:cNvPr>
          <p:cNvSpPr>
            <a:spLocks noGrp="1"/>
          </p:cNvSpPr>
          <p:nvPr>
            <p:ph type="title"/>
          </p:nvPr>
        </p:nvSpPr>
        <p:spPr/>
        <p:txBody>
          <a:bodyPr/>
          <a:lstStyle/>
          <a:p>
            <a:r>
              <a:rPr lang="es-ES" dirty="0" err="1" smtClean="0"/>
              <a:t>GANs</a:t>
            </a:r>
            <a:endParaRPr lang="es-ES" dirty="0"/>
          </a:p>
        </p:txBody>
      </p:sp>
      <p:sp>
        <p:nvSpPr>
          <p:cNvPr id="12" name="Marcador de texto 11">
            <a:extLst>
              <a:ext uri="{FF2B5EF4-FFF2-40B4-BE49-F238E27FC236}">
                <a16:creationId xmlns:a16="http://schemas.microsoft.com/office/drawing/2014/main" id="{55C915FC-5A8B-47EA-A8C5-D8C5CA96DE59}"/>
              </a:ext>
            </a:extLst>
          </p:cNvPr>
          <p:cNvSpPr>
            <a:spLocks noGrp="1"/>
          </p:cNvSpPr>
          <p:nvPr>
            <p:ph type="body" sz="quarter" idx="22"/>
          </p:nvPr>
        </p:nvSpPr>
        <p:spPr/>
        <p:txBody>
          <a:bodyPr/>
          <a:lstStyle/>
          <a:p>
            <a:r>
              <a:rPr lang="es-ES" dirty="0"/>
              <a:t>Las </a:t>
            </a:r>
            <a:r>
              <a:rPr lang="es-ES" dirty="0" err="1"/>
              <a:t>GANs</a:t>
            </a:r>
            <a:r>
              <a:rPr lang="es-ES" dirty="0"/>
              <a:t> han sido aplicadas para generar series temporales de datos </a:t>
            </a:r>
            <a:r>
              <a:rPr lang="es-ES" dirty="0" err="1" smtClean="0"/>
              <a:t>medicos</a:t>
            </a:r>
            <a:r>
              <a:rPr lang="es-ES" dirty="0" smtClean="0"/>
              <a:t>, simular </a:t>
            </a:r>
            <a:r>
              <a:rPr lang="es-ES" dirty="0"/>
              <a:t>los efectos de tratamientos individualizados y reducir el sesgo en los conjuntos de </a:t>
            </a:r>
            <a:r>
              <a:rPr lang="es-ES" dirty="0" smtClean="0"/>
              <a:t>datos de </a:t>
            </a:r>
            <a:r>
              <a:rPr lang="es-ES" dirty="0"/>
              <a:t>entrenamiento</a:t>
            </a:r>
            <a:endParaRPr lang="es-ES" dirty="0"/>
          </a:p>
        </p:txBody>
      </p:sp>
      <p:sp>
        <p:nvSpPr>
          <p:cNvPr id="11" name="Marcador de texto 10">
            <a:extLst>
              <a:ext uri="{FF2B5EF4-FFF2-40B4-BE49-F238E27FC236}">
                <a16:creationId xmlns:a16="http://schemas.microsoft.com/office/drawing/2014/main" id="{16BF2F55-AA45-4DC0-97A3-E70B862211F6}"/>
              </a:ext>
            </a:extLst>
          </p:cNvPr>
          <p:cNvSpPr>
            <a:spLocks noGrp="1"/>
          </p:cNvSpPr>
          <p:nvPr>
            <p:ph type="body" sz="quarter" idx="15"/>
          </p:nvPr>
        </p:nvSpPr>
        <p:spPr/>
        <p:txBody>
          <a:bodyPr/>
          <a:lstStyle/>
          <a:p>
            <a:r>
              <a:rPr lang="es-ES" dirty="0" smtClean="0"/>
              <a:t>Series temporales</a:t>
            </a:r>
            <a:endParaRPr lang="es-ES" dirty="0"/>
          </a:p>
        </p:txBody>
      </p:sp>
      <p:sp>
        <p:nvSpPr>
          <p:cNvPr id="13" name="Marcador de texto 12">
            <a:extLst>
              <a:ext uri="{FF2B5EF4-FFF2-40B4-BE49-F238E27FC236}">
                <a16:creationId xmlns:a16="http://schemas.microsoft.com/office/drawing/2014/main" id="{18AEEA6E-977B-4ADD-8E7E-55FA6C7BA65E}"/>
              </a:ext>
            </a:extLst>
          </p:cNvPr>
          <p:cNvSpPr>
            <a:spLocks noGrp="1"/>
          </p:cNvSpPr>
          <p:nvPr>
            <p:ph type="body" sz="quarter" idx="23"/>
          </p:nvPr>
        </p:nvSpPr>
        <p:spPr/>
        <p:txBody>
          <a:bodyPr/>
          <a:lstStyle/>
          <a:p>
            <a:r>
              <a:rPr lang="es-ES" sz="1600" dirty="0"/>
              <a:t>G</a:t>
            </a:r>
            <a:r>
              <a:rPr lang="es-ES" sz="1600" dirty="0" smtClean="0"/>
              <a:t>eneran </a:t>
            </a:r>
            <a:r>
              <a:rPr lang="es-ES" sz="1600" dirty="0"/>
              <a:t>solo </a:t>
            </a:r>
            <a:r>
              <a:rPr lang="es-ES" sz="1600" dirty="0" smtClean="0"/>
              <a:t>algunas de las posibles variaciones dentro de la </a:t>
            </a:r>
            <a:r>
              <a:rPr lang="es-ES" sz="1600" dirty="0" err="1" smtClean="0"/>
              <a:t>distribucion</a:t>
            </a:r>
            <a:r>
              <a:rPr lang="es-ES" sz="1600" dirty="0" smtClean="0"/>
              <a:t> subyacente</a:t>
            </a:r>
            <a:endParaRPr lang="es-ES" dirty="0"/>
          </a:p>
        </p:txBody>
      </p:sp>
      <p:sp>
        <p:nvSpPr>
          <p:cNvPr id="15" name="Marcador de texto 14">
            <a:extLst>
              <a:ext uri="{FF2B5EF4-FFF2-40B4-BE49-F238E27FC236}">
                <a16:creationId xmlns:a16="http://schemas.microsoft.com/office/drawing/2014/main" id="{78585E61-3783-455B-99F1-39C81B4608B6}"/>
              </a:ext>
            </a:extLst>
          </p:cNvPr>
          <p:cNvSpPr>
            <a:spLocks noGrp="1"/>
          </p:cNvSpPr>
          <p:nvPr>
            <p:ph type="body" sz="quarter" idx="24"/>
          </p:nvPr>
        </p:nvSpPr>
        <p:spPr/>
        <p:txBody>
          <a:bodyPr/>
          <a:lstStyle/>
          <a:p>
            <a:r>
              <a:rPr lang="es-ES" dirty="0" err="1"/>
              <a:t>Mode</a:t>
            </a:r>
            <a:r>
              <a:rPr lang="es-ES" dirty="0"/>
              <a:t> </a:t>
            </a:r>
            <a:r>
              <a:rPr lang="es-ES" dirty="0" err="1" smtClean="0"/>
              <a:t>Collapse</a:t>
            </a:r>
            <a:endParaRPr lang="es-ES" dirty="0"/>
          </a:p>
        </p:txBody>
      </p:sp>
      <p:sp>
        <p:nvSpPr>
          <p:cNvPr id="17" name="Marcador de texto 16">
            <a:extLst>
              <a:ext uri="{FF2B5EF4-FFF2-40B4-BE49-F238E27FC236}">
                <a16:creationId xmlns:a16="http://schemas.microsoft.com/office/drawing/2014/main" id="{5FFC6790-C97A-4622-9260-521D3B4D5D2F}"/>
              </a:ext>
            </a:extLst>
          </p:cNvPr>
          <p:cNvSpPr>
            <a:spLocks noGrp="1"/>
          </p:cNvSpPr>
          <p:nvPr>
            <p:ph type="body" sz="quarter" idx="25"/>
          </p:nvPr>
        </p:nvSpPr>
        <p:spPr/>
        <p:txBody>
          <a:bodyPr/>
          <a:lstStyle/>
          <a:p>
            <a:r>
              <a:rPr lang="es-ES" dirty="0"/>
              <a:t>P</a:t>
            </a:r>
            <a:r>
              <a:rPr lang="es-ES" dirty="0" smtClean="0"/>
              <a:t>resentan </a:t>
            </a:r>
            <a:r>
              <a:rPr lang="es-ES" dirty="0"/>
              <a:t>problemas de escasa </a:t>
            </a:r>
            <a:r>
              <a:rPr lang="es-ES" dirty="0" err="1" smtClean="0"/>
              <a:t>interpretabilidad</a:t>
            </a:r>
            <a:r>
              <a:rPr lang="es-ES" dirty="0" smtClean="0"/>
              <a:t>, ya </a:t>
            </a:r>
            <a:r>
              <a:rPr lang="es-ES" dirty="0"/>
              <a:t>que se basan en redes neuronales profundas</a:t>
            </a:r>
            <a:endParaRPr lang="es-ES" dirty="0"/>
          </a:p>
        </p:txBody>
      </p:sp>
      <p:sp>
        <p:nvSpPr>
          <p:cNvPr id="19" name="Marcador de texto 18">
            <a:extLst>
              <a:ext uri="{FF2B5EF4-FFF2-40B4-BE49-F238E27FC236}">
                <a16:creationId xmlns:a16="http://schemas.microsoft.com/office/drawing/2014/main" id="{7709A827-0617-4D96-B93C-AD5741343ECA}"/>
              </a:ext>
            </a:extLst>
          </p:cNvPr>
          <p:cNvSpPr>
            <a:spLocks noGrp="1"/>
          </p:cNvSpPr>
          <p:nvPr>
            <p:ph type="body" sz="quarter" idx="26"/>
          </p:nvPr>
        </p:nvSpPr>
        <p:spPr/>
        <p:txBody>
          <a:bodyPr/>
          <a:lstStyle/>
          <a:p>
            <a:r>
              <a:rPr lang="es-ES" dirty="0" err="1" smtClean="0"/>
              <a:t>Interpretabilidad</a:t>
            </a:r>
            <a:endParaRPr lang="es-ES" dirty="0"/>
          </a:p>
        </p:txBody>
      </p:sp>
      <p:sp>
        <p:nvSpPr>
          <p:cNvPr id="2" name="Marcador de número de diapositiva 1">
            <a:extLst>
              <a:ext uri="{FF2B5EF4-FFF2-40B4-BE49-F238E27FC236}">
                <a16:creationId xmlns:a16="http://schemas.microsoft.com/office/drawing/2014/main" id="{0D559AA5-4906-4074-B797-2882B4018316}"/>
              </a:ext>
            </a:extLst>
          </p:cNvPr>
          <p:cNvSpPr>
            <a:spLocks noGrp="1"/>
          </p:cNvSpPr>
          <p:nvPr>
            <p:ph type="sldNum" sz="quarter" idx="30"/>
          </p:nvPr>
        </p:nvSpPr>
        <p:spPr/>
        <p:txBody>
          <a:bodyPr/>
          <a:lstStyle/>
          <a:p>
            <a:fld id="{B005B2D1-880E-4846-A216-7D6770BA1332}" type="slidenum">
              <a:rPr lang="es-ES" smtClean="0"/>
              <a:t>4</a:t>
            </a:fld>
            <a:endParaRPr lang="es-ES"/>
          </a:p>
        </p:txBody>
      </p:sp>
      <p:pic>
        <p:nvPicPr>
          <p:cNvPr id="20" name="Gráfico 19">
            <a:extLst>
              <a:ext uri="{FF2B5EF4-FFF2-40B4-BE49-F238E27FC236}">
                <a16:creationId xmlns:a16="http://schemas.microsoft.com/office/drawing/2014/main" id="{329CA08A-2568-4029-B0EC-3EFEF0E6427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909508" y="3542009"/>
            <a:ext cx="409575" cy="342900"/>
          </a:xfrm>
          <a:prstGeom prst="rect">
            <a:avLst/>
          </a:prstGeom>
        </p:spPr>
      </p:pic>
      <p:pic>
        <p:nvPicPr>
          <p:cNvPr id="21" name="Gráfico 20">
            <a:extLst>
              <a:ext uri="{FF2B5EF4-FFF2-40B4-BE49-F238E27FC236}">
                <a16:creationId xmlns:a16="http://schemas.microsoft.com/office/drawing/2014/main" id="{98B52775-4E87-42F1-B266-E43B4DD383AE}"/>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958570" y="3508672"/>
            <a:ext cx="352425" cy="409575"/>
          </a:xfrm>
          <a:prstGeom prst="rect">
            <a:avLst/>
          </a:prstGeom>
        </p:spPr>
      </p:pic>
      <p:pic>
        <p:nvPicPr>
          <p:cNvPr id="22" name="Gráfico 21">
            <a:extLst>
              <a:ext uri="{FF2B5EF4-FFF2-40B4-BE49-F238E27FC236}">
                <a16:creationId xmlns:a16="http://schemas.microsoft.com/office/drawing/2014/main" id="{2C0C7D7C-A73A-4C12-AA73-561AD622EC5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830736" y="3508672"/>
            <a:ext cx="552450" cy="409575"/>
          </a:xfrm>
          <a:prstGeom prst="rect">
            <a:avLst/>
          </a:prstGeom>
        </p:spPr>
      </p:pic>
    </p:spTree>
    <p:extLst>
      <p:ext uri="{BB962C8B-B14F-4D97-AF65-F5344CB8AC3E}">
        <p14:creationId xmlns:p14="http://schemas.microsoft.com/office/powerpoint/2010/main" val="197043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55EFD8B-C294-42A0-965D-2450FAD88BF1}"/>
              </a:ext>
            </a:extLst>
          </p:cNvPr>
          <p:cNvSpPr>
            <a:spLocks noGrp="1"/>
          </p:cNvSpPr>
          <p:nvPr>
            <p:ph type="sldNum" sz="quarter" idx="18"/>
          </p:nvPr>
        </p:nvSpPr>
        <p:spPr>
          <a:xfrm>
            <a:off x="7117579" y="7763089"/>
            <a:ext cx="395242" cy="395242"/>
          </a:xfrm>
        </p:spPr>
        <p:txBody>
          <a:bodyPr/>
          <a:lstStyle/>
          <a:p>
            <a:fld id="{B005B2D1-880E-4846-A216-7D6770BA1332}" type="slidenum">
              <a:rPr lang="es-ES" smtClean="0"/>
              <a:pPr/>
              <a:t>40</a:t>
            </a:fld>
            <a:endParaRPr lang="es-ES" dirty="0"/>
          </a:p>
        </p:txBody>
      </p:sp>
      <p:sp>
        <p:nvSpPr>
          <p:cNvPr id="3" name="Marcador de texto 2">
            <a:extLst>
              <a:ext uri="{FF2B5EF4-FFF2-40B4-BE49-F238E27FC236}">
                <a16:creationId xmlns:a16="http://schemas.microsoft.com/office/drawing/2014/main" id="{CBC4413C-136C-43AE-9F7D-77B5C29933D3}"/>
              </a:ext>
            </a:extLst>
          </p:cNvPr>
          <p:cNvSpPr>
            <a:spLocks noGrp="1"/>
          </p:cNvSpPr>
          <p:nvPr>
            <p:ph type="body" sz="quarter" idx="15"/>
          </p:nvPr>
        </p:nvSpPr>
        <p:spPr/>
        <p:txBody>
          <a:bodyPr/>
          <a:lstStyle/>
          <a:p>
            <a:endParaRPr lang="es-ES"/>
          </a:p>
        </p:txBody>
      </p:sp>
      <p:sp>
        <p:nvSpPr>
          <p:cNvPr id="4" name="Marcador de texto 3">
            <a:extLst>
              <a:ext uri="{FF2B5EF4-FFF2-40B4-BE49-F238E27FC236}">
                <a16:creationId xmlns:a16="http://schemas.microsoft.com/office/drawing/2014/main" id="{279033D7-7B54-4E9C-9295-A6CA536BC4C9}"/>
              </a:ext>
            </a:extLst>
          </p:cNvPr>
          <p:cNvSpPr>
            <a:spLocks noGrp="1"/>
          </p:cNvSpPr>
          <p:nvPr>
            <p:ph type="body" sz="quarter" idx="16"/>
          </p:nvPr>
        </p:nvSpPr>
        <p:spPr/>
        <p:txBody>
          <a:bodyPr/>
          <a:lstStyle/>
          <a:p>
            <a:endParaRPr lang="es-ES"/>
          </a:p>
        </p:txBody>
      </p:sp>
      <p:sp>
        <p:nvSpPr>
          <p:cNvPr id="5" name="Marcador de medios 4">
            <a:extLst>
              <a:ext uri="{FF2B5EF4-FFF2-40B4-BE49-F238E27FC236}">
                <a16:creationId xmlns:a16="http://schemas.microsoft.com/office/drawing/2014/main" id="{2B9B6235-6D19-4784-A4D8-581AC0CF4792}"/>
              </a:ext>
            </a:extLst>
          </p:cNvPr>
          <p:cNvSpPr>
            <a:spLocks noGrp="1"/>
          </p:cNvSpPr>
          <p:nvPr>
            <p:ph type="media" sz="quarter" idx="17"/>
          </p:nvPr>
        </p:nvSpPr>
        <p:spPr/>
      </p:sp>
    </p:spTree>
    <p:extLst>
      <p:ext uri="{BB962C8B-B14F-4D97-AF65-F5344CB8AC3E}">
        <p14:creationId xmlns:p14="http://schemas.microsoft.com/office/powerpoint/2010/main" val="891468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54C2172-9ECF-4F7E-8C17-1B21E7EFF387}"/>
              </a:ext>
            </a:extLst>
          </p:cNvPr>
          <p:cNvSpPr>
            <a:spLocks noGrp="1"/>
          </p:cNvSpPr>
          <p:nvPr>
            <p:ph type="body" sz="quarter" idx="15"/>
          </p:nvPr>
        </p:nvSpPr>
        <p:spPr/>
        <p:txBody>
          <a:bodyPr/>
          <a:lstStyle/>
          <a:p>
            <a:endParaRPr lang="es-ES" dirty="0"/>
          </a:p>
        </p:txBody>
      </p:sp>
      <p:sp>
        <p:nvSpPr>
          <p:cNvPr id="3" name="Marcador de texto 2">
            <a:extLst>
              <a:ext uri="{FF2B5EF4-FFF2-40B4-BE49-F238E27FC236}">
                <a16:creationId xmlns:a16="http://schemas.microsoft.com/office/drawing/2014/main" id="{7195D9E9-ED2C-4A2E-91C7-EA573F305E8E}"/>
              </a:ext>
            </a:extLst>
          </p:cNvPr>
          <p:cNvSpPr>
            <a:spLocks noGrp="1"/>
          </p:cNvSpPr>
          <p:nvPr>
            <p:ph type="body" sz="quarter" idx="16"/>
          </p:nvPr>
        </p:nvSpPr>
        <p:spPr/>
        <p:txBody>
          <a:bodyPr/>
          <a:lstStyle/>
          <a:p>
            <a:endParaRPr lang="es-ES"/>
          </a:p>
        </p:txBody>
      </p:sp>
      <p:sp>
        <p:nvSpPr>
          <p:cNvPr id="4" name="Marcador de medios 3">
            <a:extLst>
              <a:ext uri="{FF2B5EF4-FFF2-40B4-BE49-F238E27FC236}">
                <a16:creationId xmlns:a16="http://schemas.microsoft.com/office/drawing/2014/main" id="{100B8D19-072C-4E17-985C-3F264C86D970}"/>
              </a:ext>
            </a:extLst>
          </p:cNvPr>
          <p:cNvSpPr>
            <a:spLocks noGrp="1"/>
          </p:cNvSpPr>
          <p:nvPr>
            <p:ph type="media" sz="quarter" idx="17"/>
          </p:nvPr>
        </p:nvSpPr>
        <p:spPr/>
      </p:sp>
      <p:sp>
        <p:nvSpPr>
          <p:cNvPr id="5" name="Marcador de número de diapositiva 4">
            <a:extLst>
              <a:ext uri="{FF2B5EF4-FFF2-40B4-BE49-F238E27FC236}">
                <a16:creationId xmlns:a16="http://schemas.microsoft.com/office/drawing/2014/main" id="{6101942A-B6A7-47E2-9EA1-B17C6911F794}"/>
              </a:ext>
            </a:extLst>
          </p:cNvPr>
          <p:cNvSpPr>
            <a:spLocks noGrp="1"/>
          </p:cNvSpPr>
          <p:nvPr>
            <p:ph type="sldNum" sz="quarter" idx="18"/>
          </p:nvPr>
        </p:nvSpPr>
        <p:spPr/>
        <p:txBody>
          <a:bodyPr/>
          <a:lstStyle/>
          <a:p>
            <a:fld id="{B005B2D1-880E-4846-A216-7D6770BA1332}" type="slidenum">
              <a:rPr lang="es-ES" smtClean="0"/>
              <a:pPr/>
              <a:t>41</a:t>
            </a:fld>
            <a:endParaRPr lang="es-ES" dirty="0"/>
          </a:p>
        </p:txBody>
      </p:sp>
    </p:spTree>
    <p:extLst>
      <p:ext uri="{BB962C8B-B14F-4D97-AF65-F5344CB8AC3E}">
        <p14:creationId xmlns:p14="http://schemas.microsoft.com/office/powerpoint/2010/main" val="3432387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42</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3483081741"/>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4290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p:txBody>
          <a:bodyPr/>
          <a:lstStyle/>
          <a:p>
            <a:r>
              <a:rPr lang="es-ES" dirty="0"/>
              <a:t>Estilo</a:t>
            </a:r>
            <a:br>
              <a:rPr lang="es-ES" dirty="0"/>
            </a:br>
            <a:r>
              <a:rPr lang="es-ES" dirty="0"/>
              <a:t>de gráfico de barras II</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43</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3027911301"/>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030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a:xfrm>
            <a:off x="906463" y="1180601"/>
            <a:ext cx="3315581" cy="1803899"/>
          </a:xfrm>
        </p:spPr>
        <p:txBody>
          <a:bodyPr/>
          <a:lstStyle/>
          <a:p>
            <a:r>
              <a:rPr lang="es-ES" dirty="0"/>
              <a:t>Estilo</a:t>
            </a:r>
            <a:br>
              <a:rPr lang="es-ES" dirty="0"/>
            </a:br>
            <a:r>
              <a:rPr lang="es-ES" dirty="0"/>
              <a:t>de gráfico de barras III</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44</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2498875834"/>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5979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a:xfrm>
            <a:off x="906463" y="1180601"/>
            <a:ext cx="3315581" cy="1803899"/>
          </a:xfrm>
        </p:spPr>
        <p:txBody>
          <a:bodyPr/>
          <a:lstStyle/>
          <a:p>
            <a:r>
              <a:rPr lang="es-ES" dirty="0"/>
              <a:t>Estilo</a:t>
            </a:r>
            <a:br>
              <a:rPr lang="es-ES" dirty="0"/>
            </a:br>
            <a:r>
              <a:rPr lang="es-ES" dirty="0"/>
              <a:t>de gráfico de barras IV</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45</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2743681014"/>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5910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a:xfrm>
            <a:off x="906463" y="1180601"/>
            <a:ext cx="3315581" cy="1803899"/>
          </a:xfrm>
        </p:spPr>
        <p:txBody>
          <a:bodyPr/>
          <a:lstStyle/>
          <a:p>
            <a:r>
              <a:rPr lang="es-ES" dirty="0"/>
              <a:t>Estilo</a:t>
            </a:r>
            <a:br>
              <a:rPr lang="es-ES" dirty="0"/>
            </a:br>
            <a:r>
              <a:rPr lang="es-ES" dirty="0"/>
              <a:t>de gráfico de barras V</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46</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2960905741"/>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7180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a:xfrm>
            <a:off x="906463" y="1180601"/>
            <a:ext cx="3315581" cy="1803899"/>
          </a:xfrm>
        </p:spPr>
        <p:txBody>
          <a:bodyPr/>
          <a:lstStyle/>
          <a:p>
            <a:r>
              <a:rPr lang="es-ES" dirty="0"/>
              <a:t>Estilo</a:t>
            </a:r>
            <a:br>
              <a:rPr lang="es-ES" dirty="0"/>
            </a:br>
            <a:r>
              <a:rPr lang="es-ES" dirty="0"/>
              <a:t>de gráfico de circular I</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47</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1279641951"/>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2564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a:xfrm>
            <a:off x="906463" y="1180601"/>
            <a:ext cx="3315581" cy="1803899"/>
          </a:xfrm>
        </p:spPr>
        <p:txBody>
          <a:bodyPr/>
          <a:lstStyle/>
          <a:p>
            <a:r>
              <a:rPr lang="es-ES" dirty="0"/>
              <a:t>Estilo</a:t>
            </a:r>
            <a:br>
              <a:rPr lang="es-ES" dirty="0"/>
            </a:br>
            <a:r>
              <a:rPr lang="es-ES" dirty="0"/>
              <a:t>de gráfico de área I</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48</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186543112"/>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2418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a:xfrm>
            <a:off x="906463" y="1180601"/>
            <a:ext cx="3315581" cy="1803899"/>
          </a:xfrm>
        </p:spPr>
        <p:txBody>
          <a:bodyPr/>
          <a:lstStyle/>
          <a:p>
            <a:r>
              <a:rPr lang="es-ES" dirty="0"/>
              <a:t>Estilo</a:t>
            </a:r>
            <a:br>
              <a:rPr lang="es-ES" dirty="0"/>
            </a:br>
            <a:r>
              <a:rPr lang="es-ES" dirty="0"/>
              <a:t>de gráfico de área II</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dirty="0"/>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49</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1613687002"/>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442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5</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a:xfrm>
            <a:off x="906462" y="1182159"/>
            <a:ext cx="9058947" cy="703086"/>
          </a:xfrm>
        </p:spPr>
        <p:txBody>
          <a:bodyPr/>
          <a:lstStyle/>
          <a:p>
            <a:r>
              <a:rPr lang="es-ES" dirty="0" smtClean="0"/>
              <a:t>Continuar trabajo </a:t>
            </a:r>
            <a:r>
              <a:rPr lang="es-ES" dirty="0" err="1" smtClean="0"/>
              <a:t>Aviñó</a:t>
            </a:r>
            <a:r>
              <a:rPr lang="es-ES" dirty="0" smtClean="0"/>
              <a:t> et. </a:t>
            </a:r>
            <a:r>
              <a:rPr lang="es-ES" dirty="0"/>
              <a:t>a</a:t>
            </a:r>
            <a:r>
              <a:rPr lang="es-ES" dirty="0" smtClean="0"/>
              <a:t>l. [1]</a:t>
            </a:r>
            <a:endParaRPr lang="es-ES" dirty="0"/>
          </a:p>
        </p:txBody>
      </p:sp>
      <p:pic>
        <p:nvPicPr>
          <p:cNvPr id="6" name="Imagen 5"/>
          <p:cNvPicPr>
            <a:picLocks noChangeAspect="1"/>
          </p:cNvPicPr>
          <p:nvPr/>
        </p:nvPicPr>
        <p:blipFill>
          <a:blip r:embed="rId2"/>
          <a:stretch>
            <a:fillRect/>
          </a:stretch>
        </p:blipFill>
        <p:spPr>
          <a:xfrm>
            <a:off x="1143000" y="2509161"/>
            <a:ext cx="7677150" cy="3381375"/>
          </a:xfrm>
          <a:prstGeom prst="rect">
            <a:avLst/>
          </a:prstGeom>
        </p:spPr>
      </p:pic>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1143000" y="6083969"/>
            <a:ext cx="8951912" cy="1349078"/>
          </a:xfrm>
        </p:spPr>
        <p:txBody>
          <a:bodyPr/>
          <a:lstStyle/>
          <a:p>
            <a:r>
              <a:rPr lang="es-ES" dirty="0"/>
              <a:t>Como se puede observar, </a:t>
            </a:r>
            <a:r>
              <a:rPr lang="es-ES" dirty="0" err="1"/>
              <a:t>MedGan</a:t>
            </a:r>
            <a:r>
              <a:rPr lang="es-ES" dirty="0"/>
              <a:t> tiene un rendimiento mejor que la línea base en las métricas habituales, pero su MMD es considerablemente peor; atribuimos esto al efecto del </a:t>
            </a:r>
            <a:r>
              <a:rPr lang="es-ES" b="1" dirty="0"/>
              <a:t>colapso de modos</a:t>
            </a:r>
            <a:r>
              <a:rPr lang="es-ES" dirty="0"/>
              <a:t>. Nuestro método supera a ambos, incluso utilizando solo 5 valores latentes (</a:t>
            </a:r>
            <a:r>
              <a:rPr lang="es-ES" dirty="0" err="1"/>
              <a:t>clusters</a:t>
            </a:r>
            <a:r>
              <a:rPr lang="es-ES" dirty="0"/>
              <a:t>), y logra un MMD notablemente bajo incluso en esa configuración. Los valores mejoran significativamente hasta alcanzar los 100 </a:t>
            </a:r>
            <a:r>
              <a:rPr lang="es-ES" dirty="0" err="1"/>
              <a:t>clusters</a:t>
            </a:r>
            <a:r>
              <a:rPr lang="es-ES" dirty="0"/>
              <a:t>.</a:t>
            </a:r>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2172974"/>
            <a:ext cx="8709977" cy="387346"/>
          </a:xfrm>
        </p:spPr>
        <p:txBody>
          <a:bodyPr>
            <a:normAutofit fontScale="92500" lnSpcReduction="20000"/>
          </a:bodyPr>
          <a:lstStyle/>
          <a:p>
            <a:r>
              <a:rPr lang="en-US" dirty="0"/>
              <a:t>Generating Synthetic but Plausible Healthcare Record Datasets</a:t>
            </a:r>
            <a:endParaRPr lang="es-ES" dirty="0"/>
          </a:p>
        </p:txBody>
      </p:sp>
      <p:sp>
        <p:nvSpPr>
          <p:cNvPr id="7" name="Rectángulo 6"/>
          <p:cNvSpPr/>
          <p:nvPr/>
        </p:nvSpPr>
        <p:spPr>
          <a:xfrm>
            <a:off x="906463" y="7433047"/>
            <a:ext cx="12760787" cy="246221"/>
          </a:xfrm>
          <a:prstGeom prst="rect">
            <a:avLst/>
          </a:prstGeom>
        </p:spPr>
        <p:txBody>
          <a:bodyPr wrap="square">
            <a:spAutoFit/>
          </a:bodyPr>
          <a:lstStyle/>
          <a:p>
            <a:r>
              <a:rPr lang="es-ES" sz="1000" dirty="0" smtClean="0">
                <a:solidFill>
                  <a:srgbClr val="1E1E1E"/>
                </a:solidFill>
                <a:latin typeface="Century Gothic" panose="020B0502020202020204" pitchFamily="34" charset="0"/>
              </a:rPr>
              <a:t>[1] Laura </a:t>
            </a:r>
            <a:r>
              <a:rPr lang="es-ES" sz="1000" dirty="0">
                <a:solidFill>
                  <a:srgbClr val="1E1E1E"/>
                </a:solidFill>
                <a:latin typeface="Century Gothic" panose="020B0502020202020204" pitchFamily="34" charset="0"/>
              </a:rPr>
              <a:t>Avino, </a:t>
            </a:r>
            <a:r>
              <a:rPr lang="es-ES" sz="1000" dirty="0" err="1">
                <a:solidFill>
                  <a:srgbClr val="1E1E1E"/>
                </a:solidFill>
                <a:latin typeface="Century Gothic" panose="020B0502020202020204" pitchFamily="34" charset="0"/>
              </a:rPr>
              <a:t>Matteo</a:t>
            </a:r>
            <a:r>
              <a:rPr lang="es-ES" sz="1000" dirty="0">
                <a:solidFill>
                  <a:srgbClr val="1E1E1E"/>
                </a:solidFill>
                <a:latin typeface="Century Gothic" panose="020B0502020202020204" pitchFamily="34" charset="0"/>
              </a:rPr>
              <a:t> Ruffini, and </a:t>
            </a:r>
            <a:r>
              <a:rPr lang="es-ES" sz="1000" dirty="0" err="1">
                <a:solidFill>
                  <a:srgbClr val="1E1E1E"/>
                </a:solidFill>
                <a:latin typeface="Century Gothic" panose="020B0502020202020204" pitchFamily="34" charset="0"/>
              </a:rPr>
              <a:t>Ricard</a:t>
            </a:r>
            <a:r>
              <a:rPr lang="es-ES" sz="1000" dirty="0">
                <a:solidFill>
                  <a:srgbClr val="1E1E1E"/>
                </a:solidFill>
                <a:latin typeface="Century Gothic" panose="020B0502020202020204" pitchFamily="34" charset="0"/>
              </a:rPr>
              <a:t> </a:t>
            </a:r>
            <a:r>
              <a:rPr lang="es-ES" sz="1000" dirty="0" err="1">
                <a:solidFill>
                  <a:srgbClr val="1E1E1E"/>
                </a:solidFill>
                <a:latin typeface="Century Gothic" panose="020B0502020202020204" pitchFamily="34" charset="0"/>
              </a:rPr>
              <a:t>Gavalda</a:t>
            </a:r>
            <a:r>
              <a:rPr lang="es-ES" sz="1000" dirty="0">
                <a:solidFill>
                  <a:srgbClr val="1E1E1E"/>
                </a:solidFill>
                <a:latin typeface="Century Gothic" panose="020B0502020202020204" pitchFamily="34" charset="0"/>
              </a:rPr>
              <a:t>. </a:t>
            </a:r>
            <a:r>
              <a:rPr lang="es-ES" sz="1000" dirty="0" err="1">
                <a:solidFill>
                  <a:srgbClr val="1E1E1E"/>
                </a:solidFill>
                <a:latin typeface="Century Gothic" panose="020B0502020202020204" pitchFamily="34" charset="0"/>
              </a:rPr>
              <a:t>Generating</a:t>
            </a:r>
            <a:r>
              <a:rPr lang="es-ES" sz="1000" dirty="0">
                <a:solidFill>
                  <a:srgbClr val="1E1E1E"/>
                </a:solidFill>
                <a:latin typeface="Century Gothic" panose="020B0502020202020204" pitchFamily="34" charset="0"/>
              </a:rPr>
              <a:t> </a:t>
            </a:r>
            <a:r>
              <a:rPr lang="es-ES" sz="1000" dirty="0" err="1">
                <a:solidFill>
                  <a:srgbClr val="1E1E1E"/>
                </a:solidFill>
                <a:latin typeface="Century Gothic" panose="020B0502020202020204" pitchFamily="34" charset="0"/>
              </a:rPr>
              <a:t>synthetic</a:t>
            </a:r>
            <a:r>
              <a:rPr lang="es-ES" sz="1000" dirty="0">
                <a:solidFill>
                  <a:srgbClr val="1E1E1E"/>
                </a:solidFill>
                <a:latin typeface="Century Gothic" panose="020B0502020202020204" pitchFamily="34" charset="0"/>
              </a:rPr>
              <a:t> </a:t>
            </a:r>
            <a:r>
              <a:rPr lang="es-ES" sz="1000" dirty="0" err="1">
                <a:solidFill>
                  <a:srgbClr val="1E1E1E"/>
                </a:solidFill>
                <a:latin typeface="Century Gothic" panose="020B0502020202020204" pitchFamily="34" charset="0"/>
              </a:rPr>
              <a:t>but</a:t>
            </a:r>
            <a:r>
              <a:rPr lang="es-ES" sz="1000" dirty="0">
                <a:solidFill>
                  <a:srgbClr val="1E1E1E"/>
                </a:solidFill>
                <a:latin typeface="Century Gothic" panose="020B0502020202020204" pitchFamily="34" charset="0"/>
              </a:rPr>
              <a:t> plausible </a:t>
            </a:r>
            <a:r>
              <a:rPr lang="es-ES" sz="1000" dirty="0" err="1">
                <a:solidFill>
                  <a:srgbClr val="1E1E1E"/>
                </a:solidFill>
                <a:latin typeface="Century Gothic" panose="020B0502020202020204" pitchFamily="34" charset="0"/>
              </a:rPr>
              <a:t>healthcare</a:t>
            </a:r>
            <a:r>
              <a:rPr lang="es-ES" sz="1000" dirty="0">
                <a:solidFill>
                  <a:srgbClr val="1E1E1E"/>
                </a:solidFill>
                <a:latin typeface="Century Gothic" panose="020B0502020202020204" pitchFamily="34" charset="0"/>
              </a:rPr>
              <a:t> record </a:t>
            </a:r>
            <a:r>
              <a:rPr lang="es-ES" sz="1000" dirty="0" err="1">
                <a:solidFill>
                  <a:srgbClr val="1E1E1E"/>
                </a:solidFill>
                <a:latin typeface="Century Gothic" panose="020B0502020202020204" pitchFamily="34" charset="0"/>
              </a:rPr>
              <a:t>datasets</a:t>
            </a:r>
            <a:r>
              <a:rPr lang="es-ES" sz="1000" dirty="0">
                <a:solidFill>
                  <a:srgbClr val="1E1E1E"/>
                </a:solidFill>
                <a:latin typeface="Century Gothic" panose="020B0502020202020204" pitchFamily="34" charset="0"/>
              </a:rPr>
              <a:t>. </a:t>
            </a:r>
            <a:r>
              <a:rPr lang="es-ES" sz="1000" dirty="0" err="1">
                <a:solidFill>
                  <a:srgbClr val="1E1E1E"/>
                </a:solidFill>
                <a:latin typeface="Century Gothic" panose="020B0502020202020204" pitchFamily="34" charset="0"/>
              </a:rPr>
              <a:t>arXiv</a:t>
            </a:r>
            <a:r>
              <a:rPr lang="es-ES" sz="1000" dirty="0">
                <a:solidFill>
                  <a:srgbClr val="1E1E1E"/>
                </a:solidFill>
                <a:latin typeface="Century Gothic" panose="020B0502020202020204" pitchFamily="34" charset="0"/>
              </a:rPr>
              <a:t> </a:t>
            </a:r>
            <a:r>
              <a:rPr lang="es-ES" sz="1000" dirty="0" err="1">
                <a:solidFill>
                  <a:srgbClr val="1E1E1E"/>
                </a:solidFill>
                <a:latin typeface="Century Gothic" panose="020B0502020202020204" pitchFamily="34" charset="0"/>
              </a:rPr>
              <a:t>preprint</a:t>
            </a:r>
            <a:r>
              <a:rPr lang="es-ES" sz="1000" dirty="0">
                <a:solidFill>
                  <a:srgbClr val="1E1E1E"/>
                </a:solidFill>
                <a:latin typeface="Century Gothic" panose="020B0502020202020204" pitchFamily="34" charset="0"/>
              </a:rPr>
              <a:t> arXiv:1807.01514, 2018. URL https: //arxiv.org/</a:t>
            </a:r>
            <a:r>
              <a:rPr lang="es-ES" sz="1000" dirty="0" err="1">
                <a:solidFill>
                  <a:srgbClr val="1E1E1E"/>
                </a:solidFill>
                <a:latin typeface="Century Gothic" panose="020B0502020202020204" pitchFamily="34" charset="0"/>
              </a:rPr>
              <a:t>abs</a:t>
            </a:r>
            <a:r>
              <a:rPr lang="es-ES" sz="1000" dirty="0">
                <a:solidFill>
                  <a:srgbClr val="1E1E1E"/>
                </a:solidFill>
                <a:latin typeface="Century Gothic" panose="020B0502020202020204" pitchFamily="34" charset="0"/>
              </a:rPr>
              <a:t>/1807.01514.</a:t>
            </a:r>
          </a:p>
        </p:txBody>
      </p:sp>
    </p:spTree>
    <p:extLst>
      <p:ext uri="{BB962C8B-B14F-4D97-AF65-F5344CB8AC3E}">
        <p14:creationId xmlns:p14="http://schemas.microsoft.com/office/powerpoint/2010/main" val="41876848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a:xfrm>
            <a:off x="906463" y="1180601"/>
            <a:ext cx="3315581" cy="1803899"/>
          </a:xfrm>
        </p:spPr>
        <p:txBody>
          <a:bodyPr/>
          <a:lstStyle/>
          <a:p>
            <a:r>
              <a:rPr lang="es-ES" dirty="0"/>
              <a:t>Estilo</a:t>
            </a:r>
            <a:br>
              <a:rPr lang="es-ES" dirty="0"/>
            </a:br>
            <a:r>
              <a:rPr lang="es-ES" dirty="0"/>
              <a:t>de gráfico de área II</a:t>
            </a:r>
          </a:p>
        </p:txBody>
      </p:sp>
      <p:sp>
        <p:nvSpPr>
          <p:cNvPr id="3" name="Marcador de texto 2">
            <a:extLst>
              <a:ext uri="{FF2B5EF4-FFF2-40B4-BE49-F238E27FC236}">
                <a16:creationId xmlns:a16="http://schemas.microsoft.com/office/drawing/2014/main" id="{BD037FBA-88A7-4E7E-BE59-B28C882F02CE}"/>
              </a:ext>
            </a:extLst>
          </p:cNvPr>
          <p:cNvSpPr>
            <a:spLocks noGrp="1"/>
          </p:cNvSpPr>
          <p:nvPr>
            <p:ph type="body" sz="quarter" idx="16"/>
          </p:nvPr>
        </p:nvSpPr>
        <p:spPr/>
        <p:txBody>
          <a:bodyPr/>
          <a:lstStyle/>
          <a:p>
            <a:endParaRPr lang="es-ES"/>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50</a:t>
            </a:fld>
            <a:endParaRPr lang="es-ES" dirty="0"/>
          </a:p>
        </p:txBody>
      </p:sp>
      <p:graphicFrame>
        <p:nvGraphicFramePr>
          <p:cNvPr id="18" name="Marcador de gráfico 16">
            <a:extLst>
              <a:ext uri="{FF2B5EF4-FFF2-40B4-BE49-F238E27FC236}">
                <a16:creationId xmlns:a16="http://schemas.microsoft.com/office/drawing/2014/main" id="{3C4C688F-82E0-4334-87EA-263768EEBC04}"/>
              </a:ext>
            </a:extLst>
          </p:cNvPr>
          <p:cNvGraphicFramePr>
            <a:graphicFrameLocks noGrp="1" noChangeAspect="1"/>
          </p:cNvGraphicFramePr>
          <p:nvPr>
            <p:ph type="chart" sz="quarter" idx="31"/>
            <p:extLst>
              <p:ext uri="{D42A27DB-BD31-4B8C-83A1-F6EECF244321}">
                <p14:modId xmlns:p14="http://schemas.microsoft.com/office/powerpoint/2010/main" val="3828878718"/>
              </p:ext>
            </p:extLst>
          </p:nvPr>
        </p:nvGraphicFramePr>
        <p:xfrm>
          <a:off x="6191250" y="2039938"/>
          <a:ext cx="7481888" cy="4957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9802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p:txBody>
          <a:bodyPr/>
          <a:lstStyle/>
          <a:p>
            <a:r>
              <a:rPr lang="es-ES" dirty="0"/>
              <a:t>Estilo de tabla I</a:t>
            </a:r>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51</a:t>
            </a:fld>
            <a:endParaRPr lang="es-ES" dirty="0"/>
          </a:p>
        </p:txBody>
      </p:sp>
      <p:graphicFrame>
        <p:nvGraphicFramePr>
          <p:cNvPr id="7" name="Tabla 7">
            <a:extLst>
              <a:ext uri="{FF2B5EF4-FFF2-40B4-BE49-F238E27FC236}">
                <a16:creationId xmlns:a16="http://schemas.microsoft.com/office/drawing/2014/main" id="{FDBA1638-8A58-4E5B-9653-7095B0569C03}"/>
              </a:ext>
            </a:extLst>
          </p:cNvPr>
          <p:cNvGraphicFramePr>
            <a:graphicFrameLocks noGrp="1"/>
          </p:cNvGraphicFramePr>
          <p:nvPr>
            <p:ph type="tbl" sz="quarter" idx="31"/>
            <p:extLst>
              <p:ext uri="{D42A27DB-BD31-4B8C-83A1-F6EECF244321}">
                <p14:modId xmlns:p14="http://schemas.microsoft.com/office/powerpoint/2010/main" val="923560843"/>
              </p:ext>
            </p:extLst>
          </p:nvPr>
        </p:nvGraphicFramePr>
        <p:xfrm>
          <a:off x="906463" y="2514595"/>
          <a:ext cx="12817473" cy="4803780"/>
        </p:xfrm>
        <a:graphic>
          <a:graphicData uri="http://schemas.openxmlformats.org/drawingml/2006/table">
            <a:tbl>
              <a:tblPr firstRow="1" bandRow="1">
                <a:tableStyleId>{5C22544A-7EE6-4342-B048-85BDC9FD1C3A}</a:tableStyleId>
              </a:tblPr>
              <a:tblGrid>
                <a:gridCol w="3237779">
                  <a:extLst>
                    <a:ext uri="{9D8B030D-6E8A-4147-A177-3AD203B41FA5}">
                      <a16:colId xmlns:a16="http://schemas.microsoft.com/office/drawing/2014/main" val="3276155052"/>
                    </a:ext>
                  </a:extLst>
                </a:gridCol>
                <a:gridCol w="2891558">
                  <a:extLst>
                    <a:ext uri="{9D8B030D-6E8A-4147-A177-3AD203B41FA5}">
                      <a16:colId xmlns:a16="http://schemas.microsoft.com/office/drawing/2014/main" val="972106578"/>
                    </a:ext>
                  </a:extLst>
                </a:gridCol>
                <a:gridCol w="1672034">
                  <a:extLst>
                    <a:ext uri="{9D8B030D-6E8A-4147-A177-3AD203B41FA5}">
                      <a16:colId xmlns:a16="http://schemas.microsoft.com/office/drawing/2014/main" val="1898605209"/>
                    </a:ext>
                  </a:extLst>
                </a:gridCol>
                <a:gridCol w="1672034">
                  <a:extLst>
                    <a:ext uri="{9D8B030D-6E8A-4147-A177-3AD203B41FA5}">
                      <a16:colId xmlns:a16="http://schemas.microsoft.com/office/drawing/2014/main" val="187832902"/>
                    </a:ext>
                  </a:extLst>
                </a:gridCol>
                <a:gridCol w="1672034">
                  <a:extLst>
                    <a:ext uri="{9D8B030D-6E8A-4147-A177-3AD203B41FA5}">
                      <a16:colId xmlns:a16="http://schemas.microsoft.com/office/drawing/2014/main" val="4224907938"/>
                    </a:ext>
                  </a:extLst>
                </a:gridCol>
                <a:gridCol w="1672034">
                  <a:extLst>
                    <a:ext uri="{9D8B030D-6E8A-4147-A177-3AD203B41FA5}">
                      <a16:colId xmlns:a16="http://schemas.microsoft.com/office/drawing/2014/main" val="4232523945"/>
                    </a:ext>
                  </a:extLst>
                </a:gridCol>
              </a:tblGrid>
              <a:tr h="320252">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extLst>
                  <a:ext uri="{0D108BD9-81ED-4DB2-BD59-A6C34878D82A}">
                    <a16:rowId xmlns:a16="http://schemas.microsoft.com/office/drawing/2014/main" val="2635086142"/>
                  </a:ext>
                </a:extLst>
              </a:tr>
              <a:tr h="320252">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934510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994899"/>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87874"/>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269541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344963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0328283"/>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0036063"/>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767487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3212497"/>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0753084"/>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402752"/>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6921512"/>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956318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7489665"/>
                  </a:ext>
                </a:extLst>
              </a:tr>
            </a:tbl>
          </a:graphicData>
        </a:graphic>
      </p:graphicFrame>
    </p:spTree>
    <p:extLst>
      <p:ext uri="{BB962C8B-B14F-4D97-AF65-F5344CB8AC3E}">
        <p14:creationId xmlns:p14="http://schemas.microsoft.com/office/powerpoint/2010/main" val="39372499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p:txBody>
          <a:bodyPr/>
          <a:lstStyle/>
          <a:p>
            <a:r>
              <a:rPr lang="es-ES" dirty="0"/>
              <a:t>Estilo de tabla II</a:t>
            </a:r>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52</a:t>
            </a:fld>
            <a:endParaRPr lang="es-ES" dirty="0"/>
          </a:p>
        </p:txBody>
      </p:sp>
      <p:graphicFrame>
        <p:nvGraphicFramePr>
          <p:cNvPr id="7" name="Tabla 7">
            <a:extLst>
              <a:ext uri="{FF2B5EF4-FFF2-40B4-BE49-F238E27FC236}">
                <a16:creationId xmlns:a16="http://schemas.microsoft.com/office/drawing/2014/main" id="{FDBA1638-8A58-4E5B-9653-7095B0569C03}"/>
              </a:ext>
            </a:extLst>
          </p:cNvPr>
          <p:cNvGraphicFramePr>
            <a:graphicFrameLocks noGrp="1"/>
          </p:cNvGraphicFramePr>
          <p:nvPr>
            <p:ph type="tbl" sz="quarter" idx="31"/>
            <p:extLst>
              <p:ext uri="{D42A27DB-BD31-4B8C-83A1-F6EECF244321}">
                <p14:modId xmlns:p14="http://schemas.microsoft.com/office/powerpoint/2010/main" val="175072734"/>
              </p:ext>
            </p:extLst>
          </p:nvPr>
        </p:nvGraphicFramePr>
        <p:xfrm>
          <a:off x="906463" y="2514595"/>
          <a:ext cx="12817473" cy="4803780"/>
        </p:xfrm>
        <a:graphic>
          <a:graphicData uri="http://schemas.openxmlformats.org/drawingml/2006/table">
            <a:tbl>
              <a:tblPr firstRow="1" bandRow="1">
                <a:tableStyleId>{5C22544A-7EE6-4342-B048-85BDC9FD1C3A}</a:tableStyleId>
              </a:tblPr>
              <a:tblGrid>
                <a:gridCol w="3237779">
                  <a:extLst>
                    <a:ext uri="{9D8B030D-6E8A-4147-A177-3AD203B41FA5}">
                      <a16:colId xmlns:a16="http://schemas.microsoft.com/office/drawing/2014/main" val="3276155052"/>
                    </a:ext>
                  </a:extLst>
                </a:gridCol>
                <a:gridCol w="2891558">
                  <a:extLst>
                    <a:ext uri="{9D8B030D-6E8A-4147-A177-3AD203B41FA5}">
                      <a16:colId xmlns:a16="http://schemas.microsoft.com/office/drawing/2014/main" val="972106578"/>
                    </a:ext>
                  </a:extLst>
                </a:gridCol>
                <a:gridCol w="1672034">
                  <a:extLst>
                    <a:ext uri="{9D8B030D-6E8A-4147-A177-3AD203B41FA5}">
                      <a16:colId xmlns:a16="http://schemas.microsoft.com/office/drawing/2014/main" val="1898605209"/>
                    </a:ext>
                  </a:extLst>
                </a:gridCol>
                <a:gridCol w="1672034">
                  <a:extLst>
                    <a:ext uri="{9D8B030D-6E8A-4147-A177-3AD203B41FA5}">
                      <a16:colId xmlns:a16="http://schemas.microsoft.com/office/drawing/2014/main" val="187832902"/>
                    </a:ext>
                  </a:extLst>
                </a:gridCol>
                <a:gridCol w="1672034">
                  <a:extLst>
                    <a:ext uri="{9D8B030D-6E8A-4147-A177-3AD203B41FA5}">
                      <a16:colId xmlns:a16="http://schemas.microsoft.com/office/drawing/2014/main" val="4224907938"/>
                    </a:ext>
                  </a:extLst>
                </a:gridCol>
                <a:gridCol w="1672034">
                  <a:extLst>
                    <a:ext uri="{9D8B030D-6E8A-4147-A177-3AD203B41FA5}">
                      <a16:colId xmlns:a16="http://schemas.microsoft.com/office/drawing/2014/main" val="4232523945"/>
                    </a:ext>
                  </a:extLst>
                </a:gridCol>
              </a:tblGrid>
              <a:tr h="320252">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extLst>
                  <a:ext uri="{0D108BD9-81ED-4DB2-BD59-A6C34878D82A}">
                    <a16:rowId xmlns:a16="http://schemas.microsoft.com/office/drawing/2014/main" val="2635086142"/>
                  </a:ext>
                </a:extLst>
              </a:tr>
              <a:tr h="320252">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934510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994899"/>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87874"/>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8269541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344963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20328283"/>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0036063"/>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5767487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3212497"/>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0753084"/>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402752"/>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06921512"/>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956318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27489665"/>
                  </a:ext>
                </a:extLst>
              </a:tr>
            </a:tbl>
          </a:graphicData>
        </a:graphic>
      </p:graphicFrame>
    </p:spTree>
    <p:extLst>
      <p:ext uri="{BB962C8B-B14F-4D97-AF65-F5344CB8AC3E}">
        <p14:creationId xmlns:p14="http://schemas.microsoft.com/office/powerpoint/2010/main" val="987875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p:txBody>
          <a:bodyPr/>
          <a:lstStyle/>
          <a:p>
            <a:r>
              <a:rPr lang="es-ES" dirty="0"/>
              <a:t>Estilo de tabla III</a:t>
            </a:r>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53</a:t>
            </a:fld>
            <a:endParaRPr lang="es-ES" dirty="0"/>
          </a:p>
        </p:txBody>
      </p:sp>
      <p:graphicFrame>
        <p:nvGraphicFramePr>
          <p:cNvPr id="7" name="Tabla 7">
            <a:extLst>
              <a:ext uri="{FF2B5EF4-FFF2-40B4-BE49-F238E27FC236}">
                <a16:creationId xmlns:a16="http://schemas.microsoft.com/office/drawing/2014/main" id="{FDBA1638-8A58-4E5B-9653-7095B0569C03}"/>
              </a:ext>
            </a:extLst>
          </p:cNvPr>
          <p:cNvGraphicFramePr>
            <a:graphicFrameLocks noGrp="1"/>
          </p:cNvGraphicFramePr>
          <p:nvPr>
            <p:ph type="tbl" sz="quarter" idx="31"/>
            <p:extLst>
              <p:ext uri="{D42A27DB-BD31-4B8C-83A1-F6EECF244321}">
                <p14:modId xmlns:p14="http://schemas.microsoft.com/office/powerpoint/2010/main" val="1994476688"/>
              </p:ext>
            </p:extLst>
          </p:nvPr>
        </p:nvGraphicFramePr>
        <p:xfrm>
          <a:off x="906462" y="2514595"/>
          <a:ext cx="12817474" cy="4803780"/>
        </p:xfrm>
        <a:graphic>
          <a:graphicData uri="http://schemas.openxmlformats.org/drawingml/2006/table">
            <a:tbl>
              <a:tblPr firstRow="1" bandRow="1">
                <a:tableStyleId>{5C22544A-7EE6-4342-B048-85BDC9FD1C3A}</a:tableStyleId>
              </a:tblPr>
              <a:tblGrid>
                <a:gridCol w="5027956">
                  <a:extLst>
                    <a:ext uri="{9D8B030D-6E8A-4147-A177-3AD203B41FA5}">
                      <a16:colId xmlns:a16="http://schemas.microsoft.com/office/drawing/2014/main" val="3276155052"/>
                    </a:ext>
                  </a:extLst>
                </a:gridCol>
                <a:gridCol w="2596506">
                  <a:extLst>
                    <a:ext uri="{9D8B030D-6E8A-4147-A177-3AD203B41FA5}">
                      <a16:colId xmlns:a16="http://schemas.microsoft.com/office/drawing/2014/main" val="187832902"/>
                    </a:ext>
                  </a:extLst>
                </a:gridCol>
                <a:gridCol w="2596506">
                  <a:extLst>
                    <a:ext uri="{9D8B030D-6E8A-4147-A177-3AD203B41FA5}">
                      <a16:colId xmlns:a16="http://schemas.microsoft.com/office/drawing/2014/main" val="4224907938"/>
                    </a:ext>
                  </a:extLst>
                </a:gridCol>
                <a:gridCol w="2596506">
                  <a:extLst>
                    <a:ext uri="{9D8B030D-6E8A-4147-A177-3AD203B41FA5}">
                      <a16:colId xmlns:a16="http://schemas.microsoft.com/office/drawing/2014/main" val="4232523945"/>
                    </a:ext>
                  </a:extLst>
                </a:gridCol>
              </a:tblGrid>
              <a:tr h="320252">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pPr algn="ctr"/>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2D41B4"/>
                    </a:solidFill>
                  </a:tcPr>
                </a:tc>
                <a:tc>
                  <a:txBody>
                    <a:bodyPr/>
                    <a:lstStyle/>
                    <a:p>
                      <a:pPr algn="ctr"/>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23B4AA"/>
                    </a:solidFill>
                  </a:tcPr>
                </a:tc>
                <a:tc>
                  <a:txBody>
                    <a:bodyPr/>
                    <a:lstStyle/>
                    <a:p>
                      <a:pPr algn="ctr"/>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extLst>
                  <a:ext uri="{0D108BD9-81ED-4DB2-BD59-A6C34878D82A}">
                    <a16:rowId xmlns:a16="http://schemas.microsoft.com/office/drawing/2014/main" val="2635086142"/>
                  </a:ext>
                </a:extLst>
              </a:tr>
              <a:tr h="320252">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934510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994899"/>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87874"/>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269541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344963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0328283"/>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0036063"/>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767487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3212497"/>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0753084"/>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402752"/>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6921512"/>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9563185"/>
                  </a:ext>
                </a:extLst>
              </a:tr>
              <a:tr h="320252">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dirty="0"/>
                        <a:t>3,03 %</a:t>
                      </a:r>
                    </a:p>
                  </a:txBody>
                  <a:tcPr marL="0" marR="0" marT="0" marB="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7489665"/>
                  </a:ext>
                </a:extLst>
              </a:tr>
            </a:tbl>
          </a:graphicData>
        </a:graphic>
      </p:graphicFrame>
    </p:spTree>
    <p:extLst>
      <p:ext uri="{BB962C8B-B14F-4D97-AF65-F5344CB8AC3E}">
        <p14:creationId xmlns:p14="http://schemas.microsoft.com/office/powerpoint/2010/main" val="2486322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p:txBody>
          <a:bodyPr/>
          <a:lstStyle/>
          <a:p>
            <a:r>
              <a:rPr lang="es-ES" dirty="0"/>
              <a:t>Estilo de tabla IV</a:t>
            </a:r>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54</a:t>
            </a:fld>
            <a:endParaRPr lang="es-ES" dirty="0"/>
          </a:p>
        </p:txBody>
      </p:sp>
      <p:graphicFrame>
        <p:nvGraphicFramePr>
          <p:cNvPr id="7" name="Tabla 7">
            <a:extLst>
              <a:ext uri="{FF2B5EF4-FFF2-40B4-BE49-F238E27FC236}">
                <a16:creationId xmlns:a16="http://schemas.microsoft.com/office/drawing/2014/main" id="{FDBA1638-8A58-4E5B-9653-7095B0569C03}"/>
              </a:ext>
            </a:extLst>
          </p:cNvPr>
          <p:cNvGraphicFramePr>
            <a:graphicFrameLocks noGrp="1"/>
          </p:cNvGraphicFramePr>
          <p:nvPr>
            <p:ph type="tbl" sz="quarter" idx="31"/>
            <p:extLst>
              <p:ext uri="{D42A27DB-BD31-4B8C-83A1-F6EECF244321}">
                <p14:modId xmlns:p14="http://schemas.microsoft.com/office/powerpoint/2010/main" val="1154580903"/>
              </p:ext>
            </p:extLst>
          </p:nvPr>
        </p:nvGraphicFramePr>
        <p:xfrm>
          <a:off x="906463" y="2514595"/>
          <a:ext cx="12817475" cy="4803780"/>
        </p:xfrm>
        <a:graphic>
          <a:graphicData uri="http://schemas.openxmlformats.org/drawingml/2006/table">
            <a:tbl>
              <a:tblPr firstRow="1" bandRow="1">
                <a:tableStyleId>{5C22544A-7EE6-4342-B048-85BDC9FD1C3A}</a:tableStyleId>
              </a:tblPr>
              <a:tblGrid>
                <a:gridCol w="470781">
                  <a:extLst>
                    <a:ext uri="{9D8B030D-6E8A-4147-A177-3AD203B41FA5}">
                      <a16:colId xmlns:a16="http://schemas.microsoft.com/office/drawing/2014/main" val="61143273"/>
                    </a:ext>
                  </a:extLst>
                </a:gridCol>
                <a:gridCol w="3029656">
                  <a:extLst>
                    <a:ext uri="{9D8B030D-6E8A-4147-A177-3AD203B41FA5}">
                      <a16:colId xmlns:a16="http://schemas.microsoft.com/office/drawing/2014/main" val="3276155052"/>
                    </a:ext>
                  </a:extLst>
                </a:gridCol>
                <a:gridCol w="3977662">
                  <a:extLst>
                    <a:ext uri="{9D8B030D-6E8A-4147-A177-3AD203B41FA5}">
                      <a16:colId xmlns:a16="http://schemas.microsoft.com/office/drawing/2014/main" val="972106578"/>
                    </a:ext>
                  </a:extLst>
                </a:gridCol>
                <a:gridCol w="1334844">
                  <a:extLst>
                    <a:ext uri="{9D8B030D-6E8A-4147-A177-3AD203B41FA5}">
                      <a16:colId xmlns:a16="http://schemas.microsoft.com/office/drawing/2014/main" val="1898605209"/>
                    </a:ext>
                  </a:extLst>
                </a:gridCol>
                <a:gridCol w="1334844">
                  <a:extLst>
                    <a:ext uri="{9D8B030D-6E8A-4147-A177-3AD203B41FA5}">
                      <a16:colId xmlns:a16="http://schemas.microsoft.com/office/drawing/2014/main" val="187832902"/>
                    </a:ext>
                  </a:extLst>
                </a:gridCol>
                <a:gridCol w="1334844">
                  <a:extLst>
                    <a:ext uri="{9D8B030D-6E8A-4147-A177-3AD203B41FA5}">
                      <a16:colId xmlns:a16="http://schemas.microsoft.com/office/drawing/2014/main" val="4224907938"/>
                    </a:ext>
                  </a:extLst>
                </a:gridCol>
                <a:gridCol w="1334844">
                  <a:extLst>
                    <a:ext uri="{9D8B030D-6E8A-4147-A177-3AD203B41FA5}">
                      <a16:colId xmlns:a16="http://schemas.microsoft.com/office/drawing/2014/main" val="4232523945"/>
                    </a:ext>
                  </a:extLst>
                </a:gridCol>
              </a:tblGrid>
              <a:tr h="320252">
                <a:tc>
                  <a:txBody>
                    <a:bodyPr/>
                    <a:lstStyle/>
                    <a:p>
                      <a:endParaRPr lang="es-ES" sz="1400" dirty="0">
                        <a:solidFill>
                          <a:schemeClr val="bg1"/>
                        </a:solidFill>
                      </a:endParaRPr>
                    </a:p>
                  </a:txBody>
                  <a:tcPr marL="18000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no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extLst>
                  <a:ext uri="{0D108BD9-81ED-4DB2-BD59-A6C34878D82A}">
                    <a16:rowId xmlns:a16="http://schemas.microsoft.com/office/drawing/2014/main" val="2635086142"/>
                  </a:ext>
                </a:extLst>
              </a:tr>
              <a:tr h="320252">
                <a:tc rowSpan="4">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s-ES" sz="1400" b="1" dirty="0" err="1">
                          <a:solidFill>
                            <a:schemeClr val="bg1"/>
                          </a:solidFill>
                        </a:rPr>
                        <a:t>Lorem</a:t>
                      </a:r>
                      <a:r>
                        <a:rPr lang="es-ES" sz="1400" b="1" dirty="0">
                          <a:solidFill>
                            <a:schemeClr val="bg1"/>
                          </a:solidFill>
                        </a:rPr>
                        <a:t> </a:t>
                      </a:r>
                      <a:r>
                        <a:rPr lang="es-ES" sz="1400" b="1" dirty="0" err="1">
                          <a:solidFill>
                            <a:schemeClr val="bg1"/>
                          </a:solidFill>
                        </a:rPr>
                        <a:t>Ipsum</a:t>
                      </a:r>
                      <a:endParaRPr lang="es-ES" sz="1400" b="1" dirty="0">
                        <a:solidFill>
                          <a:schemeClr val="bg1"/>
                        </a:solidFill>
                      </a:endParaRPr>
                    </a:p>
                  </a:txBody>
                  <a:tcPr marL="0" marR="0" marT="0" marB="0" vert="vert27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934510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994899"/>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87874"/>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2695415"/>
                  </a:ext>
                </a:extLst>
              </a:tr>
              <a:tr h="320252">
                <a:tc rowSpan="5">
                  <a:txBody>
                    <a:bodyPr/>
                    <a:lstStyle/>
                    <a:p>
                      <a:pPr algn="ctr"/>
                      <a:r>
                        <a:rPr lang="es-ES" sz="1400" b="1" dirty="0" err="1">
                          <a:solidFill>
                            <a:schemeClr val="bg1"/>
                          </a:solidFill>
                        </a:rPr>
                        <a:t>Lorem</a:t>
                      </a:r>
                      <a:r>
                        <a:rPr lang="es-ES" sz="1400" b="1" dirty="0">
                          <a:solidFill>
                            <a:schemeClr val="bg1"/>
                          </a:solidFill>
                        </a:rPr>
                        <a:t> </a:t>
                      </a:r>
                      <a:r>
                        <a:rPr lang="es-ES" sz="1400" b="1" dirty="0" err="1">
                          <a:solidFill>
                            <a:schemeClr val="bg1"/>
                          </a:solidFill>
                        </a:rPr>
                        <a:t>Ipsum</a:t>
                      </a:r>
                      <a:endParaRPr lang="es-ES" sz="1400" b="1" dirty="0">
                        <a:solidFill>
                          <a:schemeClr val="bg1"/>
                        </a:solidFill>
                      </a:endParaRPr>
                    </a:p>
                  </a:txBody>
                  <a:tcPr marL="0" marR="0" marT="0" marB="0" vert="vert27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0344963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20328283"/>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70036063"/>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5767487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53212497"/>
                  </a:ext>
                </a:extLst>
              </a:tr>
              <a:tr h="320252">
                <a:tc rowSpan="5">
                  <a:txBody>
                    <a:bodyPr/>
                    <a:lstStyle/>
                    <a:p>
                      <a:pPr algn="ctr"/>
                      <a:r>
                        <a:rPr lang="es-ES" sz="1400" b="1" dirty="0" err="1">
                          <a:solidFill>
                            <a:schemeClr val="bg1"/>
                          </a:solidFill>
                        </a:rPr>
                        <a:t>Lorem</a:t>
                      </a:r>
                      <a:r>
                        <a:rPr lang="es-ES" sz="1400" b="1" dirty="0">
                          <a:solidFill>
                            <a:schemeClr val="bg1"/>
                          </a:solidFill>
                        </a:rPr>
                        <a:t> </a:t>
                      </a:r>
                      <a:r>
                        <a:rPr lang="es-ES" sz="1400" b="1" dirty="0" err="1">
                          <a:solidFill>
                            <a:schemeClr val="bg1"/>
                          </a:solidFill>
                        </a:rPr>
                        <a:t>Ipsum</a:t>
                      </a:r>
                      <a:endParaRPr lang="es-ES" sz="1400" b="1" dirty="0">
                        <a:solidFill>
                          <a:schemeClr val="bg1"/>
                        </a:solidFill>
                      </a:endParaRPr>
                    </a:p>
                  </a:txBody>
                  <a:tcPr marL="0" marR="0" marT="0" marB="0" vert="vert27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0753084"/>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402752"/>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6921512"/>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956318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7489665"/>
                  </a:ext>
                </a:extLst>
              </a:tr>
            </a:tbl>
          </a:graphicData>
        </a:graphic>
      </p:graphicFrame>
    </p:spTree>
    <p:extLst>
      <p:ext uri="{BB962C8B-B14F-4D97-AF65-F5344CB8AC3E}">
        <p14:creationId xmlns:p14="http://schemas.microsoft.com/office/powerpoint/2010/main" val="1770061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6EAA5-3977-48F2-85FC-717F30506522}"/>
              </a:ext>
            </a:extLst>
          </p:cNvPr>
          <p:cNvSpPr>
            <a:spLocks noGrp="1"/>
          </p:cNvSpPr>
          <p:nvPr>
            <p:ph type="title"/>
          </p:nvPr>
        </p:nvSpPr>
        <p:spPr/>
        <p:txBody>
          <a:bodyPr/>
          <a:lstStyle/>
          <a:p>
            <a:r>
              <a:rPr lang="es-ES" dirty="0"/>
              <a:t>Estilo de tabla V</a:t>
            </a:r>
          </a:p>
        </p:txBody>
      </p:sp>
      <p:sp>
        <p:nvSpPr>
          <p:cNvPr id="4" name="Marcador de número de diapositiva 3">
            <a:extLst>
              <a:ext uri="{FF2B5EF4-FFF2-40B4-BE49-F238E27FC236}">
                <a16:creationId xmlns:a16="http://schemas.microsoft.com/office/drawing/2014/main" id="{DE588BD0-B037-45F7-A95C-68573C2E00CF}"/>
              </a:ext>
            </a:extLst>
          </p:cNvPr>
          <p:cNvSpPr>
            <a:spLocks noGrp="1"/>
          </p:cNvSpPr>
          <p:nvPr>
            <p:ph type="sldNum" sz="quarter" idx="30"/>
          </p:nvPr>
        </p:nvSpPr>
        <p:spPr/>
        <p:txBody>
          <a:bodyPr/>
          <a:lstStyle/>
          <a:p>
            <a:fld id="{B005B2D1-880E-4846-A216-7D6770BA1332}" type="slidenum">
              <a:rPr lang="es-ES" smtClean="0"/>
              <a:pPr/>
              <a:t>55</a:t>
            </a:fld>
            <a:endParaRPr lang="es-ES" dirty="0"/>
          </a:p>
        </p:txBody>
      </p:sp>
      <p:graphicFrame>
        <p:nvGraphicFramePr>
          <p:cNvPr id="7" name="Tabla 7">
            <a:extLst>
              <a:ext uri="{FF2B5EF4-FFF2-40B4-BE49-F238E27FC236}">
                <a16:creationId xmlns:a16="http://schemas.microsoft.com/office/drawing/2014/main" id="{FDBA1638-8A58-4E5B-9653-7095B0569C03}"/>
              </a:ext>
            </a:extLst>
          </p:cNvPr>
          <p:cNvGraphicFramePr>
            <a:graphicFrameLocks noGrp="1"/>
          </p:cNvGraphicFramePr>
          <p:nvPr>
            <p:ph type="tbl" sz="quarter" idx="31"/>
            <p:extLst>
              <p:ext uri="{D42A27DB-BD31-4B8C-83A1-F6EECF244321}">
                <p14:modId xmlns:p14="http://schemas.microsoft.com/office/powerpoint/2010/main" val="2670397172"/>
              </p:ext>
            </p:extLst>
          </p:nvPr>
        </p:nvGraphicFramePr>
        <p:xfrm>
          <a:off x="906463" y="2514595"/>
          <a:ext cx="12817475" cy="4803780"/>
        </p:xfrm>
        <a:graphic>
          <a:graphicData uri="http://schemas.openxmlformats.org/drawingml/2006/table">
            <a:tbl>
              <a:tblPr firstRow="1" bandRow="1">
                <a:tableStyleId>{5C22544A-7EE6-4342-B048-85BDC9FD1C3A}</a:tableStyleId>
              </a:tblPr>
              <a:tblGrid>
                <a:gridCol w="470781">
                  <a:extLst>
                    <a:ext uri="{9D8B030D-6E8A-4147-A177-3AD203B41FA5}">
                      <a16:colId xmlns:a16="http://schemas.microsoft.com/office/drawing/2014/main" val="61143273"/>
                    </a:ext>
                  </a:extLst>
                </a:gridCol>
                <a:gridCol w="3029656">
                  <a:extLst>
                    <a:ext uri="{9D8B030D-6E8A-4147-A177-3AD203B41FA5}">
                      <a16:colId xmlns:a16="http://schemas.microsoft.com/office/drawing/2014/main" val="3276155052"/>
                    </a:ext>
                  </a:extLst>
                </a:gridCol>
                <a:gridCol w="3977662">
                  <a:extLst>
                    <a:ext uri="{9D8B030D-6E8A-4147-A177-3AD203B41FA5}">
                      <a16:colId xmlns:a16="http://schemas.microsoft.com/office/drawing/2014/main" val="972106578"/>
                    </a:ext>
                  </a:extLst>
                </a:gridCol>
                <a:gridCol w="1334844">
                  <a:extLst>
                    <a:ext uri="{9D8B030D-6E8A-4147-A177-3AD203B41FA5}">
                      <a16:colId xmlns:a16="http://schemas.microsoft.com/office/drawing/2014/main" val="1898605209"/>
                    </a:ext>
                  </a:extLst>
                </a:gridCol>
                <a:gridCol w="1334844">
                  <a:extLst>
                    <a:ext uri="{9D8B030D-6E8A-4147-A177-3AD203B41FA5}">
                      <a16:colId xmlns:a16="http://schemas.microsoft.com/office/drawing/2014/main" val="187832902"/>
                    </a:ext>
                  </a:extLst>
                </a:gridCol>
                <a:gridCol w="1334844">
                  <a:extLst>
                    <a:ext uri="{9D8B030D-6E8A-4147-A177-3AD203B41FA5}">
                      <a16:colId xmlns:a16="http://schemas.microsoft.com/office/drawing/2014/main" val="4224907938"/>
                    </a:ext>
                  </a:extLst>
                </a:gridCol>
                <a:gridCol w="1334844">
                  <a:extLst>
                    <a:ext uri="{9D8B030D-6E8A-4147-A177-3AD203B41FA5}">
                      <a16:colId xmlns:a16="http://schemas.microsoft.com/office/drawing/2014/main" val="4232523945"/>
                    </a:ext>
                  </a:extLst>
                </a:gridCol>
              </a:tblGrid>
              <a:tr h="320252">
                <a:tc>
                  <a:txBody>
                    <a:bodyPr/>
                    <a:lstStyle/>
                    <a:p>
                      <a:endParaRPr lang="es-ES" sz="1400" dirty="0">
                        <a:solidFill>
                          <a:schemeClr val="bg1"/>
                        </a:solidFill>
                      </a:endParaRPr>
                    </a:p>
                  </a:txBody>
                  <a:tcPr marL="18000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no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r>
                        <a:rPr lang="es-ES" sz="1400" dirty="0" err="1">
                          <a:solidFill>
                            <a:schemeClr val="bg1"/>
                          </a:solidFill>
                        </a:rPr>
                        <a:t>Lorem</a:t>
                      </a:r>
                      <a:r>
                        <a:rPr lang="es-ES" sz="1400" dirty="0">
                          <a:solidFill>
                            <a:schemeClr val="bg1"/>
                          </a:solidFill>
                        </a:rPr>
                        <a:t> </a:t>
                      </a:r>
                      <a:r>
                        <a:rPr lang="es-ES" sz="1400" dirty="0" err="1">
                          <a:solidFill>
                            <a:schemeClr val="bg1"/>
                          </a:solidFill>
                        </a:rPr>
                        <a:t>Ipsum</a:t>
                      </a:r>
                      <a:endParaRPr lang="es-ES" sz="1400" dirty="0">
                        <a:solidFill>
                          <a:schemeClr val="bg1"/>
                        </a:solidFill>
                      </a:endParaRP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extLst>
                  <a:ext uri="{0D108BD9-81ED-4DB2-BD59-A6C34878D82A}">
                    <a16:rowId xmlns:a16="http://schemas.microsoft.com/office/drawing/2014/main" val="2635086142"/>
                  </a:ext>
                </a:extLst>
              </a:tr>
              <a:tr h="320252">
                <a:tc rowSpan="4">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s-ES" sz="1400" b="1" dirty="0" err="1">
                          <a:solidFill>
                            <a:schemeClr val="bg1"/>
                          </a:solidFill>
                        </a:rPr>
                        <a:t>Lorem</a:t>
                      </a:r>
                      <a:r>
                        <a:rPr lang="es-ES" sz="1400" b="1" dirty="0">
                          <a:solidFill>
                            <a:schemeClr val="bg1"/>
                          </a:solidFill>
                        </a:rPr>
                        <a:t> </a:t>
                      </a:r>
                      <a:r>
                        <a:rPr lang="es-ES" sz="1400" b="1" dirty="0" err="1">
                          <a:solidFill>
                            <a:schemeClr val="bg1"/>
                          </a:solidFill>
                        </a:rPr>
                        <a:t>Ipsum</a:t>
                      </a:r>
                      <a:endParaRPr lang="es-ES" sz="1400" b="1" dirty="0">
                        <a:solidFill>
                          <a:schemeClr val="bg1"/>
                        </a:solidFill>
                      </a:endParaRPr>
                    </a:p>
                  </a:txBody>
                  <a:tcPr marL="0" marR="0" marT="0" marB="0" vert="vert27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FF3228"/>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934510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994899"/>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87874"/>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82695415"/>
                  </a:ext>
                </a:extLst>
              </a:tr>
              <a:tr h="320252">
                <a:tc rowSpan="5">
                  <a:txBody>
                    <a:bodyPr/>
                    <a:lstStyle/>
                    <a:p>
                      <a:pPr algn="ctr"/>
                      <a:r>
                        <a:rPr lang="es-ES" sz="1400" b="1" dirty="0" err="1">
                          <a:solidFill>
                            <a:schemeClr val="bg1"/>
                          </a:solidFill>
                        </a:rPr>
                        <a:t>Lorem</a:t>
                      </a:r>
                      <a:r>
                        <a:rPr lang="es-ES" sz="1400" b="1" dirty="0">
                          <a:solidFill>
                            <a:schemeClr val="bg1"/>
                          </a:solidFill>
                        </a:rPr>
                        <a:t> </a:t>
                      </a:r>
                      <a:r>
                        <a:rPr lang="es-ES" sz="1400" b="1" dirty="0" err="1">
                          <a:solidFill>
                            <a:schemeClr val="bg1"/>
                          </a:solidFill>
                        </a:rPr>
                        <a:t>Ipsum</a:t>
                      </a:r>
                      <a:endParaRPr lang="es-ES" sz="1400" b="1" dirty="0">
                        <a:solidFill>
                          <a:schemeClr val="bg1"/>
                        </a:solidFill>
                      </a:endParaRPr>
                    </a:p>
                  </a:txBody>
                  <a:tcPr marL="0" marR="0" marT="0" marB="0" vert="vert27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2D41B4"/>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344963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20328283"/>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0036063"/>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5767487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3212497"/>
                  </a:ext>
                </a:extLst>
              </a:tr>
              <a:tr h="320252">
                <a:tc rowSpan="5">
                  <a:txBody>
                    <a:bodyPr/>
                    <a:lstStyle/>
                    <a:p>
                      <a:pPr algn="ctr"/>
                      <a:r>
                        <a:rPr lang="es-ES" sz="1400" b="1" dirty="0" err="1">
                          <a:solidFill>
                            <a:schemeClr val="bg1"/>
                          </a:solidFill>
                        </a:rPr>
                        <a:t>Lorem</a:t>
                      </a:r>
                      <a:r>
                        <a:rPr lang="es-ES" sz="1400" b="1" dirty="0">
                          <a:solidFill>
                            <a:schemeClr val="bg1"/>
                          </a:solidFill>
                        </a:rPr>
                        <a:t> </a:t>
                      </a:r>
                      <a:r>
                        <a:rPr lang="es-ES" sz="1400" b="1" dirty="0" err="1">
                          <a:solidFill>
                            <a:schemeClr val="bg1"/>
                          </a:solidFill>
                        </a:rPr>
                        <a:t>Ipsum</a:t>
                      </a:r>
                      <a:endParaRPr lang="es-ES" sz="1400" b="1" dirty="0">
                        <a:solidFill>
                          <a:schemeClr val="bg1"/>
                        </a:solidFill>
                      </a:endParaRPr>
                    </a:p>
                  </a:txBody>
                  <a:tcPr marL="0" marR="0" marT="0" marB="0" vert="vert27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rgbClr val="23B4AA"/>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0753084"/>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402752"/>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06921512"/>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9563185"/>
                  </a:ext>
                </a:extLst>
              </a:tr>
              <a:tr h="320252">
                <a:tc vMerge="1">
                  <a:txBody>
                    <a:bodyPr/>
                    <a:lstStyle/>
                    <a:p>
                      <a:endParaRPr lang="es-ES" sz="1400" b="1" dirty="0"/>
                    </a:p>
                  </a:txBody>
                  <a:tcPr marL="180000" marR="0">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err="1"/>
                        <a:t>Lorem</a:t>
                      </a:r>
                      <a:r>
                        <a:rPr lang="es-ES" sz="1400" b="1" dirty="0"/>
                        <a:t> </a:t>
                      </a:r>
                      <a:r>
                        <a:rPr lang="es-ES" sz="1400" b="1" dirty="0" err="1"/>
                        <a:t>Ipsum</a:t>
                      </a:r>
                      <a:endParaRPr lang="es-ES" sz="1400" b="1" dirty="0"/>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err="1"/>
                        <a:t>Lorem</a:t>
                      </a:r>
                      <a:r>
                        <a:rPr lang="es-ES" sz="1400" dirty="0"/>
                        <a:t> </a:t>
                      </a:r>
                      <a:r>
                        <a:rPr lang="es-ES" sz="1400" dirty="0" err="1"/>
                        <a:t>Ipsum</a:t>
                      </a:r>
                      <a:r>
                        <a:rPr lang="es-ES" sz="1400" dirty="0"/>
                        <a:t> 12345678910</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s-ES" sz="1400" b="1" dirty="0"/>
                        <a:t>3,03 %</a:t>
                      </a:r>
                    </a:p>
                  </a:txBody>
                  <a:tcPr marL="180000" marR="0" anchor="ctr">
                    <a:lnL w="6350" cap="flat" cmpd="sng" algn="ctr">
                      <a:solidFill>
                        <a:srgbClr val="FF3228"/>
                      </a:solidFill>
                      <a:prstDash val="solid"/>
                      <a:round/>
                      <a:headEnd type="none" w="med" len="med"/>
                      <a:tailEnd type="none" w="med" len="med"/>
                    </a:lnL>
                    <a:lnR w="6350" cap="flat" cmpd="sng" algn="ctr">
                      <a:solidFill>
                        <a:srgbClr val="FF3228"/>
                      </a:solidFill>
                      <a:prstDash val="solid"/>
                      <a:round/>
                      <a:headEnd type="none" w="med" len="med"/>
                      <a:tailEnd type="none" w="med" len="med"/>
                    </a:lnR>
                    <a:lnT w="6350" cap="flat" cmpd="sng" algn="ctr">
                      <a:solidFill>
                        <a:srgbClr val="FF3228"/>
                      </a:solidFill>
                      <a:prstDash val="solid"/>
                      <a:round/>
                      <a:headEnd type="none" w="med" len="med"/>
                      <a:tailEnd type="none" w="med" len="med"/>
                    </a:lnT>
                    <a:lnB w="6350" cap="flat" cmpd="sng" algn="ctr">
                      <a:solidFill>
                        <a:srgbClr val="FF3228"/>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27489665"/>
                  </a:ext>
                </a:extLst>
              </a:tr>
            </a:tbl>
          </a:graphicData>
        </a:graphic>
      </p:graphicFrame>
    </p:spTree>
    <p:extLst>
      <p:ext uri="{BB962C8B-B14F-4D97-AF65-F5344CB8AC3E}">
        <p14:creationId xmlns:p14="http://schemas.microsoft.com/office/powerpoint/2010/main" val="3730050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D543BAEA-A597-41C7-9FC5-1D8A78716A55}"/>
              </a:ext>
            </a:extLst>
          </p:cNvPr>
          <p:cNvSpPr>
            <a:spLocks noGrp="1"/>
          </p:cNvSpPr>
          <p:nvPr>
            <p:ph type="sldNum" sz="quarter" idx="10"/>
          </p:nvPr>
        </p:nvSpPr>
        <p:spPr/>
        <p:txBody>
          <a:bodyPr/>
          <a:lstStyle/>
          <a:p>
            <a:fld id="{B005B2D1-880E-4846-A216-7D6770BA1332}" type="slidenum">
              <a:rPr lang="es-ES" smtClean="0"/>
              <a:pPr/>
              <a:t>56</a:t>
            </a:fld>
            <a:endParaRPr lang="es-ES" dirty="0"/>
          </a:p>
        </p:txBody>
      </p:sp>
      <p:sp>
        <p:nvSpPr>
          <p:cNvPr id="57" name="Título 56">
            <a:extLst>
              <a:ext uri="{FF2B5EF4-FFF2-40B4-BE49-F238E27FC236}">
                <a16:creationId xmlns:a16="http://schemas.microsoft.com/office/drawing/2014/main" id="{15B0F72F-37EC-4FC8-B856-50714A2D1D03}"/>
              </a:ext>
            </a:extLst>
          </p:cNvPr>
          <p:cNvSpPr>
            <a:spLocks noGrp="1"/>
          </p:cNvSpPr>
          <p:nvPr>
            <p:ph type="title"/>
          </p:nvPr>
        </p:nvSpPr>
        <p:spPr/>
        <p:txBody>
          <a:bodyPr/>
          <a:lstStyle/>
          <a:p>
            <a:r>
              <a:rPr lang="es-ES" dirty="0"/>
              <a:t>Iconos</a:t>
            </a:r>
          </a:p>
        </p:txBody>
      </p:sp>
      <p:pic>
        <p:nvPicPr>
          <p:cNvPr id="7" name="Gráfico 6">
            <a:extLst>
              <a:ext uri="{FF2B5EF4-FFF2-40B4-BE49-F238E27FC236}">
                <a16:creationId xmlns:a16="http://schemas.microsoft.com/office/drawing/2014/main" id="{AC2EFFDA-1D02-4BDE-BC76-936FC45EF73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97654" y="1155245"/>
            <a:ext cx="190500" cy="371475"/>
          </a:xfrm>
          <a:prstGeom prst="rect">
            <a:avLst/>
          </a:prstGeom>
        </p:spPr>
      </p:pic>
      <p:pic>
        <p:nvPicPr>
          <p:cNvPr id="8" name="Gráfico 7">
            <a:extLst>
              <a:ext uri="{FF2B5EF4-FFF2-40B4-BE49-F238E27FC236}">
                <a16:creationId xmlns:a16="http://schemas.microsoft.com/office/drawing/2014/main" id="{CBF0FEB1-A610-478C-BB7A-BCE91937BEC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734355" y="1131433"/>
            <a:ext cx="409575" cy="342900"/>
          </a:xfrm>
          <a:prstGeom prst="rect">
            <a:avLst/>
          </a:prstGeom>
        </p:spPr>
      </p:pic>
      <p:pic>
        <p:nvPicPr>
          <p:cNvPr id="9" name="Gráfico 8">
            <a:extLst>
              <a:ext uri="{FF2B5EF4-FFF2-40B4-BE49-F238E27FC236}">
                <a16:creationId xmlns:a16="http://schemas.microsoft.com/office/drawing/2014/main" id="{21FBEAE3-1B3A-4703-98FC-516ED28FCBD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367893" y="1117145"/>
            <a:ext cx="304800" cy="371475"/>
          </a:xfrm>
          <a:prstGeom prst="rect">
            <a:avLst/>
          </a:prstGeom>
        </p:spPr>
      </p:pic>
      <p:pic>
        <p:nvPicPr>
          <p:cNvPr id="10" name="Gráfico 9">
            <a:extLst>
              <a:ext uri="{FF2B5EF4-FFF2-40B4-BE49-F238E27FC236}">
                <a16:creationId xmlns:a16="http://schemas.microsoft.com/office/drawing/2014/main" id="{BD043C67-B52B-48F1-B499-A24C980FB2AE}"/>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5935437" y="1135516"/>
            <a:ext cx="371475" cy="371475"/>
          </a:xfrm>
          <a:prstGeom prst="rect">
            <a:avLst/>
          </a:prstGeom>
        </p:spPr>
      </p:pic>
      <p:pic>
        <p:nvPicPr>
          <p:cNvPr id="11" name="Gráfico 10">
            <a:extLst>
              <a:ext uri="{FF2B5EF4-FFF2-40B4-BE49-F238E27FC236}">
                <a16:creationId xmlns:a16="http://schemas.microsoft.com/office/drawing/2014/main" id="{51916D55-62CD-4D19-B342-9A5B7B7A6ED9}"/>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7562850" y="1160008"/>
            <a:ext cx="342900" cy="342900"/>
          </a:xfrm>
          <a:prstGeom prst="rect">
            <a:avLst/>
          </a:prstGeom>
        </p:spPr>
      </p:pic>
      <p:pic>
        <p:nvPicPr>
          <p:cNvPr id="12" name="Gráfico 11">
            <a:extLst>
              <a:ext uri="{FF2B5EF4-FFF2-40B4-BE49-F238E27FC236}">
                <a16:creationId xmlns:a16="http://schemas.microsoft.com/office/drawing/2014/main" id="{9FF675AF-0C4B-4C60-8D92-864554DF44EA}"/>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9175297" y="1081825"/>
            <a:ext cx="315549" cy="449657"/>
          </a:xfrm>
          <a:prstGeom prst="rect">
            <a:avLst/>
          </a:prstGeom>
        </p:spPr>
      </p:pic>
      <p:pic>
        <p:nvPicPr>
          <p:cNvPr id="13" name="Gráfico 12">
            <a:extLst>
              <a:ext uri="{FF2B5EF4-FFF2-40B4-BE49-F238E27FC236}">
                <a16:creationId xmlns:a16="http://schemas.microsoft.com/office/drawing/2014/main" id="{D1352324-56EF-4C7F-AF61-AADD1F5093A6}"/>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10748736" y="1153658"/>
            <a:ext cx="352425" cy="352425"/>
          </a:xfrm>
          <a:prstGeom prst="rect">
            <a:avLst/>
          </a:prstGeom>
        </p:spPr>
      </p:pic>
      <p:pic>
        <p:nvPicPr>
          <p:cNvPr id="14" name="Gráfico 13">
            <a:extLst>
              <a:ext uri="{FF2B5EF4-FFF2-40B4-BE49-F238E27FC236}">
                <a16:creationId xmlns:a16="http://schemas.microsoft.com/office/drawing/2014/main" id="{7A8B6C54-0EF2-470A-9B80-7CCB6ADAF0A6}"/>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12318546" y="1193345"/>
            <a:ext cx="409575" cy="276225"/>
          </a:xfrm>
          <a:prstGeom prst="rect">
            <a:avLst/>
          </a:prstGeom>
        </p:spPr>
      </p:pic>
      <p:pic>
        <p:nvPicPr>
          <p:cNvPr id="15" name="Gráfico 14">
            <a:extLst>
              <a:ext uri="{FF2B5EF4-FFF2-40B4-BE49-F238E27FC236}">
                <a16:creationId xmlns:a16="http://schemas.microsoft.com/office/drawing/2014/main" id="{E2CAA6E9-CCDC-4D2E-86ED-5DE77B1A9D1E}"/>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9144351" y="6723062"/>
            <a:ext cx="409575" cy="409575"/>
          </a:xfrm>
          <a:prstGeom prst="rect">
            <a:avLst/>
          </a:prstGeom>
        </p:spPr>
      </p:pic>
      <p:pic>
        <p:nvPicPr>
          <p:cNvPr id="16" name="Gráfico 15">
            <a:extLst>
              <a:ext uri="{FF2B5EF4-FFF2-40B4-BE49-F238E27FC236}">
                <a16:creationId xmlns:a16="http://schemas.microsoft.com/office/drawing/2014/main" id="{2E7D3A53-7FA1-46BA-B7EF-5D6BDF47C792}"/>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3546020" y="1938337"/>
            <a:ext cx="342900" cy="361950"/>
          </a:xfrm>
          <a:prstGeom prst="rect">
            <a:avLst/>
          </a:prstGeom>
        </p:spPr>
      </p:pic>
      <p:pic>
        <p:nvPicPr>
          <p:cNvPr id="17" name="Gráfico 16">
            <a:extLst>
              <a:ext uri="{FF2B5EF4-FFF2-40B4-BE49-F238E27FC236}">
                <a16:creationId xmlns:a16="http://schemas.microsoft.com/office/drawing/2014/main" id="{95AA9E85-A565-4940-8BBA-11472C596450}"/>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5072062" y="1927451"/>
            <a:ext cx="466725" cy="409575"/>
          </a:xfrm>
          <a:prstGeom prst="rect">
            <a:avLst/>
          </a:prstGeom>
        </p:spPr>
      </p:pic>
      <p:pic>
        <p:nvPicPr>
          <p:cNvPr id="18" name="Gráfico 17">
            <a:extLst>
              <a:ext uri="{FF2B5EF4-FFF2-40B4-BE49-F238E27FC236}">
                <a16:creationId xmlns:a16="http://schemas.microsoft.com/office/drawing/2014/main" id="{295E10CF-9711-4BD1-9B91-F6932BB6550F}"/>
              </a:ext>
            </a:extLst>
          </p:cNvPr>
          <p:cNvPicPr>
            <a:picLocks noChangeAspect="1"/>
          </p:cNvPicPr>
          <p:nvPr/>
        </p:nvPicPr>
        <p:blipFill>
          <a:blip r:embed="rId24">
            <a:extLst>
              <a:ext uri="{96DAC541-7B7A-43D3-8B79-37D633B846F1}">
                <asvg:svgBlip xmlns:asvg="http://schemas.microsoft.com/office/drawing/2016/SVG/main" xmlns="" r:embed="rId25"/>
              </a:ext>
            </a:extLst>
          </a:blip>
          <a:stretch>
            <a:fillRect/>
          </a:stretch>
        </p:blipFill>
        <p:spPr>
          <a:xfrm>
            <a:off x="6772275" y="1903412"/>
            <a:ext cx="390525" cy="400050"/>
          </a:xfrm>
          <a:prstGeom prst="rect">
            <a:avLst/>
          </a:prstGeom>
        </p:spPr>
      </p:pic>
      <p:pic>
        <p:nvPicPr>
          <p:cNvPr id="19" name="Gráfico 18">
            <a:extLst>
              <a:ext uri="{FF2B5EF4-FFF2-40B4-BE49-F238E27FC236}">
                <a16:creationId xmlns:a16="http://schemas.microsoft.com/office/drawing/2014/main" id="{1CA39076-8AFE-47A6-9987-7E4264929F9E}"/>
              </a:ext>
            </a:extLst>
          </p:cNvPr>
          <p:cNvPicPr>
            <a:picLocks noChangeAspect="1"/>
          </p:cNvPicPr>
          <p:nvPr/>
        </p:nvPicPr>
        <p:blipFill>
          <a:blip r:embed="rId26">
            <a:extLst>
              <a:ext uri="{96DAC541-7B7A-43D3-8B79-37D633B846F1}">
                <asvg:svgBlip xmlns:asvg="http://schemas.microsoft.com/office/drawing/2016/SVG/main" xmlns="" r:embed="rId27"/>
              </a:ext>
            </a:extLst>
          </a:blip>
          <a:stretch>
            <a:fillRect/>
          </a:stretch>
        </p:blipFill>
        <p:spPr>
          <a:xfrm>
            <a:off x="9110717" y="1970086"/>
            <a:ext cx="443209" cy="295473"/>
          </a:xfrm>
          <a:prstGeom prst="rect">
            <a:avLst/>
          </a:prstGeom>
        </p:spPr>
      </p:pic>
      <p:pic>
        <p:nvPicPr>
          <p:cNvPr id="20" name="Gráfico 19">
            <a:extLst>
              <a:ext uri="{FF2B5EF4-FFF2-40B4-BE49-F238E27FC236}">
                <a16:creationId xmlns:a16="http://schemas.microsoft.com/office/drawing/2014/main" id="{D6E8B97D-D720-4122-BEA8-08DB36E046C7}"/>
              </a:ext>
            </a:extLst>
          </p:cNvPr>
          <p:cNvPicPr>
            <a:picLocks noChangeAspect="1"/>
          </p:cNvPicPr>
          <p:nvPr/>
        </p:nvPicPr>
        <p:blipFill>
          <a:blip r:embed="rId28">
            <a:extLst>
              <a:ext uri="{96DAC541-7B7A-43D3-8B79-37D633B846F1}">
                <asvg:svgBlip xmlns:asvg="http://schemas.microsoft.com/office/drawing/2016/SVG/main" xmlns="" r:embed="rId29"/>
              </a:ext>
            </a:extLst>
          </a:blip>
          <a:stretch>
            <a:fillRect/>
          </a:stretch>
        </p:blipFill>
        <p:spPr>
          <a:xfrm>
            <a:off x="9966550" y="1947182"/>
            <a:ext cx="352425" cy="409575"/>
          </a:xfrm>
          <a:prstGeom prst="rect">
            <a:avLst/>
          </a:prstGeom>
        </p:spPr>
      </p:pic>
      <p:pic>
        <p:nvPicPr>
          <p:cNvPr id="21" name="Gráfico 20">
            <a:extLst>
              <a:ext uri="{FF2B5EF4-FFF2-40B4-BE49-F238E27FC236}">
                <a16:creationId xmlns:a16="http://schemas.microsoft.com/office/drawing/2014/main" id="{7FAEB38C-19A3-45B8-BCAF-95BADFCEE0D2}"/>
              </a:ext>
            </a:extLst>
          </p:cNvPr>
          <p:cNvPicPr>
            <a:picLocks noChangeAspect="1"/>
          </p:cNvPicPr>
          <p:nvPr/>
        </p:nvPicPr>
        <p:blipFill>
          <a:blip r:embed="rId30">
            <a:extLst>
              <a:ext uri="{96DAC541-7B7A-43D3-8B79-37D633B846F1}">
                <asvg:svgBlip xmlns:asvg="http://schemas.microsoft.com/office/drawing/2016/SVG/main" xmlns="" r:embed="rId31"/>
              </a:ext>
            </a:extLst>
          </a:blip>
          <a:stretch>
            <a:fillRect/>
          </a:stretch>
        </p:blipFill>
        <p:spPr>
          <a:xfrm>
            <a:off x="13085986" y="1074282"/>
            <a:ext cx="447675" cy="457200"/>
          </a:xfrm>
          <a:prstGeom prst="rect">
            <a:avLst/>
          </a:prstGeom>
        </p:spPr>
      </p:pic>
      <p:pic>
        <p:nvPicPr>
          <p:cNvPr id="22" name="Gráfico 21">
            <a:extLst>
              <a:ext uri="{FF2B5EF4-FFF2-40B4-BE49-F238E27FC236}">
                <a16:creationId xmlns:a16="http://schemas.microsoft.com/office/drawing/2014/main" id="{B98A9202-B7F4-475A-B4CB-E72ADB3B6F05}"/>
              </a:ext>
            </a:extLst>
          </p:cNvPr>
          <p:cNvPicPr>
            <a:picLocks noChangeAspect="1"/>
          </p:cNvPicPr>
          <p:nvPr/>
        </p:nvPicPr>
        <p:blipFill>
          <a:blip r:embed="rId32">
            <a:extLst>
              <a:ext uri="{96DAC541-7B7A-43D3-8B79-37D633B846F1}">
                <asvg:svgBlip xmlns:asvg="http://schemas.microsoft.com/office/drawing/2016/SVG/main" xmlns="" r:embed="rId33"/>
              </a:ext>
            </a:extLst>
          </a:blip>
          <a:stretch>
            <a:fillRect/>
          </a:stretch>
        </p:blipFill>
        <p:spPr>
          <a:xfrm>
            <a:off x="13126133" y="1968273"/>
            <a:ext cx="352425" cy="352425"/>
          </a:xfrm>
          <a:prstGeom prst="rect">
            <a:avLst/>
          </a:prstGeom>
        </p:spPr>
      </p:pic>
      <p:pic>
        <p:nvPicPr>
          <p:cNvPr id="23" name="Gráfico 22">
            <a:extLst>
              <a:ext uri="{FF2B5EF4-FFF2-40B4-BE49-F238E27FC236}">
                <a16:creationId xmlns:a16="http://schemas.microsoft.com/office/drawing/2014/main" id="{2F343C83-BEAF-476A-992A-7E3A1BF5F59A}"/>
              </a:ext>
            </a:extLst>
          </p:cNvPr>
          <p:cNvPicPr>
            <a:picLocks noChangeAspect="1"/>
          </p:cNvPicPr>
          <p:nvPr/>
        </p:nvPicPr>
        <p:blipFill>
          <a:blip r:embed="rId34">
            <a:extLst>
              <a:ext uri="{96DAC541-7B7A-43D3-8B79-37D633B846F1}">
                <asvg:svgBlip xmlns:asvg="http://schemas.microsoft.com/office/drawing/2016/SVG/main" xmlns="" r:embed="rId35"/>
              </a:ext>
            </a:extLst>
          </a:blip>
          <a:stretch>
            <a:fillRect/>
          </a:stretch>
        </p:blipFill>
        <p:spPr>
          <a:xfrm>
            <a:off x="1184501" y="2738437"/>
            <a:ext cx="352425" cy="352425"/>
          </a:xfrm>
          <a:prstGeom prst="rect">
            <a:avLst/>
          </a:prstGeom>
        </p:spPr>
      </p:pic>
      <p:pic>
        <p:nvPicPr>
          <p:cNvPr id="24" name="Gráfico 23">
            <a:extLst>
              <a:ext uri="{FF2B5EF4-FFF2-40B4-BE49-F238E27FC236}">
                <a16:creationId xmlns:a16="http://schemas.microsoft.com/office/drawing/2014/main" id="{CD4324D5-F64C-434A-A880-7F175EA75921}"/>
              </a:ext>
            </a:extLst>
          </p:cNvPr>
          <p:cNvPicPr>
            <a:picLocks noChangeAspect="1"/>
          </p:cNvPicPr>
          <p:nvPr/>
        </p:nvPicPr>
        <p:blipFill>
          <a:blip r:embed="rId36">
            <a:extLst>
              <a:ext uri="{96DAC541-7B7A-43D3-8B79-37D633B846F1}">
                <asvg:svgBlip xmlns:asvg="http://schemas.microsoft.com/office/drawing/2016/SVG/main" xmlns="" r:embed="rId37"/>
              </a:ext>
            </a:extLst>
          </a:blip>
          <a:stretch>
            <a:fillRect/>
          </a:stretch>
        </p:blipFill>
        <p:spPr>
          <a:xfrm>
            <a:off x="2756127" y="2747961"/>
            <a:ext cx="333375" cy="333375"/>
          </a:xfrm>
          <a:prstGeom prst="rect">
            <a:avLst/>
          </a:prstGeom>
        </p:spPr>
      </p:pic>
      <p:pic>
        <p:nvPicPr>
          <p:cNvPr id="25" name="Gráfico 24">
            <a:extLst>
              <a:ext uri="{FF2B5EF4-FFF2-40B4-BE49-F238E27FC236}">
                <a16:creationId xmlns:a16="http://schemas.microsoft.com/office/drawing/2014/main" id="{210C0FBB-A5D6-4FCC-883E-3EC94EC8E12C}"/>
              </a:ext>
            </a:extLst>
          </p:cNvPr>
          <p:cNvPicPr>
            <a:picLocks noChangeAspect="1"/>
          </p:cNvPicPr>
          <p:nvPr/>
        </p:nvPicPr>
        <p:blipFill>
          <a:blip r:embed="rId38">
            <a:extLst>
              <a:ext uri="{96DAC541-7B7A-43D3-8B79-37D633B846F1}">
                <asvg:svgBlip xmlns:asvg="http://schemas.microsoft.com/office/drawing/2016/SVG/main" xmlns="" r:embed="rId39"/>
              </a:ext>
            </a:extLst>
          </a:blip>
          <a:stretch>
            <a:fillRect/>
          </a:stretch>
        </p:blipFill>
        <p:spPr>
          <a:xfrm>
            <a:off x="4352247" y="2764970"/>
            <a:ext cx="314325" cy="342900"/>
          </a:xfrm>
          <a:prstGeom prst="rect">
            <a:avLst/>
          </a:prstGeom>
        </p:spPr>
      </p:pic>
      <p:pic>
        <p:nvPicPr>
          <p:cNvPr id="26" name="Gráfico 25">
            <a:extLst>
              <a:ext uri="{FF2B5EF4-FFF2-40B4-BE49-F238E27FC236}">
                <a16:creationId xmlns:a16="http://schemas.microsoft.com/office/drawing/2014/main" id="{F69E8C42-8C34-430A-92B7-9591AB80D0B0}"/>
              </a:ext>
            </a:extLst>
          </p:cNvPr>
          <p:cNvPicPr>
            <a:picLocks noChangeAspect="1"/>
          </p:cNvPicPr>
          <p:nvPr/>
        </p:nvPicPr>
        <p:blipFill>
          <a:blip r:embed="rId40">
            <a:extLst>
              <a:ext uri="{96DAC541-7B7A-43D3-8B79-37D633B846F1}">
                <asvg:svgBlip xmlns:asvg="http://schemas.microsoft.com/office/drawing/2016/SVG/main" xmlns="" r:embed="rId41"/>
              </a:ext>
            </a:extLst>
          </a:blip>
          <a:stretch>
            <a:fillRect/>
          </a:stretch>
        </p:blipFill>
        <p:spPr>
          <a:xfrm>
            <a:off x="6044293" y="2767012"/>
            <a:ext cx="219075" cy="323850"/>
          </a:xfrm>
          <a:prstGeom prst="rect">
            <a:avLst/>
          </a:prstGeom>
        </p:spPr>
      </p:pic>
      <p:pic>
        <p:nvPicPr>
          <p:cNvPr id="27" name="Gráfico 26">
            <a:extLst>
              <a:ext uri="{FF2B5EF4-FFF2-40B4-BE49-F238E27FC236}">
                <a16:creationId xmlns:a16="http://schemas.microsoft.com/office/drawing/2014/main" id="{9DDA223E-9B15-4E0D-B66F-41C64B400853}"/>
              </a:ext>
            </a:extLst>
          </p:cNvPr>
          <p:cNvPicPr>
            <a:picLocks noChangeAspect="1"/>
          </p:cNvPicPr>
          <p:nvPr/>
        </p:nvPicPr>
        <p:blipFill>
          <a:blip r:embed="rId42">
            <a:extLst>
              <a:ext uri="{96DAC541-7B7A-43D3-8B79-37D633B846F1}">
                <asvg:svgBlip xmlns:asvg="http://schemas.microsoft.com/office/drawing/2016/SVG/main" xmlns="" r:embed="rId43"/>
              </a:ext>
            </a:extLst>
          </a:blip>
          <a:stretch>
            <a:fillRect/>
          </a:stretch>
        </p:blipFill>
        <p:spPr>
          <a:xfrm>
            <a:off x="7526791" y="2731634"/>
            <a:ext cx="381000" cy="381000"/>
          </a:xfrm>
          <a:prstGeom prst="rect">
            <a:avLst/>
          </a:prstGeom>
        </p:spPr>
      </p:pic>
      <p:pic>
        <p:nvPicPr>
          <p:cNvPr id="28" name="Gráfico 27">
            <a:extLst>
              <a:ext uri="{FF2B5EF4-FFF2-40B4-BE49-F238E27FC236}">
                <a16:creationId xmlns:a16="http://schemas.microsoft.com/office/drawing/2014/main" id="{70EA54E5-67E9-426A-9EEA-0B35322F899B}"/>
              </a:ext>
            </a:extLst>
          </p:cNvPr>
          <p:cNvPicPr>
            <a:picLocks noChangeAspect="1"/>
          </p:cNvPicPr>
          <p:nvPr/>
        </p:nvPicPr>
        <p:blipFill>
          <a:blip r:embed="rId44">
            <a:extLst>
              <a:ext uri="{96DAC541-7B7A-43D3-8B79-37D633B846F1}">
                <asvg:svgBlip xmlns:asvg="http://schemas.microsoft.com/office/drawing/2016/SVG/main" xmlns="" r:embed="rId45"/>
              </a:ext>
            </a:extLst>
          </a:blip>
          <a:stretch>
            <a:fillRect/>
          </a:stretch>
        </p:blipFill>
        <p:spPr>
          <a:xfrm>
            <a:off x="9183324" y="2720748"/>
            <a:ext cx="285750" cy="342900"/>
          </a:xfrm>
          <a:prstGeom prst="rect">
            <a:avLst/>
          </a:prstGeom>
        </p:spPr>
      </p:pic>
      <p:pic>
        <p:nvPicPr>
          <p:cNvPr id="29" name="Gráfico 28">
            <a:extLst>
              <a:ext uri="{FF2B5EF4-FFF2-40B4-BE49-F238E27FC236}">
                <a16:creationId xmlns:a16="http://schemas.microsoft.com/office/drawing/2014/main" id="{68296012-5D61-44D0-B57A-9C5F1538F98D}"/>
              </a:ext>
            </a:extLst>
          </p:cNvPr>
          <p:cNvPicPr>
            <a:picLocks noChangeAspect="1"/>
          </p:cNvPicPr>
          <p:nvPr/>
        </p:nvPicPr>
        <p:blipFill>
          <a:blip r:embed="rId46">
            <a:extLst>
              <a:ext uri="{96DAC541-7B7A-43D3-8B79-37D633B846F1}">
                <asvg:svgBlip xmlns:asvg="http://schemas.microsoft.com/office/drawing/2016/SVG/main" xmlns="" r:embed="rId47"/>
              </a:ext>
            </a:extLst>
          </a:blip>
          <a:stretch>
            <a:fillRect/>
          </a:stretch>
        </p:blipFill>
        <p:spPr>
          <a:xfrm>
            <a:off x="10799037" y="2781299"/>
            <a:ext cx="295275" cy="295275"/>
          </a:xfrm>
          <a:prstGeom prst="rect">
            <a:avLst/>
          </a:prstGeom>
        </p:spPr>
      </p:pic>
      <p:pic>
        <p:nvPicPr>
          <p:cNvPr id="30" name="Gráfico 29">
            <a:extLst>
              <a:ext uri="{FF2B5EF4-FFF2-40B4-BE49-F238E27FC236}">
                <a16:creationId xmlns:a16="http://schemas.microsoft.com/office/drawing/2014/main" id="{B1FF9A5C-700C-48C9-B479-52B8702BA070}"/>
              </a:ext>
            </a:extLst>
          </p:cNvPr>
          <p:cNvPicPr>
            <a:picLocks noChangeAspect="1"/>
          </p:cNvPicPr>
          <p:nvPr/>
        </p:nvPicPr>
        <p:blipFill>
          <a:blip r:embed="rId48">
            <a:extLst>
              <a:ext uri="{96DAC541-7B7A-43D3-8B79-37D633B846F1}">
                <asvg:svgBlip xmlns:asvg="http://schemas.microsoft.com/office/drawing/2016/SVG/main" xmlns="" r:embed="rId49"/>
              </a:ext>
            </a:extLst>
          </a:blip>
          <a:stretch>
            <a:fillRect/>
          </a:stretch>
        </p:blipFill>
        <p:spPr>
          <a:xfrm>
            <a:off x="12349390" y="2747961"/>
            <a:ext cx="352425" cy="314325"/>
          </a:xfrm>
          <a:prstGeom prst="rect">
            <a:avLst/>
          </a:prstGeom>
        </p:spPr>
      </p:pic>
      <p:pic>
        <p:nvPicPr>
          <p:cNvPr id="31" name="Gráfico 30">
            <a:extLst>
              <a:ext uri="{FF2B5EF4-FFF2-40B4-BE49-F238E27FC236}">
                <a16:creationId xmlns:a16="http://schemas.microsoft.com/office/drawing/2014/main" id="{0191F694-844F-4957-916B-D1F01A57C884}"/>
              </a:ext>
            </a:extLst>
          </p:cNvPr>
          <p:cNvPicPr>
            <a:picLocks noChangeAspect="1"/>
          </p:cNvPicPr>
          <p:nvPr/>
        </p:nvPicPr>
        <p:blipFill>
          <a:blip r:embed="rId50">
            <a:extLst>
              <a:ext uri="{96DAC541-7B7A-43D3-8B79-37D633B846F1}">
                <asvg:svgBlip xmlns:asvg="http://schemas.microsoft.com/office/drawing/2016/SVG/main" xmlns="" r:embed="rId51"/>
              </a:ext>
            </a:extLst>
          </a:blip>
          <a:stretch>
            <a:fillRect/>
          </a:stretch>
        </p:blipFill>
        <p:spPr>
          <a:xfrm>
            <a:off x="1916565" y="3502480"/>
            <a:ext cx="400050" cy="400050"/>
          </a:xfrm>
          <a:prstGeom prst="rect">
            <a:avLst/>
          </a:prstGeom>
        </p:spPr>
      </p:pic>
      <p:pic>
        <p:nvPicPr>
          <p:cNvPr id="32" name="Gráfico 31">
            <a:extLst>
              <a:ext uri="{FF2B5EF4-FFF2-40B4-BE49-F238E27FC236}">
                <a16:creationId xmlns:a16="http://schemas.microsoft.com/office/drawing/2014/main" id="{FDB36052-DD07-460D-AEF3-D43F52E9AA09}"/>
              </a:ext>
            </a:extLst>
          </p:cNvPr>
          <p:cNvPicPr>
            <a:picLocks noChangeAspect="1"/>
          </p:cNvPicPr>
          <p:nvPr/>
        </p:nvPicPr>
        <p:blipFill>
          <a:blip r:embed="rId52">
            <a:extLst>
              <a:ext uri="{96DAC541-7B7A-43D3-8B79-37D633B846F1}">
                <asvg:svgBlip xmlns:asvg="http://schemas.microsoft.com/office/drawing/2016/SVG/main" xmlns="" r:embed="rId53"/>
              </a:ext>
            </a:extLst>
          </a:blip>
          <a:stretch>
            <a:fillRect/>
          </a:stretch>
        </p:blipFill>
        <p:spPr>
          <a:xfrm>
            <a:off x="7501618" y="6780667"/>
            <a:ext cx="438150" cy="295275"/>
          </a:xfrm>
          <a:prstGeom prst="rect">
            <a:avLst/>
          </a:prstGeom>
        </p:spPr>
      </p:pic>
      <p:pic>
        <p:nvPicPr>
          <p:cNvPr id="33" name="Gráfico 32">
            <a:extLst>
              <a:ext uri="{FF2B5EF4-FFF2-40B4-BE49-F238E27FC236}">
                <a16:creationId xmlns:a16="http://schemas.microsoft.com/office/drawing/2014/main" id="{1AC013E7-51B3-4135-91E9-C02A0F690165}"/>
              </a:ext>
            </a:extLst>
          </p:cNvPr>
          <p:cNvPicPr>
            <a:picLocks noChangeAspect="1"/>
          </p:cNvPicPr>
          <p:nvPr/>
        </p:nvPicPr>
        <p:blipFill>
          <a:blip r:embed="rId54">
            <a:extLst>
              <a:ext uri="{96DAC541-7B7A-43D3-8B79-37D633B846F1}">
                <asvg:svgBlip xmlns:asvg="http://schemas.microsoft.com/office/drawing/2016/SVG/main" xmlns="" r:embed="rId55"/>
              </a:ext>
            </a:extLst>
          </a:blip>
          <a:stretch>
            <a:fillRect/>
          </a:stretch>
        </p:blipFill>
        <p:spPr>
          <a:xfrm>
            <a:off x="1128033" y="6755265"/>
            <a:ext cx="371475" cy="285750"/>
          </a:xfrm>
          <a:prstGeom prst="rect">
            <a:avLst/>
          </a:prstGeom>
        </p:spPr>
      </p:pic>
      <p:pic>
        <p:nvPicPr>
          <p:cNvPr id="34" name="Gráfico 33">
            <a:extLst>
              <a:ext uri="{FF2B5EF4-FFF2-40B4-BE49-F238E27FC236}">
                <a16:creationId xmlns:a16="http://schemas.microsoft.com/office/drawing/2014/main" id="{0655FBD8-6C4A-4C76-B4DB-EA10A495DDB9}"/>
              </a:ext>
            </a:extLst>
          </p:cNvPr>
          <p:cNvPicPr>
            <a:picLocks noChangeAspect="1"/>
          </p:cNvPicPr>
          <p:nvPr/>
        </p:nvPicPr>
        <p:blipFill>
          <a:blip r:embed="rId56">
            <a:extLst>
              <a:ext uri="{96DAC541-7B7A-43D3-8B79-37D633B846F1}">
                <asvg:svgBlip xmlns:asvg="http://schemas.microsoft.com/office/drawing/2016/SVG/main" xmlns="" r:embed="rId57"/>
              </a:ext>
            </a:extLst>
          </a:blip>
          <a:stretch>
            <a:fillRect/>
          </a:stretch>
        </p:blipFill>
        <p:spPr>
          <a:xfrm>
            <a:off x="6783161" y="3526972"/>
            <a:ext cx="295275" cy="361950"/>
          </a:xfrm>
          <a:prstGeom prst="rect">
            <a:avLst/>
          </a:prstGeom>
        </p:spPr>
      </p:pic>
      <p:pic>
        <p:nvPicPr>
          <p:cNvPr id="35" name="Gráfico 34">
            <a:extLst>
              <a:ext uri="{FF2B5EF4-FFF2-40B4-BE49-F238E27FC236}">
                <a16:creationId xmlns:a16="http://schemas.microsoft.com/office/drawing/2014/main" id="{DE201611-F5F3-487A-BFE4-0CF2E1799FBD}"/>
              </a:ext>
            </a:extLst>
          </p:cNvPr>
          <p:cNvPicPr>
            <a:picLocks noChangeAspect="1"/>
          </p:cNvPicPr>
          <p:nvPr/>
        </p:nvPicPr>
        <p:blipFill>
          <a:blip r:embed="rId58">
            <a:extLst>
              <a:ext uri="{96DAC541-7B7A-43D3-8B79-37D633B846F1}">
                <asvg:svgBlip xmlns:asvg="http://schemas.microsoft.com/office/drawing/2016/SVG/main" xmlns="" r:embed="rId59"/>
              </a:ext>
            </a:extLst>
          </a:blip>
          <a:stretch>
            <a:fillRect/>
          </a:stretch>
        </p:blipFill>
        <p:spPr>
          <a:xfrm>
            <a:off x="8324168" y="3562349"/>
            <a:ext cx="409575" cy="333375"/>
          </a:xfrm>
          <a:prstGeom prst="rect">
            <a:avLst/>
          </a:prstGeom>
        </p:spPr>
      </p:pic>
      <p:pic>
        <p:nvPicPr>
          <p:cNvPr id="36" name="Gráfico 35">
            <a:extLst>
              <a:ext uri="{FF2B5EF4-FFF2-40B4-BE49-F238E27FC236}">
                <a16:creationId xmlns:a16="http://schemas.microsoft.com/office/drawing/2014/main" id="{33C0012D-C28A-4272-8BDE-96A877A8594D}"/>
              </a:ext>
            </a:extLst>
          </p:cNvPr>
          <p:cNvPicPr>
            <a:picLocks noChangeAspect="1"/>
          </p:cNvPicPr>
          <p:nvPr/>
        </p:nvPicPr>
        <p:blipFill>
          <a:blip r:embed="rId60">
            <a:extLst>
              <a:ext uri="{96DAC541-7B7A-43D3-8B79-37D633B846F1}">
                <asvg:svgBlip xmlns:asvg="http://schemas.microsoft.com/office/drawing/2016/SVG/main" xmlns="" r:embed="rId61"/>
              </a:ext>
            </a:extLst>
          </a:blip>
          <a:stretch>
            <a:fillRect/>
          </a:stretch>
        </p:blipFill>
        <p:spPr>
          <a:xfrm>
            <a:off x="13153114" y="6721248"/>
            <a:ext cx="352425" cy="419554"/>
          </a:xfrm>
          <a:prstGeom prst="rect">
            <a:avLst/>
          </a:prstGeom>
        </p:spPr>
      </p:pic>
      <p:pic>
        <p:nvPicPr>
          <p:cNvPr id="37" name="Gráfico 36">
            <a:extLst>
              <a:ext uri="{FF2B5EF4-FFF2-40B4-BE49-F238E27FC236}">
                <a16:creationId xmlns:a16="http://schemas.microsoft.com/office/drawing/2014/main" id="{47F4F64F-472E-4FBF-83C9-6A2D74A47ABA}"/>
              </a:ext>
            </a:extLst>
          </p:cNvPr>
          <p:cNvPicPr>
            <a:picLocks noChangeAspect="1"/>
          </p:cNvPicPr>
          <p:nvPr/>
        </p:nvPicPr>
        <p:blipFill>
          <a:blip r:embed="rId62">
            <a:extLst>
              <a:ext uri="{96DAC541-7B7A-43D3-8B79-37D633B846F1}">
                <asvg:svgBlip xmlns:asvg="http://schemas.microsoft.com/office/drawing/2016/SVG/main" xmlns="" r:embed="rId63"/>
              </a:ext>
            </a:extLst>
          </a:blip>
          <a:stretch>
            <a:fillRect/>
          </a:stretch>
        </p:blipFill>
        <p:spPr>
          <a:xfrm>
            <a:off x="11589203" y="3509283"/>
            <a:ext cx="266700" cy="400050"/>
          </a:xfrm>
          <a:prstGeom prst="rect">
            <a:avLst/>
          </a:prstGeom>
        </p:spPr>
      </p:pic>
      <p:pic>
        <p:nvPicPr>
          <p:cNvPr id="38" name="Gráfico 37">
            <a:extLst>
              <a:ext uri="{FF2B5EF4-FFF2-40B4-BE49-F238E27FC236}">
                <a16:creationId xmlns:a16="http://schemas.microsoft.com/office/drawing/2014/main" id="{FB0D5450-4BFC-4FA1-AB5A-DC89D7B43D48}"/>
              </a:ext>
            </a:extLst>
          </p:cNvPr>
          <p:cNvPicPr>
            <a:picLocks noChangeAspect="1"/>
          </p:cNvPicPr>
          <p:nvPr/>
        </p:nvPicPr>
        <p:blipFill>
          <a:blip r:embed="rId64">
            <a:extLst>
              <a:ext uri="{96DAC541-7B7A-43D3-8B79-37D633B846F1}">
                <asvg:svgBlip xmlns:asvg="http://schemas.microsoft.com/office/drawing/2016/SVG/main" xmlns="" r:embed="rId65"/>
              </a:ext>
            </a:extLst>
          </a:blip>
          <a:stretch>
            <a:fillRect/>
          </a:stretch>
        </p:blipFill>
        <p:spPr>
          <a:xfrm>
            <a:off x="13144498" y="3520847"/>
            <a:ext cx="352425" cy="352425"/>
          </a:xfrm>
          <a:prstGeom prst="rect">
            <a:avLst/>
          </a:prstGeom>
        </p:spPr>
      </p:pic>
      <p:pic>
        <p:nvPicPr>
          <p:cNvPr id="39" name="Gráfico 38">
            <a:extLst>
              <a:ext uri="{FF2B5EF4-FFF2-40B4-BE49-F238E27FC236}">
                <a16:creationId xmlns:a16="http://schemas.microsoft.com/office/drawing/2014/main" id="{925716B3-B201-4930-B526-E343AD03F83A}"/>
              </a:ext>
            </a:extLst>
          </p:cNvPr>
          <p:cNvPicPr>
            <a:picLocks noChangeAspect="1"/>
          </p:cNvPicPr>
          <p:nvPr/>
        </p:nvPicPr>
        <p:blipFill>
          <a:blip r:embed="rId66">
            <a:extLst>
              <a:ext uri="{96DAC541-7B7A-43D3-8B79-37D633B846F1}">
                <asvg:svgBlip xmlns:asvg="http://schemas.microsoft.com/office/drawing/2016/SVG/main" xmlns="" r:embed="rId67"/>
              </a:ext>
            </a:extLst>
          </a:blip>
          <a:stretch>
            <a:fillRect/>
          </a:stretch>
        </p:blipFill>
        <p:spPr>
          <a:xfrm>
            <a:off x="1103539" y="4326391"/>
            <a:ext cx="352425" cy="352425"/>
          </a:xfrm>
          <a:prstGeom prst="rect">
            <a:avLst/>
          </a:prstGeom>
        </p:spPr>
      </p:pic>
      <p:pic>
        <p:nvPicPr>
          <p:cNvPr id="40" name="Gráfico 39">
            <a:extLst>
              <a:ext uri="{FF2B5EF4-FFF2-40B4-BE49-F238E27FC236}">
                <a16:creationId xmlns:a16="http://schemas.microsoft.com/office/drawing/2014/main" id="{4761B7DA-1B36-428E-8711-BDBA7B51D4DD}"/>
              </a:ext>
            </a:extLst>
          </p:cNvPr>
          <p:cNvPicPr>
            <a:picLocks noChangeAspect="1"/>
          </p:cNvPicPr>
          <p:nvPr/>
        </p:nvPicPr>
        <p:blipFill>
          <a:blip r:embed="rId68">
            <a:extLst>
              <a:ext uri="{96DAC541-7B7A-43D3-8B79-37D633B846F1}">
                <asvg:svgBlip xmlns:asvg="http://schemas.microsoft.com/office/drawing/2016/SVG/main" xmlns="" r:embed="rId69"/>
              </a:ext>
            </a:extLst>
          </a:blip>
          <a:stretch>
            <a:fillRect/>
          </a:stretch>
        </p:blipFill>
        <p:spPr>
          <a:xfrm>
            <a:off x="9122772" y="5935117"/>
            <a:ext cx="371475" cy="371475"/>
          </a:xfrm>
          <a:prstGeom prst="rect">
            <a:avLst/>
          </a:prstGeom>
        </p:spPr>
      </p:pic>
      <p:pic>
        <p:nvPicPr>
          <p:cNvPr id="41" name="Gráfico 40">
            <a:extLst>
              <a:ext uri="{FF2B5EF4-FFF2-40B4-BE49-F238E27FC236}">
                <a16:creationId xmlns:a16="http://schemas.microsoft.com/office/drawing/2014/main" id="{4B238ABB-C991-4A75-8B4B-D64F6D744FEC}"/>
              </a:ext>
            </a:extLst>
          </p:cNvPr>
          <p:cNvPicPr>
            <a:picLocks noChangeAspect="1"/>
          </p:cNvPicPr>
          <p:nvPr/>
        </p:nvPicPr>
        <p:blipFill>
          <a:blip r:embed="rId70">
            <a:extLst>
              <a:ext uri="{96DAC541-7B7A-43D3-8B79-37D633B846F1}">
                <asvg:svgBlip xmlns:asvg="http://schemas.microsoft.com/office/drawing/2016/SVG/main" xmlns="" r:embed="rId71"/>
              </a:ext>
            </a:extLst>
          </a:blip>
          <a:stretch>
            <a:fillRect/>
          </a:stretch>
        </p:blipFill>
        <p:spPr>
          <a:xfrm>
            <a:off x="4367893" y="4318907"/>
            <a:ext cx="323850" cy="457200"/>
          </a:xfrm>
          <a:prstGeom prst="rect">
            <a:avLst/>
          </a:prstGeom>
        </p:spPr>
      </p:pic>
      <p:pic>
        <p:nvPicPr>
          <p:cNvPr id="42" name="Gráfico 41">
            <a:extLst>
              <a:ext uri="{FF2B5EF4-FFF2-40B4-BE49-F238E27FC236}">
                <a16:creationId xmlns:a16="http://schemas.microsoft.com/office/drawing/2014/main" id="{06964384-E5DF-48A5-BD08-D37DFF0C9344}"/>
              </a:ext>
            </a:extLst>
          </p:cNvPr>
          <p:cNvPicPr>
            <a:picLocks noChangeAspect="1"/>
          </p:cNvPicPr>
          <p:nvPr/>
        </p:nvPicPr>
        <p:blipFill>
          <a:blip r:embed="rId72">
            <a:extLst>
              <a:ext uri="{96DAC541-7B7A-43D3-8B79-37D633B846F1}">
                <asvg:svgBlip xmlns:asvg="http://schemas.microsoft.com/office/drawing/2016/SVG/main" xmlns="" r:embed="rId73"/>
              </a:ext>
            </a:extLst>
          </a:blip>
          <a:stretch>
            <a:fillRect/>
          </a:stretch>
        </p:blipFill>
        <p:spPr>
          <a:xfrm>
            <a:off x="5939518" y="4328432"/>
            <a:ext cx="361950" cy="361950"/>
          </a:xfrm>
          <a:prstGeom prst="rect">
            <a:avLst/>
          </a:prstGeom>
        </p:spPr>
      </p:pic>
      <p:pic>
        <p:nvPicPr>
          <p:cNvPr id="44" name="Gráfico 43">
            <a:extLst>
              <a:ext uri="{FF2B5EF4-FFF2-40B4-BE49-F238E27FC236}">
                <a16:creationId xmlns:a16="http://schemas.microsoft.com/office/drawing/2014/main" id="{AAE99354-D11E-4EE7-BBE5-B52B450DE986}"/>
              </a:ext>
            </a:extLst>
          </p:cNvPr>
          <p:cNvPicPr>
            <a:picLocks noChangeAspect="1"/>
          </p:cNvPicPr>
          <p:nvPr/>
        </p:nvPicPr>
        <p:blipFill>
          <a:blip r:embed="rId74">
            <a:extLst>
              <a:ext uri="{96DAC541-7B7A-43D3-8B79-37D633B846F1}">
                <asvg:svgBlip xmlns:asvg="http://schemas.microsoft.com/office/drawing/2016/SVG/main" xmlns="" r:embed="rId75"/>
              </a:ext>
            </a:extLst>
          </a:blip>
          <a:stretch>
            <a:fillRect/>
          </a:stretch>
        </p:blipFill>
        <p:spPr>
          <a:xfrm>
            <a:off x="7577818" y="4357007"/>
            <a:ext cx="285750" cy="381000"/>
          </a:xfrm>
          <a:prstGeom prst="rect">
            <a:avLst/>
          </a:prstGeom>
        </p:spPr>
      </p:pic>
      <p:pic>
        <p:nvPicPr>
          <p:cNvPr id="45" name="Gráfico 44">
            <a:extLst>
              <a:ext uri="{FF2B5EF4-FFF2-40B4-BE49-F238E27FC236}">
                <a16:creationId xmlns:a16="http://schemas.microsoft.com/office/drawing/2014/main" id="{3E5D35D3-0C6D-4DC7-945B-8CE1E7AEDB24}"/>
              </a:ext>
            </a:extLst>
          </p:cNvPr>
          <p:cNvPicPr>
            <a:picLocks noChangeAspect="1"/>
          </p:cNvPicPr>
          <p:nvPr/>
        </p:nvPicPr>
        <p:blipFill>
          <a:blip r:embed="rId76">
            <a:extLst>
              <a:ext uri="{96DAC541-7B7A-43D3-8B79-37D633B846F1}">
                <asvg:svgBlip xmlns:asvg="http://schemas.microsoft.com/office/drawing/2016/SVG/main" xmlns="" r:embed="rId77"/>
              </a:ext>
            </a:extLst>
          </a:blip>
          <a:stretch>
            <a:fillRect/>
          </a:stretch>
        </p:blipFill>
        <p:spPr>
          <a:xfrm>
            <a:off x="9084672" y="4269240"/>
            <a:ext cx="504825" cy="466725"/>
          </a:xfrm>
          <a:prstGeom prst="rect">
            <a:avLst/>
          </a:prstGeom>
        </p:spPr>
      </p:pic>
      <p:pic>
        <p:nvPicPr>
          <p:cNvPr id="46" name="Gráfico 45">
            <a:extLst>
              <a:ext uri="{FF2B5EF4-FFF2-40B4-BE49-F238E27FC236}">
                <a16:creationId xmlns:a16="http://schemas.microsoft.com/office/drawing/2014/main" id="{E0DD9B1F-7EB9-4CFE-8C6A-F18C383FE568}"/>
              </a:ext>
            </a:extLst>
          </p:cNvPr>
          <p:cNvPicPr>
            <a:picLocks noChangeAspect="1"/>
          </p:cNvPicPr>
          <p:nvPr/>
        </p:nvPicPr>
        <p:blipFill>
          <a:blip r:embed="rId78">
            <a:extLst>
              <a:ext uri="{96DAC541-7B7A-43D3-8B79-37D633B846F1}">
                <asvg:svgBlip xmlns:asvg="http://schemas.microsoft.com/office/drawing/2016/SVG/main" xmlns="" r:embed="rId79"/>
              </a:ext>
            </a:extLst>
          </a:blip>
          <a:stretch>
            <a:fillRect/>
          </a:stretch>
        </p:blipFill>
        <p:spPr>
          <a:xfrm>
            <a:off x="10646772" y="4305859"/>
            <a:ext cx="514350" cy="409575"/>
          </a:xfrm>
          <a:prstGeom prst="rect">
            <a:avLst/>
          </a:prstGeom>
        </p:spPr>
      </p:pic>
      <p:pic>
        <p:nvPicPr>
          <p:cNvPr id="48" name="Gráfico 47">
            <a:extLst>
              <a:ext uri="{FF2B5EF4-FFF2-40B4-BE49-F238E27FC236}">
                <a16:creationId xmlns:a16="http://schemas.microsoft.com/office/drawing/2014/main" id="{41BDF8D5-7DBC-4E24-9DE1-B79F0693A781}"/>
              </a:ext>
            </a:extLst>
          </p:cNvPr>
          <p:cNvPicPr>
            <a:picLocks noChangeAspect="1"/>
          </p:cNvPicPr>
          <p:nvPr/>
        </p:nvPicPr>
        <p:blipFill>
          <a:blip r:embed="rId80">
            <a:extLst>
              <a:ext uri="{96DAC541-7B7A-43D3-8B79-37D633B846F1}">
                <asvg:svgBlip xmlns:asvg="http://schemas.microsoft.com/office/drawing/2016/SVG/main" xmlns="" r:embed="rId81"/>
              </a:ext>
            </a:extLst>
          </a:blip>
          <a:stretch>
            <a:fillRect/>
          </a:stretch>
        </p:blipFill>
        <p:spPr>
          <a:xfrm>
            <a:off x="12300041" y="4337957"/>
            <a:ext cx="409575" cy="409575"/>
          </a:xfrm>
          <a:prstGeom prst="rect">
            <a:avLst/>
          </a:prstGeom>
        </p:spPr>
      </p:pic>
      <p:pic>
        <p:nvPicPr>
          <p:cNvPr id="49" name="Gráfico 48">
            <a:extLst>
              <a:ext uri="{FF2B5EF4-FFF2-40B4-BE49-F238E27FC236}">
                <a16:creationId xmlns:a16="http://schemas.microsoft.com/office/drawing/2014/main" id="{C09B2CF3-A96A-4EF5-B853-3E839669BC5F}"/>
              </a:ext>
            </a:extLst>
          </p:cNvPr>
          <p:cNvPicPr>
            <a:picLocks noChangeAspect="1"/>
          </p:cNvPicPr>
          <p:nvPr/>
        </p:nvPicPr>
        <p:blipFill>
          <a:blip r:embed="rId82">
            <a:extLst>
              <a:ext uri="{96DAC541-7B7A-43D3-8B79-37D633B846F1}">
                <asvg:svgBlip xmlns:asvg="http://schemas.microsoft.com/office/drawing/2016/SVG/main" xmlns="" r:embed="rId83"/>
              </a:ext>
            </a:extLst>
          </a:blip>
          <a:stretch>
            <a:fillRect/>
          </a:stretch>
        </p:blipFill>
        <p:spPr>
          <a:xfrm>
            <a:off x="1127578" y="5178197"/>
            <a:ext cx="352425" cy="352425"/>
          </a:xfrm>
          <a:prstGeom prst="rect">
            <a:avLst/>
          </a:prstGeom>
        </p:spPr>
      </p:pic>
      <p:pic>
        <p:nvPicPr>
          <p:cNvPr id="50" name="Gráfico 49">
            <a:extLst>
              <a:ext uri="{FF2B5EF4-FFF2-40B4-BE49-F238E27FC236}">
                <a16:creationId xmlns:a16="http://schemas.microsoft.com/office/drawing/2014/main" id="{8318AE03-C797-456C-8648-F2F183994386}"/>
              </a:ext>
            </a:extLst>
          </p:cNvPr>
          <p:cNvPicPr>
            <a:picLocks noChangeAspect="1"/>
          </p:cNvPicPr>
          <p:nvPr/>
        </p:nvPicPr>
        <p:blipFill>
          <a:blip r:embed="rId84">
            <a:extLst>
              <a:ext uri="{96DAC541-7B7A-43D3-8B79-37D633B846F1}">
                <asvg:svgBlip xmlns:asvg="http://schemas.microsoft.com/office/drawing/2016/SVG/main" xmlns="" r:embed="rId85"/>
              </a:ext>
            </a:extLst>
          </a:blip>
          <a:stretch>
            <a:fillRect/>
          </a:stretch>
        </p:blipFill>
        <p:spPr>
          <a:xfrm>
            <a:off x="11620953" y="6732134"/>
            <a:ext cx="209550" cy="409575"/>
          </a:xfrm>
          <a:prstGeom prst="rect">
            <a:avLst/>
          </a:prstGeom>
        </p:spPr>
      </p:pic>
      <p:pic>
        <p:nvPicPr>
          <p:cNvPr id="52" name="Gráfico 51">
            <a:extLst>
              <a:ext uri="{FF2B5EF4-FFF2-40B4-BE49-F238E27FC236}">
                <a16:creationId xmlns:a16="http://schemas.microsoft.com/office/drawing/2014/main" id="{37197C5B-84EF-481D-ABA3-7FB4D18523E9}"/>
              </a:ext>
            </a:extLst>
          </p:cNvPr>
          <p:cNvPicPr>
            <a:picLocks noChangeAspect="1"/>
          </p:cNvPicPr>
          <p:nvPr/>
        </p:nvPicPr>
        <p:blipFill>
          <a:blip r:embed="rId86">
            <a:extLst>
              <a:ext uri="{96DAC541-7B7A-43D3-8B79-37D633B846F1}">
                <asvg:svgBlip xmlns:asvg="http://schemas.microsoft.com/office/drawing/2016/SVG/main" xmlns="" r:embed="rId87"/>
              </a:ext>
            </a:extLst>
          </a:blip>
          <a:stretch>
            <a:fillRect/>
          </a:stretch>
        </p:blipFill>
        <p:spPr>
          <a:xfrm>
            <a:off x="12390664" y="5930673"/>
            <a:ext cx="295275" cy="352425"/>
          </a:xfrm>
          <a:prstGeom prst="rect">
            <a:avLst/>
          </a:prstGeom>
        </p:spPr>
      </p:pic>
      <p:pic>
        <p:nvPicPr>
          <p:cNvPr id="53" name="Gráfico 52">
            <a:extLst>
              <a:ext uri="{FF2B5EF4-FFF2-40B4-BE49-F238E27FC236}">
                <a16:creationId xmlns:a16="http://schemas.microsoft.com/office/drawing/2014/main" id="{26FEC1A4-0F63-4D2E-B501-DBDAFF8DD7AA}"/>
              </a:ext>
            </a:extLst>
          </p:cNvPr>
          <p:cNvPicPr>
            <a:picLocks noChangeAspect="1"/>
          </p:cNvPicPr>
          <p:nvPr/>
        </p:nvPicPr>
        <p:blipFill>
          <a:blip r:embed="rId88">
            <a:extLst>
              <a:ext uri="{96DAC541-7B7A-43D3-8B79-37D633B846F1}">
                <asvg:svgBlip xmlns:asvg="http://schemas.microsoft.com/office/drawing/2016/SVG/main" xmlns="" r:embed="rId89"/>
              </a:ext>
            </a:extLst>
          </a:blip>
          <a:stretch>
            <a:fillRect/>
          </a:stretch>
        </p:blipFill>
        <p:spPr>
          <a:xfrm>
            <a:off x="6872582" y="5062537"/>
            <a:ext cx="133350" cy="533400"/>
          </a:xfrm>
          <a:prstGeom prst="rect">
            <a:avLst/>
          </a:prstGeom>
        </p:spPr>
      </p:pic>
      <p:pic>
        <p:nvPicPr>
          <p:cNvPr id="54" name="Gráfico 53">
            <a:extLst>
              <a:ext uri="{FF2B5EF4-FFF2-40B4-BE49-F238E27FC236}">
                <a16:creationId xmlns:a16="http://schemas.microsoft.com/office/drawing/2014/main" id="{46049F61-8464-43A7-A525-0393C3B76DAE}"/>
              </a:ext>
            </a:extLst>
          </p:cNvPr>
          <p:cNvPicPr>
            <a:picLocks noChangeAspect="1"/>
          </p:cNvPicPr>
          <p:nvPr/>
        </p:nvPicPr>
        <p:blipFill>
          <a:blip r:embed="rId90">
            <a:extLst>
              <a:ext uri="{96DAC541-7B7A-43D3-8B79-37D633B846F1}">
                <asvg:svgBlip xmlns:asvg="http://schemas.microsoft.com/office/drawing/2016/SVG/main" xmlns="" r:embed="rId91"/>
              </a:ext>
            </a:extLst>
          </a:blip>
          <a:stretch>
            <a:fillRect/>
          </a:stretch>
        </p:blipFill>
        <p:spPr>
          <a:xfrm>
            <a:off x="8325146" y="5062537"/>
            <a:ext cx="342900" cy="342900"/>
          </a:xfrm>
          <a:prstGeom prst="rect">
            <a:avLst/>
          </a:prstGeom>
        </p:spPr>
      </p:pic>
      <p:pic>
        <p:nvPicPr>
          <p:cNvPr id="55" name="Gráfico 54">
            <a:extLst>
              <a:ext uri="{FF2B5EF4-FFF2-40B4-BE49-F238E27FC236}">
                <a16:creationId xmlns:a16="http://schemas.microsoft.com/office/drawing/2014/main" id="{EEDACAA1-CCFF-4469-9A1A-69643A94CBCF}"/>
              </a:ext>
            </a:extLst>
          </p:cNvPr>
          <p:cNvPicPr>
            <a:picLocks noChangeAspect="1"/>
          </p:cNvPicPr>
          <p:nvPr/>
        </p:nvPicPr>
        <p:blipFill>
          <a:blip r:embed="rId92">
            <a:extLst>
              <a:ext uri="{96DAC541-7B7A-43D3-8B79-37D633B846F1}">
                <asvg:svgBlip xmlns:asvg="http://schemas.microsoft.com/office/drawing/2016/SVG/main" xmlns="" r:embed="rId93"/>
              </a:ext>
            </a:extLst>
          </a:blip>
          <a:stretch>
            <a:fillRect/>
          </a:stretch>
        </p:blipFill>
        <p:spPr>
          <a:xfrm>
            <a:off x="9813698" y="5928315"/>
            <a:ext cx="552450" cy="409575"/>
          </a:xfrm>
          <a:prstGeom prst="rect">
            <a:avLst/>
          </a:prstGeom>
        </p:spPr>
      </p:pic>
      <p:pic>
        <p:nvPicPr>
          <p:cNvPr id="56" name="Gráfico 55">
            <a:extLst>
              <a:ext uri="{FF2B5EF4-FFF2-40B4-BE49-F238E27FC236}">
                <a16:creationId xmlns:a16="http://schemas.microsoft.com/office/drawing/2014/main" id="{EE89044A-FA38-4352-AC9D-2462FA05B700}"/>
              </a:ext>
            </a:extLst>
          </p:cNvPr>
          <p:cNvPicPr>
            <a:picLocks noChangeAspect="1"/>
          </p:cNvPicPr>
          <p:nvPr/>
        </p:nvPicPr>
        <p:blipFill>
          <a:blip r:embed="rId94">
            <a:extLst>
              <a:ext uri="{96DAC541-7B7A-43D3-8B79-37D633B846F1}">
                <asvg:svgBlip xmlns:asvg="http://schemas.microsoft.com/office/drawing/2016/SVG/main" xmlns="" r:embed="rId95"/>
              </a:ext>
            </a:extLst>
          </a:blip>
          <a:stretch>
            <a:fillRect/>
          </a:stretch>
        </p:blipFill>
        <p:spPr>
          <a:xfrm>
            <a:off x="11600089" y="5100637"/>
            <a:ext cx="238125" cy="485775"/>
          </a:xfrm>
          <a:prstGeom prst="rect">
            <a:avLst/>
          </a:prstGeom>
        </p:spPr>
      </p:pic>
    </p:spTree>
    <p:extLst>
      <p:ext uri="{BB962C8B-B14F-4D97-AF65-F5344CB8AC3E}">
        <p14:creationId xmlns:p14="http://schemas.microsoft.com/office/powerpoint/2010/main" val="4143458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D7075FA6-95B3-43B5-B750-B4A68BC0B08E}"/>
              </a:ext>
            </a:extLst>
          </p:cNvPr>
          <p:cNvSpPr>
            <a:spLocks noGrp="1"/>
          </p:cNvSpPr>
          <p:nvPr>
            <p:ph type="title"/>
          </p:nvPr>
        </p:nvSpPr>
        <p:spPr/>
        <p:txBody>
          <a:bodyPr>
            <a:normAutofit fontScale="90000"/>
          </a:bodyPr>
          <a:lstStyle/>
          <a:p>
            <a:endParaRPr lang="es-ES"/>
          </a:p>
        </p:txBody>
      </p:sp>
      <p:sp>
        <p:nvSpPr>
          <p:cNvPr id="10" name="Marcador de texto 9">
            <a:extLst>
              <a:ext uri="{FF2B5EF4-FFF2-40B4-BE49-F238E27FC236}">
                <a16:creationId xmlns:a16="http://schemas.microsoft.com/office/drawing/2014/main" id="{41578CED-AE07-4BC7-86AD-4B7712A2ADB6}"/>
              </a:ext>
            </a:extLst>
          </p:cNvPr>
          <p:cNvSpPr>
            <a:spLocks noGrp="1"/>
          </p:cNvSpPr>
          <p:nvPr>
            <p:ph type="body" sz="quarter" idx="16"/>
          </p:nvPr>
        </p:nvSpPr>
        <p:spPr/>
        <p:txBody>
          <a:bodyPr/>
          <a:lstStyle/>
          <a:p>
            <a:endParaRPr lang="es-ES"/>
          </a:p>
        </p:txBody>
      </p:sp>
      <p:sp>
        <p:nvSpPr>
          <p:cNvPr id="11" name="Marcador de texto 10">
            <a:extLst>
              <a:ext uri="{FF2B5EF4-FFF2-40B4-BE49-F238E27FC236}">
                <a16:creationId xmlns:a16="http://schemas.microsoft.com/office/drawing/2014/main" id="{615188B5-6E90-460B-B221-74FD7334AA8A}"/>
              </a:ext>
            </a:extLst>
          </p:cNvPr>
          <p:cNvSpPr>
            <a:spLocks noGrp="1"/>
          </p:cNvSpPr>
          <p:nvPr>
            <p:ph type="body" sz="quarter" idx="22"/>
          </p:nvPr>
        </p:nvSpPr>
        <p:spPr/>
        <p:txBody>
          <a:bodyPr/>
          <a:lstStyle/>
          <a:p>
            <a:endParaRPr lang="es-ES"/>
          </a:p>
        </p:txBody>
      </p:sp>
      <p:sp>
        <p:nvSpPr>
          <p:cNvPr id="9" name="Marcador de texto 8">
            <a:extLst>
              <a:ext uri="{FF2B5EF4-FFF2-40B4-BE49-F238E27FC236}">
                <a16:creationId xmlns:a16="http://schemas.microsoft.com/office/drawing/2014/main" id="{67047E2A-D632-4052-BC40-2FDD6FD5A88F}"/>
              </a:ext>
            </a:extLst>
          </p:cNvPr>
          <p:cNvSpPr>
            <a:spLocks noGrp="1"/>
          </p:cNvSpPr>
          <p:nvPr>
            <p:ph type="body" sz="quarter" idx="15"/>
          </p:nvPr>
        </p:nvSpPr>
        <p:spPr/>
        <p:txBody>
          <a:bodyPr/>
          <a:lstStyle/>
          <a:p>
            <a:endParaRPr lang="es-ES"/>
          </a:p>
        </p:txBody>
      </p:sp>
      <p:sp>
        <p:nvSpPr>
          <p:cNvPr id="12" name="Marcador de texto 11">
            <a:extLst>
              <a:ext uri="{FF2B5EF4-FFF2-40B4-BE49-F238E27FC236}">
                <a16:creationId xmlns:a16="http://schemas.microsoft.com/office/drawing/2014/main" id="{32C4FDD8-C9DA-4EBC-8F86-25B47676F7BD}"/>
              </a:ext>
            </a:extLst>
          </p:cNvPr>
          <p:cNvSpPr>
            <a:spLocks noGrp="1"/>
          </p:cNvSpPr>
          <p:nvPr>
            <p:ph type="body" sz="quarter" idx="23"/>
          </p:nvPr>
        </p:nvSpPr>
        <p:spPr/>
        <p:txBody>
          <a:bodyPr/>
          <a:lstStyle/>
          <a:p>
            <a:endParaRPr lang="es-ES"/>
          </a:p>
        </p:txBody>
      </p:sp>
    </p:spTree>
    <p:extLst>
      <p:ext uri="{BB962C8B-B14F-4D97-AF65-F5344CB8AC3E}">
        <p14:creationId xmlns:p14="http://schemas.microsoft.com/office/powerpoint/2010/main" val="63384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6</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Objetivos</a:t>
            </a:r>
            <a:endParaRPr lang="es-ES" dirty="0"/>
          </a:p>
        </p:txBody>
      </p:sp>
      <p:sp>
        <p:nvSpPr>
          <p:cNvPr id="4" name="Marcador de texto 3">
            <a:extLst>
              <a:ext uri="{FF2B5EF4-FFF2-40B4-BE49-F238E27FC236}">
                <a16:creationId xmlns:a16="http://schemas.microsoft.com/office/drawing/2014/main" id="{171E7C3F-B908-479C-870A-B50342142C0C}"/>
              </a:ext>
            </a:extLst>
          </p:cNvPr>
          <p:cNvSpPr>
            <a:spLocks noGrp="1"/>
          </p:cNvSpPr>
          <p:nvPr>
            <p:ph type="body" sz="quarter" idx="17"/>
          </p:nvPr>
        </p:nvSpPr>
        <p:spPr>
          <a:xfrm>
            <a:off x="906463" y="2090058"/>
            <a:ext cx="8951912" cy="5228318"/>
          </a:xfrm>
        </p:spPr>
        <p:txBody>
          <a:bodyPr/>
          <a:lstStyle/>
          <a:p>
            <a:r>
              <a:rPr lang="es-ES" b="1" dirty="0"/>
              <a:t>Objetivo General:</a:t>
            </a:r>
            <a:r>
              <a:rPr lang="es-ES" dirty="0"/>
              <a:t/>
            </a:r>
            <a:br>
              <a:rPr lang="es-ES" dirty="0"/>
            </a:br>
            <a:r>
              <a:rPr lang="es-ES" dirty="0"/>
              <a:t>Desarrollar y validar una metodología para generar datos sintéticos en salud, enfocada en episodios clínicos.</a:t>
            </a:r>
          </a:p>
          <a:p>
            <a:r>
              <a:rPr lang="es-ES" b="1" dirty="0"/>
              <a:t>Objetivos Específicos:</a:t>
            </a:r>
            <a:endParaRPr lang="es-ES" dirty="0"/>
          </a:p>
          <a:p>
            <a:r>
              <a:rPr lang="es-ES" b="1" dirty="0"/>
              <a:t>Análisis de Datos:</a:t>
            </a:r>
            <a:r>
              <a:rPr lang="es-ES" dirty="0"/>
              <a:t> Explorar y entender el conjunto de datos real, identificando variables clave.</a:t>
            </a:r>
          </a:p>
          <a:p>
            <a:r>
              <a:rPr lang="es-ES" b="1" dirty="0" err="1"/>
              <a:t>Clustering</a:t>
            </a:r>
            <a:r>
              <a:rPr lang="es-ES" b="1" dirty="0"/>
              <a:t> con </a:t>
            </a:r>
            <a:r>
              <a:rPr lang="es-ES" b="1" dirty="0" err="1"/>
              <a:t>Naive</a:t>
            </a:r>
            <a:r>
              <a:rPr lang="es-ES" b="1" dirty="0"/>
              <a:t> </a:t>
            </a:r>
            <a:r>
              <a:rPr lang="es-ES" b="1" dirty="0" err="1"/>
              <a:t>Bayes</a:t>
            </a:r>
            <a:r>
              <a:rPr lang="es-ES" b="1" dirty="0"/>
              <a:t>:</a:t>
            </a:r>
            <a:r>
              <a:rPr lang="es-ES" dirty="0"/>
              <a:t> Segmentar los episodios clínicos respetando las distribuciones observadas.</a:t>
            </a:r>
          </a:p>
          <a:p>
            <a:r>
              <a:rPr lang="es-ES" b="1" dirty="0"/>
              <a:t>Generación Sintética:</a:t>
            </a:r>
            <a:r>
              <a:rPr lang="es-ES" dirty="0"/>
              <a:t> Crear datos sintéticos que reflejen las características del conjunto original.</a:t>
            </a:r>
          </a:p>
          <a:p>
            <a:r>
              <a:rPr lang="es-ES" b="1" dirty="0"/>
              <a:t>Evaluación de Similitud:</a:t>
            </a:r>
            <a:r>
              <a:rPr lang="es-ES" dirty="0"/>
              <a:t> Comparar estadísticas entre datos sintéticos y reales.</a:t>
            </a:r>
          </a:p>
          <a:p>
            <a:r>
              <a:rPr lang="es-ES" b="1" dirty="0"/>
              <a:t>Validación de Calidad:</a:t>
            </a:r>
            <a:r>
              <a:rPr lang="es-ES" dirty="0"/>
              <a:t> Usar </a:t>
            </a:r>
            <a:r>
              <a:rPr lang="es-ES" dirty="0" err="1"/>
              <a:t>Random</a:t>
            </a:r>
            <a:r>
              <a:rPr lang="es-ES" dirty="0"/>
              <a:t> </a:t>
            </a:r>
            <a:r>
              <a:rPr lang="es-ES" dirty="0" err="1"/>
              <a:t>Forest</a:t>
            </a:r>
            <a:r>
              <a:rPr lang="es-ES" dirty="0"/>
              <a:t> para medir la capacidad de distinguir entre datos sintéticos y reales, indicando la calidad de los datos generados.</a:t>
            </a:r>
          </a:p>
          <a:p>
            <a:endParaRPr lang="es-ES" dirty="0"/>
          </a:p>
        </p:txBody>
      </p:sp>
    </p:spTree>
    <p:extLst>
      <p:ext uri="{BB962C8B-B14F-4D97-AF65-F5344CB8AC3E}">
        <p14:creationId xmlns:p14="http://schemas.microsoft.com/office/powerpoint/2010/main" val="4004143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7</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Metodología</a:t>
            </a:r>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49" y="1775187"/>
            <a:ext cx="9921501" cy="5543188"/>
          </a:xfrm>
          <a:prstGeom prst="rect">
            <a:avLst/>
          </a:prstGeom>
        </p:spPr>
      </p:pic>
      <p:sp>
        <p:nvSpPr>
          <p:cNvPr id="8" name="CuadroTexto 7"/>
          <p:cNvSpPr txBox="1"/>
          <p:nvPr/>
        </p:nvSpPr>
        <p:spPr>
          <a:xfrm>
            <a:off x="514577" y="3976233"/>
            <a:ext cx="1970314" cy="369332"/>
          </a:xfrm>
          <a:prstGeom prst="rect">
            <a:avLst/>
          </a:prstGeom>
          <a:noFill/>
          <a:ln>
            <a:solidFill>
              <a:srgbClr val="FF0000"/>
            </a:solidFill>
          </a:ln>
        </p:spPr>
        <p:txBody>
          <a:bodyPr wrap="square" rtlCol="0">
            <a:spAutoFit/>
          </a:bodyPr>
          <a:lstStyle/>
          <a:p>
            <a:pPr algn="ctr"/>
            <a:r>
              <a:rPr lang="es-ES" dirty="0" smtClean="0">
                <a:solidFill>
                  <a:srgbClr val="FF0000"/>
                </a:solidFill>
              </a:rPr>
              <a:t>Frecuencia</a:t>
            </a:r>
            <a:endParaRPr lang="es-ES" dirty="0">
              <a:solidFill>
                <a:srgbClr val="FF0000"/>
              </a:solidFill>
            </a:endParaRPr>
          </a:p>
        </p:txBody>
      </p:sp>
      <p:sp>
        <p:nvSpPr>
          <p:cNvPr id="9" name="CuadroTexto 8"/>
          <p:cNvSpPr txBox="1"/>
          <p:nvPr/>
        </p:nvSpPr>
        <p:spPr>
          <a:xfrm>
            <a:off x="514577" y="5300138"/>
            <a:ext cx="1970314" cy="369332"/>
          </a:xfrm>
          <a:prstGeom prst="rect">
            <a:avLst/>
          </a:prstGeom>
          <a:noFill/>
          <a:ln>
            <a:solidFill>
              <a:srgbClr val="FF0000"/>
            </a:solidFill>
          </a:ln>
        </p:spPr>
        <p:txBody>
          <a:bodyPr wrap="square" rtlCol="0">
            <a:spAutoFit/>
          </a:bodyPr>
          <a:lstStyle/>
          <a:p>
            <a:pPr algn="ctr"/>
            <a:r>
              <a:rPr lang="es-ES" dirty="0" smtClean="0">
                <a:solidFill>
                  <a:srgbClr val="FF0000"/>
                </a:solidFill>
              </a:rPr>
              <a:t>K </a:t>
            </a:r>
            <a:r>
              <a:rPr lang="es-ES" dirty="0" err="1" smtClean="0">
                <a:solidFill>
                  <a:srgbClr val="FF0000"/>
                </a:solidFill>
              </a:rPr>
              <a:t>clusters</a:t>
            </a:r>
            <a:endParaRPr lang="es-ES" dirty="0">
              <a:solidFill>
                <a:srgbClr val="FF0000"/>
              </a:solidFill>
            </a:endParaRPr>
          </a:p>
        </p:txBody>
      </p:sp>
      <p:sp>
        <p:nvSpPr>
          <p:cNvPr id="10" name="CuadroTexto 9"/>
          <p:cNvSpPr txBox="1"/>
          <p:nvPr/>
        </p:nvSpPr>
        <p:spPr>
          <a:xfrm>
            <a:off x="7987866" y="5772375"/>
            <a:ext cx="1079934" cy="369332"/>
          </a:xfrm>
          <a:prstGeom prst="rect">
            <a:avLst/>
          </a:prstGeom>
          <a:noFill/>
          <a:ln>
            <a:solidFill>
              <a:srgbClr val="FF0000"/>
            </a:solidFill>
          </a:ln>
        </p:spPr>
        <p:txBody>
          <a:bodyPr wrap="square" rtlCol="0">
            <a:spAutoFit/>
          </a:bodyPr>
          <a:lstStyle/>
          <a:p>
            <a:pPr algn="ctr"/>
            <a:r>
              <a:rPr lang="es-ES" dirty="0" smtClean="0">
                <a:solidFill>
                  <a:srgbClr val="FF0000"/>
                </a:solidFill>
              </a:rPr>
              <a:t>n</a:t>
            </a:r>
            <a:endParaRPr lang="es-ES" dirty="0">
              <a:solidFill>
                <a:srgbClr val="FF0000"/>
              </a:solidFill>
            </a:endParaRPr>
          </a:p>
        </p:txBody>
      </p:sp>
    </p:spTree>
    <p:extLst>
      <p:ext uri="{BB962C8B-B14F-4D97-AF65-F5344CB8AC3E}">
        <p14:creationId xmlns:p14="http://schemas.microsoft.com/office/powerpoint/2010/main" val="283145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8</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a:xfrm>
            <a:off x="906463" y="1950617"/>
            <a:ext cx="5672137" cy="594092"/>
          </a:xfrm>
        </p:spPr>
        <p:txBody>
          <a:bodyPr/>
          <a:lstStyle/>
          <a:p>
            <a:r>
              <a:rPr lang="es-ES" dirty="0" smtClean="0"/>
              <a:t>Métricas </a:t>
            </a:r>
            <a:r>
              <a:rPr lang="es-ES" dirty="0"/>
              <a:t>de los Episodios por </a:t>
            </a:r>
            <a:r>
              <a:rPr lang="es-ES" dirty="0" err="1"/>
              <a:t>Cluster</a:t>
            </a:r>
            <a:r>
              <a:rPr lang="es-ES" dirty="0"/>
              <a:t> </a:t>
            </a:r>
          </a:p>
          <a:p>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151" y="2764599"/>
            <a:ext cx="5987049" cy="4331312"/>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8412" y="2764599"/>
            <a:ext cx="6035041" cy="4331312"/>
          </a:xfrm>
          <a:prstGeom prst="rect">
            <a:avLst/>
          </a:prstGeom>
        </p:spPr>
      </p:pic>
    </p:spTree>
    <p:extLst>
      <p:ext uri="{BB962C8B-B14F-4D97-AF65-F5344CB8AC3E}">
        <p14:creationId xmlns:p14="http://schemas.microsoft.com/office/powerpoint/2010/main" val="3534940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13284BF-C89B-4CDB-94DB-C59F079CE886}"/>
              </a:ext>
            </a:extLst>
          </p:cNvPr>
          <p:cNvSpPr>
            <a:spLocks noGrp="1"/>
          </p:cNvSpPr>
          <p:nvPr>
            <p:ph type="sldNum" sz="quarter" idx="10"/>
          </p:nvPr>
        </p:nvSpPr>
        <p:spPr/>
        <p:txBody>
          <a:bodyPr/>
          <a:lstStyle/>
          <a:p>
            <a:fld id="{B005B2D1-880E-4846-A216-7D6770BA1332}" type="slidenum">
              <a:rPr lang="es-ES" smtClean="0"/>
              <a:pPr/>
              <a:t>9</a:t>
            </a:fld>
            <a:endParaRPr lang="es-ES" dirty="0"/>
          </a:p>
        </p:txBody>
      </p:sp>
      <p:sp>
        <p:nvSpPr>
          <p:cNvPr id="3" name="Título 2">
            <a:extLst>
              <a:ext uri="{FF2B5EF4-FFF2-40B4-BE49-F238E27FC236}">
                <a16:creationId xmlns:a16="http://schemas.microsoft.com/office/drawing/2014/main" id="{CE22DBF1-9AEA-43F1-892A-5C930C044489}"/>
              </a:ext>
            </a:extLst>
          </p:cNvPr>
          <p:cNvSpPr>
            <a:spLocks noGrp="1"/>
          </p:cNvSpPr>
          <p:nvPr>
            <p:ph type="title"/>
          </p:nvPr>
        </p:nvSpPr>
        <p:spPr/>
        <p:txBody>
          <a:bodyPr/>
          <a:lstStyle/>
          <a:p>
            <a:r>
              <a:rPr lang="es-ES" dirty="0" smtClean="0"/>
              <a:t>Resultados</a:t>
            </a:r>
            <a:endParaRPr lang="es-ES" dirty="0"/>
          </a:p>
        </p:txBody>
      </p:sp>
      <p:sp>
        <p:nvSpPr>
          <p:cNvPr id="5" name="Marcador de texto 4">
            <a:extLst>
              <a:ext uri="{FF2B5EF4-FFF2-40B4-BE49-F238E27FC236}">
                <a16:creationId xmlns:a16="http://schemas.microsoft.com/office/drawing/2014/main" id="{1B328A2C-8EF0-49B6-A1F8-8A553566724C}"/>
              </a:ext>
            </a:extLst>
          </p:cNvPr>
          <p:cNvSpPr>
            <a:spLocks noGrp="1"/>
          </p:cNvSpPr>
          <p:nvPr>
            <p:ph type="body" sz="quarter" idx="18"/>
          </p:nvPr>
        </p:nvSpPr>
        <p:spPr/>
        <p:txBody>
          <a:bodyPr/>
          <a:lstStyle/>
          <a:p>
            <a:r>
              <a:rPr lang="es-ES" dirty="0" err="1"/>
              <a:t>Extraccion</a:t>
            </a:r>
            <a:r>
              <a:rPr lang="es-ES" dirty="0"/>
              <a:t> de </a:t>
            </a:r>
            <a:r>
              <a:rPr lang="es-ES" dirty="0" err="1"/>
              <a:t>Metricas</a:t>
            </a:r>
            <a:r>
              <a:rPr lang="es-ES" dirty="0"/>
              <a:t> por </a:t>
            </a:r>
            <a:r>
              <a:rPr lang="es-ES" dirty="0" err="1"/>
              <a:t>Cluster</a:t>
            </a:r>
            <a:endParaRPr lang="es-ES" dirty="0"/>
          </a:p>
          <a:p>
            <a:endParaRPr lang="es-E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911" y="3543551"/>
            <a:ext cx="5367632" cy="333892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644" y="3135086"/>
            <a:ext cx="6153768" cy="3747385"/>
          </a:xfrm>
          <a:prstGeom prst="rect">
            <a:avLst/>
          </a:prstGeom>
        </p:spPr>
      </p:pic>
    </p:spTree>
    <p:extLst>
      <p:ext uri="{BB962C8B-B14F-4D97-AF65-F5344CB8AC3E}">
        <p14:creationId xmlns:p14="http://schemas.microsoft.com/office/powerpoint/2010/main" val="1015758186"/>
      </p:ext>
    </p:extLst>
  </p:cSld>
  <p:clrMapOvr>
    <a:masterClrMapping/>
  </p:clrMapOvr>
</p:sld>
</file>

<file path=ppt/theme/theme1.xml><?xml version="1.0" encoding="utf-8"?>
<a:theme xmlns:a="http://schemas.openxmlformats.org/drawingml/2006/main" name="Tema de Office">
  <a:themeElements>
    <a:clrScheme name="UEM">
      <a:dk1>
        <a:srgbClr val="1E1E1E"/>
      </a:dk1>
      <a:lt1>
        <a:srgbClr val="FFFFFF"/>
      </a:lt1>
      <a:dk2>
        <a:srgbClr val="504B4B"/>
      </a:dk2>
      <a:lt2>
        <a:srgbClr val="D2D1D1"/>
      </a:lt2>
      <a:accent1>
        <a:srgbClr val="FF3228"/>
      </a:accent1>
      <a:accent2>
        <a:srgbClr val="2D41B4"/>
      </a:accent2>
      <a:accent3>
        <a:srgbClr val="23B4AA"/>
      </a:accent3>
      <a:accent4>
        <a:srgbClr val="FFAFAA"/>
      </a:accent4>
      <a:accent5>
        <a:srgbClr val="FF5A50"/>
      </a:accent5>
      <a:accent6>
        <a:srgbClr val="504B4B"/>
      </a:accent6>
      <a:hlink>
        <a:srgbClr val="FF3228"/>
      </a:hlink>
      <a:folHlink>
        <a:srgbClr val="FF5A50"/>
      </a:folHlink>
    </a:clrScheme>
    <a:fontScheme name="UEM">
      <a:majorFont>
        <a:latin typeface="Century Gothic"/>
        <a:ea typeface=""/>
        <a:cs typeface=""/>
      </a:majorFont>
      <a:minorFont>
        <a:latin typeface="Century Gothic"/>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c446a4d-3aa9-49cf-a522-490a13fe70fa" xsi:nil="true"/>
    <lcf76f155ced4ddcb4097134ff3c332f xmlns="539ec429-7426-4157-ba17-d01bfad73db7">
      <Terms xmlns="http://schemas.microsoft.com/office/infopath/2007/PartnerControls"/>
    </lcf76f155ced4ddcb4097134ff3c332f>
    <SharedWithUsers xmlns="9c446a4d-3aa9-49cf-a522-490a13fe70fa">
      <UserInfo>
        <DisplayName>Defensora Universitaria</DisplayName>
        <AccountId>3643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EF1FA13D6B84B42B3F302E70A7E7286" ma:contentTypeVersion="15" ma:contentTypeDescription="Crear nuevo documento." ma:contentTypeScope="" ma:versionID="0b50e917a369036d2781531a3b2c2903">
  <xsd:schema xmlns:xsd="http://www.w3.org/2001/XMLSchema" xmlns:xs="http://www.w3.org/2001/XMLSchema" xmlns:p="http://schemas.microsoft.com/office/2006/metadata/properties" xmlns:ns2="539ec429-7426-4157-ba17-d01bfad73db7" xmlns:ns3="9c446a4d-3aa9-49cf-a522-490a13fe70fa" targetNamespace="http://schemas.microsoft.com/office/2006/metadata/properties" ma:root="true" ma:fieldsID="6e758be3a08d3f96e29b438cf8d7fcad" ns2:_="" ns3:_="">
    <xsd:import namespace="539ec429-7426-4157-ba17-d01bfad73db7"/>
    <xsd:import namespace="9c446a4d-3aa9-49cf-a522-490a13fe70f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9ec429-7426-4157-ba17-d01bfad73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132446be-fb6d-4adf-bbdb-82041c28dc1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446a4d-3aa9-49cf-a522-490a13fe70f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2d9dc74-fa22-451b-9e64-899360a9e0a4}" ma:internalName="TaxCatchAll" ma:showField="CatchAllData" ma:web="9c446a4d-3aa9-49cf-a522-490a13fe70f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Compartido c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Tipo de contenido"/>
        <xsd:element ref="dc:title" minOccurs="0" maxOccurs="1" ma:index="3"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E5B481-493E-4EE6-8B8A-D7F4611E01B3}">
  <ds:schemaRefs>
    <ds:schemaRef ds:uri="http://schemas.microsoft.com/sharepoint/v3/contenttype/forms"/>
  </ds:schemaRefs>
</ds:datastoreItem>
</file>

<file path=customXml/itemProps2.xml><?xml version="1.0" encoding="utf-8"?>
<ds:datastoreItem xmlns:ds="http://schemas.openxmlformats.org/officeDocument/2006/customXml" ds:itemID="{7E787664-4035-4CB8-902C-D8A2D928A6F7}">
  <ds:schemaRefs>
    <ds:schemaRef ds:uri="http://schemas.microsoft.com/office/2006/metadata/properties"/>
    <ds:schemaRef ds:uri="http://schemas.microsoft.com/office/infopath/2007/PartnerControls"/>
    <ds:schemaRef ds:uri="9c446a4d-3aa9-49cf-a522-490a13fe70fa"/>
    <ds:schemaRef ds:uri="539ec429-7426-4157-ba17-d01bfad73db7"/>
  </ds:schemaRefs>
</ds:datastoreItem>
</file>

<file path=customXml/itemProps3.xml><?xml version="1.0" encoding="utf-8"?>
<ds:datastoreItem xmlns:ds="http://schemas.openxmlformats.org/officeDocument/2006/customXml" ds:itemID="{E31FCFC1-9D81-47D9-B5E2-D4A2D3591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9ec429-7426-4157-ba17-d01bfad73db7"/>
    <ds:schemaRef ds:uri="9c446a4d-3aa9-49cf-a522-490a13fe70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2504</TotalTime>
  <Words>2364</Words>
  <Application>Microsoft Office PowerPoint</Application>
  <PresentationFormat>Personalizado</PresentationFormat>
  <Paragraphs>613</Paragraphs>
  <Slides>57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Arial</vt:lpstr>
      <vt:lpstr>Calibri</vt:lpstr>
      <vt:lpstr>Century Gothic</vt:lpstr>
      <vt:lpstr>Wingdings</vt:lpstr>
      <vt:lpstr>Tema de Office</vt:lpstr>
      <vt:lpstr>GENERACION DE DATOS SINTETICOS REALISTAS PARA REGISTROS CLINICOS: UN ENFOQUE BASADO EN CLUSTERING </vt:lpstr>
      <vt:lpstr>Presentación de PowerPoint</vt:lpstr>
      <vt:lpstr>Problemática</vt:lpstr>
      <vt:lpstr>GANs</vt:lpstr>
      <vt:lpstr>Continuar trabajo Aviñó et. al. [1]</vt:lpstr>
      <vt:lpstr>Objetivos</vt:lpstr>
      <vt:lpstr>Metodología</vt:lpstr>
      <vt:lpstr>Resultados</vt:lpstr>
      <vt:lpstr>Resultados</vt:lpstr>
      <vt:lpstr>Resultados</vt:lpstr>
      <vt:lpstr>Resultados</vt:lpstr>
      <vt:lpstr>Resultados</vt:lpstr>
      <vt:lpstr>Resultados</vt:lpstr>
      <vt:lpstr>Resultados</vt:lpstr>
      <vt:lpstr>Resultados</vt:lpstr>
      <vt:lpstr>Conclusiones</vt:lpstr>
      <vt:lpstr>Discusión</vt:lpstr>
      <vt:lpstr>Trabajo futuro</vt:lpstr>
      <vt:lpstr>Muchas gracias</vt:lpstr>
      <vt:lpstr>Anexo A</vt:lpstr>
      <vt:lpstr>Anexo B</vt:lpstr>
      <vt:lpstr>Anexo 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Estilo de gráfico de barras II</vt:lpstr>
      <vt:lpstr>Estilo de gráfico de barras III</vt:lpstr>
      <vt:lpstr>Estilo de gráfico de barras IV</vt:lpstr>
      <vt:lpstr>Estilo de gráfico de barras V</vt:lpstr>
      <vt:lpstr>Estilo de gráfico de circular I</vt:lpstr>
      <vt:lpstr>Estilo de gráfico de área I</vt:lpstr>
      <vt:lpstr>Estilo de gráfico de área II</vt:lpstr>
      <vt:lpstr>Estilo de gráfico de área II</vt:lpstr>
      <vt:lpstr>Estilo de tabla I</vt:lpstr>
      <vt:lpstr>Estilo de tabla II</vt:lpstr>
      <vt:lpstr>Estilo de tabla III</vt:lpstr>
      <vt:lpstr>Estilo de tabla IV</vt:lpstr>
      <vt:lpstr>Estilo de tabla V</vt:lpstr>
      <vt:lpstr>Iconos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Teletrabajo</dc:creator>
  <cp:lastModifiedBy>Gerard Marturia I navarro</cp:lastModifiedBy>
  <cp:revision>157</cp:revision>
  <dcterms:created xsi:type="dcterms:W3CDTF">2021-02-03T10:15:32Z</dcterms:created>
  <dcterms:modified xsi:type="dcterms:W3CDTF">2024-10-14T14:56:37Z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0x0101006EF1FA13D6B84B42B3F302E70A7E7286</vt:lpwstr>
  </property>
  <property fmtid="{D5CDD505-2E9C-101B-9397-08002B2CF9AE}" pid="3" name="MediaServiceImageTags">
    <vt:lpwstr/>
  </property>
</Properties>
</file>