
<file path=[Content_Types].xml><?xml version="1.0" encoding="utf-8"?>
<Types xmlns="http://schemas.openxmlformats.org/package/2006/content-types">
  <Override PartName="/ppt/slideLayouts/slideLayout14.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9.xml" ContentType="application/vnd.openxmlformats-officedocument.presentationml.slide+xml"/>
  <Override PartName="/ppt/notesSlides/notesSlide7.xml" ContentType="application/vnd.openxmlformats-officedocument.presentationml.notesSlide+xml"/>
  <Override PartName="/ppt/slides/slide6.xml" ContentType="application/vnd.openxmlformats-officedocument.presentationml.slide+xml"/>
  <Override PartName="/ppt/slideLayouts/slideLayout7.xml" ContentType="application/vnd.openxmlformats-officedocument.presentationml.slideLayout+xml"/>
  <Override PartName="/ppt/theme/theme2.xml" ContentType="application/vnd.openxmlformats-officedocument.theme+xml"/>
  <Override PartName="/ppt/notesSlides/notesSlide4.xml" ContentType="application/vnd.openxmlformats-officedocument.presentationml.notesSlide+xml"/>
  <Override PartName="/ppt/slides/slide3.xml" ContentType="application/vnd.openxmlformats-officedocument.presentationml.slide+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viewProps.xml" ContentType="application/vnd.openxmlformats-officedocument.presentationml.viewProps+xml"/>
  <Override PartName="/docProps/app.xml" ContentType="application/vnd.openxmlformats-officedocument.extended-properties+xml"/>
  <Override PartName="/ppt/slides/slide7.xml" ContentType="application/vnd.openxmlformats-officedocument.presentationml.slide+xml"/>
  <Override PartName="/ppt/slideLayouts/slideLayout8.xml" ContentType="application/vnd.openxmlformats-officedocument.presentationml.slideLayout+xml"/>
  <Override PartName="/ppt/presProps.xml" ContentType="application/vnd.openxmlformats-officedocument.presentationml.presProps+xml"/>
  <Default Extension="xml" ContentType="application/xml"/>
  <Override PartName="/ppt/slides/slide4.xml" ContentType="application/vnd.openxmlformats-officedocument.presentationml.slide+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Default Extension="rels" ContentType="application/vnd.openxmlformats-package.relationships+xml"/>
  <Default Extension="jpeg" ContentType="image/jpeg"/>
  <Override PartName="/ppt/slides/slide8.xml" ContentType="application/vnd.openxmlformats-officedocument.presentationml.slide+xml"/>
  <Override PartName="/ppt/slideLayouts/slideLayout9.xml" ContentType="application/vnd.openxmlformats-officedocument.presentationml.slideLayout+xml"/>
  <Override PartName="/ppt/tableStyles.xml" ContentType="application/vnd.openxmlformats-officedocument.presentationml.tableStyles+xml"/>
  <Override PartName="/ppt/notesSlides/notesSlide6.xml" ContentType="application/vnd.openxmlformats-officedocument.presentationml.notesSlide+xml"/>
  <Override PartName="/ppt/slides/slide5.xml" ContentType="application/vnd.openxmlformats-officedocument.presentationml.slide+xml"/>
  <Override PartName="/ppt/slideLayouts/slideLayout6.xml" ContentType="application/vnd.openxmlformats-officedocument.presentationml.slideLayout+xml"/>
  <Override PartName="/ppt/theme/theme1.xml" ContentType="application/vnd.openxmlformats-officedocument.theme+xml"/>
  <Override PartName="/ppt/notesSlides/notesSlide3.xml" ContentType="application/vnd.openxmlformats-officedocument.presentationml.notesSlide+xml"/>
  <Override PartName="/ppt/slides/slide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879" r:id="rId1"/>
  </p:sldMasterIdLst>
  <p:notesMasterIdLst>
    <p:notesMasterId r:id="rId11"/>
  </p:notesMasterIdLst>
  <p:sldIdLst>
    <p:sldId id="256" r:id="rId2"/>
    <p:sldId id="263" r:id="rId3"/>
    <p:sldId id="257" r:id="rId4"/>
    <p:sldId id="264" r:id="rId5"/>
    <p:sldId id="258" r:id="rId6"/>
    <p:sldId id="259" r:id="rId7"/>
    <p:sldId id="260" r:id="rId8"/>
    <p:sldId id="261"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80104" autoAdjust="0"/>
  </p:normalViewPr>
  <p:slideViewPr>
    <p:cSldViewPr snapToGrid="0" snapToObjects="1">
      <p:cViewPr varScale="1">
        <p:scale>
          <a:sx n="81" d="100"/>
          <a:sy n="81" d="100"/>
        </p:scale>
        <p:origin x="-1136"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155B-4359-CC46-8E92-20273B8BE203}" type="datetimeFigureOut">
              <a:rPr lang="en-US" smtClean="0"/>
              <a:pPr/>
              <a:t>5/5/11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17F873-ADF9-8D45-AEF4-D05C348806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for participating in Fowler’s Career Day! This PowerPoint is designed to help you prepare for your presentation.  Feel free to modify it in ANY way. In fact, the more diverse the presentations, the better.  You do not have to follow this format exactly, it is simply set-up to include many of the questions the kids will be asked to answer after listening to you presentation.  The template is set for an Engineer’s presentation, so be sure to change the wording to fit your career appropriately.  Also, the more pictures you can include, the better – kids love visuals!  Remember your audience will consist of 8</a:t>
            </a:r>
            <a:r>
              <a:rPr lang="en-US" baseline="30000" dirty="0" smtClean="0"/>
              <a:t>th</a:t>
            </a:r>
            <a:r>
              <a:rPr lang="en-US" baseline="0" dirty="0" smtClean="0"/>
              <a:t> graders –visuals and humor would be appreciated.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slide we’d like for you to give an overview</a:t>
            </a:r>
            <a:r>
              <a:rPr lang="en-US" baseline="0" dirty="0" smtClean="0"/>
              <a:t> of that your career is about.  Be sure to include examples.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was it about this</a:t>
            </a:r>
            <a:r>
              <a:rPr lang="en-US" baseline="0" dirty="0" smtClean="0"/>
              <a:t> career/job that made you choose it?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activities do you recommend</a:t>
            </a:r>
            <a:r>
              <a:rPr lang="en-US" baseline="0" dirty="0" smtClean="0"/>
              <a:t> that students participate in if they want to explore this career?  What did you participate in? Clubs? Sports? Activities?</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us an</a:t>
            </a:r>
            <a:r>
              <a:rPr lang="en-US" baseline="0" dirty="0" smtClean="0"/>
              <a:t> idea of activities that you might do on a usual day.  Do you spend time indoors or outdoors?  What equipment do you use? Computer, cell phone, cameras?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makes</a:t>
            </a:r>
            <a:r>
              <a:rPr lang="en-US" baseline="0" dirty="0" smtClean="0"/>
              <a:t> you get up in the morning?  Why your job important?</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some qualities</a:t>
            </a:r>
            <a:r>
              <a:rPr lang="en-US" baseline="0" dirty="0" smtClean="0"/>
              <a:t> that a good worker in your field would need?  Do you need to listen a lot? Read reports? Know chemistry?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places where you could</a:t>
            </a:r>
            <a:r>
              <a:rPr lang="en-US" baseline="0" dirty="0" smtClean="0"/>
              <a:t> be employed.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we’d like</a:t>
            </a:r>
            <a:r>
              <a:rPr lang="en-US" baseline="0" dirty="0" smtClean="0"/>
              <a:t> for you to talk about other people that you interact with on a daily basis. Perhaps a nurse, an electrician, a designer, etc.  </a:t>
            </a:r>
            <a:endParaRPr lang="en-US" dirty="0"/>
          </a:p>
        </p:txBody>
      </p:sp>
      <p:sp>
        <p:nvSpPr>
          <p:cNvPr id="4" name="Slide Number Placeholder 3"/>
          <p:cNvSpPr>
            <a:spLocks noGrp="1"/>
          </p:cNvSpPr>
          <p:nvPr>
            <p:ph type="sldNum" sz="quarter" idx="10"/>
          </p:nvPr>
        </p:nvSpPr>
        <p:spPr/>
        <p:txBody>
          <a:bodyPr/>
          <a:lstStyle/>
          <a:p>
            <a:fld id="{D217F873-ADF9-8D45-AEF4-D05C348806D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grpSp>
        <p:nvGrpSpPr>
          <p:cNvPr id="7" name="Group 17"/>
          <p:cNvGrpSpPr/>
          <p:nvPr/>
        </p:nvGrpSpPr>
        <p:grpSpPr>
          <a:xfrm>
            <a:off x="486873" y="411480"/>
            <a:ext cx="8170255" cy="6035040"/>
            <a:chOff x="486873" y="411480"/>
            <a:chExt cx="8170255" cy="6035040"/>
          </a:xfrm>
        </p:grpSpPr>
        <p:pic>
          <p:nvPicPr>
            <p:cNvPr id="12" name="Picture 11"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14" name="Rectangle 13"/>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73741" y="6122894"/>
            <a:ext cx="2133600" cy="259317"/>
          </a:xfrm>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6F42FDE4-A7DD-41A7-A0A6-9B649FB43336}" type="slidenum">
              <a:rPr kumimoji="0" lang="en-US" smtClean="0"/>
              <a:pPr/>
              <a:t>‹#›</a:t>
            </a:fld>
            <a:endParaRPr kumimoji="0" lang="en-US" sz="14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Content, Picture, and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9E15D-D4A0-AA4D-B717-EEB8DE090430}" type="datetimeFigureOut">
              <a:rPr lang="en-US" smtClean="0"/>
              <a:pPr/>
              <a:t>5/5/11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19B64-0CD3-3C4E-9DC4-4B0DFFB0014A}" type="slidenum">
              <a:rPr lang="en-US" smtClean="0"/>
              <a:pPr/>
              <a:t>‹#›</a:t>
            </a:fld>
            <a:endParaRPr lang="en-US"/>
          </a:p>
        </p:txBody>
      </p:sp>
      <p:sp>
        <p:nvSpPr>
          <p:cNvPr id="15" name="Rectangle 1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Click icon to add picture</a:t>
            </a:r>
            <a:endParaRPr/>
          </a:p>
        </p:txBody>
      </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grpSp>
        <p:nvGrpSpPr>
          <p:cNvPr id="8" name="Group 32"/>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5" name="Rectangle 34"/>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129E15D-D4A0-AA4D-B717-EEB8DE090430}" type="datetimeFigureOut">
              <a:rPr lang="en-US" smtClean="0"/>
              <a:pPr/>
              <a:t>5/5/11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above Caption">
    <p:spTree>
      <p:nvGrpSpPr>
        <p:cNvPr id="1" name=""/>
        <p:cNvGrpSpPr/>
        <p:nvPr/>
      </p:nvGrpSpPr>
      <p:grpSpPr>
        <a:xfrm>
          <a:off x="0" y="0"/>
          <a:ext cx="0" cy="0"/>
          <a:chOff x="0" y="0"/>
          <a:chExt cx="0" cy="0"/>
        </a:xfrm>
      </p:grpSpPr>
      <p:grpSp>
        <p:nvGrpSpPr>
          <p:cNvPr id="8" name="Group 26"/>
          <p:cNvGrpSpPr/>
          <p:nvPr/>
        </p:nvGrpSpPr>
        <p:grpSpPr>
          <a:xfrm>
            <a:off x="182880" y="173699"/>
            <a:ext cx="8778240" cy="6510602"/>
            <a:chOff x="182880" y="173699"/>
            <a:chExt cx="8778240" cy="6510602"/>
          </a:xfrm>
        </p:grpSpPr>
        <p:pic>
          <p:nvPicPr>
            <p:cNvPr id="36" name="Picture 35"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38" name="Rectangle 37"/>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9" name="Straight Connector 38"/>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30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129E15D-D4A0-AA4D-B717-EEB8DE090430}" type="datetimeFigureOut">
              <a:rPr lang="en-US" smtClean="0"/>
              <a:pPr/>
              <a:t>5/5/11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B93A9-DE17-42E8-A366-46C30944BF19}" type="slidenum">
              <a:rPr/>
              <a:pPr/>
              <a:t>‹#›</a:t>
            </a:fld>
            <a:endParaRPr/>
          </a:p>
        </p:txBody>
      </p:sp>
      <p:sp>
        <p:nvSpPr>
          <p:cNvPr id="15" name="Rectangle 14"/>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7" name="Group 19"/>
          <p:cNvGrpSpPr/>
          <p:nvPr/>
        </p:nvGrpSpPr>
        <p:grpSpPr>
          <a:xfrm>
            <a:off x="182880" y="173699"/>
            <a:ext cx="8778240" cy="6510602"/>
            <a:chOff x="182880" y="173699"/>
            <a:chExt cx="8778240" cy="6510602"/>
          </a:xfrm>
        </p:grpSpPr>
        <p:pic>
          <p:nvPicPr>
            <p:cNvPr id="21" name="Picture 20"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9B64-0CD3-3C4E-9DC4-4B0DFFB0014A}" type="slidenum">
              <a:rPr lang="en-US" smtClean="0"/>
              <a:pPr/>
              <a:t>‹#›</a:t>
            </a:fld>
            <a:endParaRPr lang="en-US"/>
          </a:p>
        </p:txBody>
      </p:sp>
      <p:sp>
        <p:nvSpPr>
          <p:cNvPr id="26" name="Rectangle 25"/>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7" name="Group 15"/>
          <p:cNvGrpSpPr/>
          <p:nvPr/>
        </p:nvGrpSpPr>
        <p:grpSpPr>
          <a:xfrm>
            <a:off x="182880" y="173699"/>
            <a:ext cx="8778240" cy="6510602"/>
            <a:chOff x="182880" y="173699"/>
            <a:chExt cx="8778240" cy="6510602"/>
          </a:xfrm>
        </p:grpSpPr>
        <p:pic>
          <p:nvPicPr>
            <p:cNvPr id="17" name="Picture 16"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pic>
        <p:nvPicPr>
          <p:cNvPr id="7" name="Picture 6" descr="PaperPanel-Title.jpg"/>
          <p:cNvPicPr>
            <a:picLocks noChangeAspect="1"/>
          </p:cNvPicPr>
          <p:nvPr/>
        </p:nvPicPr>
        <p:blipFill>
          <a:blip r:embed="rId2"/>
          <a:srcRect r="2128"/>
          <a:stretch>
            <a:fillRect/>
          </a:stretch>
        </p:blipFill>
        <p:spPr>
          <a:xfrm>
            <a:off x="486873" y="411480"/>
            <a:ext cx="8170255" cy="6035040"/>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69259" y="6122894"/>
            <a:ext cx="2133600" cy="259317"/>
          </a:xfrm>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grpSp>
        <p:nvGrpSpPr>
          <p:cNvPr id="7" name="Group 23"/>
          <p:cNvGrpSpPr/>
          <p:nvPr/>
        </p:nvGrpSpPr>
        <p:grpSpPr>
          <a:xfrm>
            <a:off x="182880" y="173699"/>
            <a:ext cx="8778240" cy="6510602"/>
            <a:chOff x="182880" y="173699"/>
            <a:chExt cx="8778240" cy="6510602"/>
          </a:xfrm>
        </p:grpSpPr>
        <p:pic>
          <p:nvPicPr>
            <p:cNvPr id="25" name="Picture 2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lvl1pPr>
          </a:lstStyle>
          <a:p>
            <a:r>
              <a:rPr lang="en-US" smtClean="0"/>
              <a:t>Click to edit Master title style</a:t>
            </a:r>
            <a:endParaRPr/>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9E15D-D4A0-AA4D-B717-EEB8DE090430}" type="datetimeFigureOut">
              <a:rPr lang="en-US" smtClean="0"/>
              <a:pPr/>
              <a:t>5/5/11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A4845-A08A-4DF4-8D99-E2E7B6D41C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182880" y="173699"/>
            <a:ext cx="8778240" cy="6510602"/>
            <a:chOff x="182880" y="173699"/>
            <a:chExt cx="8778240" cy="6510602"/>
          </a:xfrm>
        </p:grpSpPr>
        <p:pic>
          <p:nvPicPr>
            <p:cNvPr id="15" name="Picture 14"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9"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129E15D-D4A0-AA4D-B717-EEB8DE090430}" type="datetimeFigureOut">
              <a:rPr lang="en-US" smtClean="0"/>
              <a:pPr/>
              <a:t>5/5/11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10" name="Group 16"/>
          <p:cNvGrpSpPr/>
          <p:nvPr/>
        </p:nvGrpSpPr>
        <p:grpSpPr>
          <a:xfrm>
            <a:off x="182880" y="173699"/>
            <a:ext cx="8778240" cy="6510602"/>
            <a:chOff x="182880" y="173699"/>
            <a:chExt cx="8778240" cy="6510602"/>
          </a:xfrm>
        </p:grpSpPr>
        <p:pic>
          <p:nvPicPr>
            <p:cNvPr id="18" name="Picture 1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1"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29E15D-D4A0-AA4D-B717-EEB8DE090430}" type="datetimeFigureOut">
              <a:rPr lang="en-US" smtClean="0"/>
              <a:pPr/>
              <a:t>5/5/11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19B64-0CD3-3C4E-9DC4-4B0DFFB0014A}" type="slidenum">
              <a:rPr lang="en-US" smtClean="0"/>
              <a:pPr/>
              <a:t>‹#›</a:t>
            </a:fld>
            <a:endParaRPr lang="en-US"/>
          </a:p>
        </p:txBody>
      </p:sp>
      <p:cxnSp>
        <p:nvCxnSpPr>
          <p:cNvPr id="30" name="Straight Connector 29"/>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rot="16200000" flipH="1">
            <a:off x="2217480" y="4026438"/>
            <a:ext cx="4711326" cy="2286"/>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6" name="Group 18"/>
          <p:cNvGrpSpPr/>
          <p:nvPr/>
        </p:nvGrpSpPr>
        <p:grpSpPr>
          <a:xfrm>
            <a:off x="182880" y="173699"/>
            <a:ext cx="8778240" cy="6510602"/>
            <a:chOff x="182880" y="173699"/>
            <a:chExt cx="8778240" cy="6510602"/>
          </a:xfrm>
        </p:grpSpPr>
        <p:pic>
          <p:nvPicPr>
            <p:cNvPr id="20" name="Picture 19"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7"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247157" y="1612392"/>
                <a:ext cx="8622792"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129E15D-D4A0-AA4D-B717-EEB8DE090430}" type="datetimeFigureOut">
              <a:rPr lang="en-US" smtClean="0"/>
              <a:pPr/>
              <a:t>5/5/11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grpSp>
        <p:nvGrpSpPr>
          <p:cNvPr id="5" name="Group 17"/>
          <p:cNvGrpSpPr/>
          <p:nvPr/>
        </p:nvGrpSpPr>
        <p:grpSpPr>
          <a:xfrm>
            <a:off x="182880" y="173699"/>
            <a:ext cx="8778240" cy="6510602"/>
            <a:chOff x="182880" y="173699"/>
            <a:chExt cx="8778240" cy="6510602"/>
          </a:xfrm>
        </p:grpSpPr>
        <p:pic>
          <p:nvPicPr>
            <p:cNvPr id="19" name="Picture 18"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6" name="Group 10"/>
            <p:cNvGrpSpPr/>
            <p:nvPr/>
          </p:nvGrpSpPr>
          <p:grpSpPr>
            <a:xfrm>
              <a:off x="256032" y="237744"/>
              <a:ext cx="8622792" cy="6364224"/>
              <a:chOff x="247157" y="247430"/>
              <a:chExt cx="8622792" cy="6364224"/>
            </a:xfrm>
          </p:grpSpPr>
          <p:sp>
            <p:nvSpPr>
              <p:cNvPr id="21" name="Rectangle 20"/>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2" name="Straight Connector 21"/>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8129E15D-D4A0-AA4D-B717-EEB8DE090430}" type="datetimeFigureOut">
              <a:rPr lang="en-US" smtClean="0"/>
              <a:pPr/>
              <a:t>5/5/11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19B64-0CD3-3C4E-9DC4-4B0DFFB001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8" name="Group 33"/>
          <p:cNvGrpSpPr/>
          <p:nvPr/>
        </p:nvGrpSpPr>
        <p:grpSpPr>
          <a:xfrm>
            <a:off x="182880" y="173699"/>
            <a:ext cx="8778240" cy="6510602"/>
            <a:chOff x="182880" y="173699"/>
            <a:chExt cx="8778240" cy="6510602"/>
          </a:xfrm>
        </p:grpSpPr>
        <p:grpSp>
          <p:nvGrpSpPr>
            <p:cNvPr id="9" name="Group 26"/>
            <p:cNvGrpSpPr/>
            <p:nvPr/>
          </p:nvGrpSpPr>
          <p:grpSpPr>
            <a:xfrm>
              <a:off x="182880" y="173699"/>
              <a:ext cx="8778240" cy="6510602"/>
              <a:chOff x="182880" y="173699"/>
              <a:chExt cx="8778240" cy="6510602"/>
            </a:xfrm>
          </p:grpSpPr>
          <p:pic>
            <p:nvPicPr>
              <p:cNvPr id="28" name="Picture 27" descr="PaperPanel-Base.jpg"/>
              <p:cNvPicPr>
                <a:picLocks noChangeAspect="1"/>
              </p:cNvPicPr>
              <p:nvPr/>
            </p:nvPicPr>
            <p:blipFill>
              <a:blip r:embed="rId2"/>
              <a:stretch>
                <a:fillRect/>
              </a:stretch>
            </p:blipFill>
            <p:spPr>
              <a:xfrm>
                <a:off x="182880" y="173699"/>
                <a:ext cx="8778240" cy="6510602"/>
              </a:xfrm>
              <a:prstGeom prst="rect">
                <a:avLst/>
              </a:prstGeom>
              <a:noFill/>
              <a:ln w="12700">
                <a:noFill/>
              </a:ln>
              <a:effectLst>
                <a:outerShdw blurRad="63500" sx="101000" sy="101000" algn="ctr" rotWithShape="0">
                  <a:prstClr val="black">
                    <a:alpha val="40000"/>
                  </a:prstClr>
                </a:outerShdw>
              </a:effectLst>
              <a:scene3d>
                <a:camera prst="perspectiveFront" fov="4800000"/>
                <a:lightRig rig="threePt" dir="t"/>
              </a:scene3d>
            </p:spPr>
          </p:pic>
          <p:grpSp>
            <p:nvGrpSpPr>
              <p:cNvPr id="10" name="Group 10"/>
              <p:cNvGrpSpPr/>
              <p:nvPr/>
            </p:nvGrpSpPr>
            <p:grpSpPr>
              <a:xfrm>
                <a:off x="256032" y="237744"/>
                <a:ext cx="8622792" cy="6364224"/>
                <a:chOff x="247157" y="247430"/>
                <a:chExt cx="8622792" cy="6364224"/>
              </a:xfrm>
            </p:grpSpPr>
            <p:sp>
              <p:nvSpPr>
                <p:cNvPr id="30" name="Rectangle 29"/>
                <p:cNvSpPr>
                  <a:spLocks/>
                </p:cNvSpPr>
                <p:nvPr/>
              </p:nvSpPr>
              <p:spPr>
                <a:xfrm>
                  <a:off x="247157" y="247430"/>
                  <a:ext cx="8622792" cy="6364224"/>
                </a:xfrm>
                <a:prstGeom prst="rect">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129E15D-D4A0-AA4D-B717-EEB8DE090430}" type="datetimeFigureOut">
              <a:rPr lang="en-US" smtClean="0"/>
              <a:pPr/>
              <a:t>5/5/11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8129E15D-D4A0-AA4D-B717-EEB8DE090430}" type="datetimeFigureOut">
              <a:rPr lang="en-US" smtClean="0"/>
              <a:pPr/>
              <a:t>5/5/11</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5DF19B64-0CD3-3C4E-9DC4-4B0DFFB0014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normAutofit fontScale="90000"/>
          </a:bodyPr>
          <a:lstStyle/>
          <a:p>
            <a:r>
              <a:rPr lang="en-US" dirty="0" smtClean="0"/>
              <a:t>Fowler Middle School Career Day</a:t>
            </a:r>
            <a:endParaRPr lang="en-US" dirty="0"/>
          </a:p>
        </p:txBody>
      </p:sp>
      <p:sp>
        <p:nvSpPr>
          <p:cNvPr id="3" name="Subtitle 2"/>
          <p:cNvSpPr>
            <a:spLocks noGrp="1"/>
          </p:cNvSpPr>
          <p:nvPr>
            <p:ph type="subTitle" idx="1"/>
          </p:nvPr>
        </p:nvSpPr>
        <p:spPr>
          <a:xfrm>
            <a:off x="914400" y="3429000"/>
            <a:ext cx="7342188" cy="2006600"/>
          </a:xfrm>
        </p:spPr>
        <p:txBody>
          <a:bodyPr>
            <a:normAutofit/>
          </a:bodyPr>
          <a:lstStyle/>
          <a:p>
            <a:r>
              <a:rPr lang="en-US" sz="2700" dirty="0" smtClean="0"/>
              <a:t>Name</a:t>
            </a:r>
          </a:p>
          <a:p>
            <a:r>
              <a:rPr lang="en-US" sz="2700" dirty="0" smtClean="0"/>
              <a:t>Title</a:t>
            </a:r>
          </a:p>
          <a:p>
            <a:r>
              <a:rPr lang="en-US" sz="2700" dirty="0" smtClean="0"/>
              <a:t>Business/Organization</a:t>
            </a:r>
            <a:endParaRPr lang="en-US" sz="2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Engineering?</a:t>
            </a:r>
            <a:endParaRPr lang="en-US" dirty="0"/>
          </a:p>
        </p:txBody>
      </p:sp>
      <p:sp>
        <p:nvSpPr>
          <p:cNvPr id="4" name="Content Placeholder 3"/>
          <p:cNvSpPr>
            <a:spLocks noGrp="1"/>
          </p:cNvSpPr>
          <p:nvPr>
            <p:ph sz="half" idx="1"/>
          </p:nvPr>
        </p:nvSpPr>
        <p:spPr/>
        <p:txBody>
          <a:bodyPr/>
          <a:lstStyle/>
          <a:p>
            <a:endParaRPr lang="en-US" dirty="0"/>
          </a:p>
        </p:txBody>
      </p:sp>
      <p:pic>
        <p:nvPicPr>
          <p:cNvPr id="7" name="Content Placeholder 6" descr="engineer_engineering_joke_poster-p228947508001448689t5ta_400.jpg"/>
          <p:cNvPicPr>
            <a:picLocks noGrp="1" noChangeAspect="1"/>
          </p:cNvPicPr>
          <p:nvPr>
            <p:ph sz="half" idx="2"/>
          </p:nvPr>
        </p:nvPicPr>
        <p:blipFill>
          <a:blip r:embed="rId3"/>
          <a:srcRect t="-5076" b="-5076"/>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I Get </a:t>
            </a:r>
            <a:r>
              <a:rPr lang="en-US" dirty="0"/>
              <a:t>H</a:t>
            </a:r>
            <a:r>
              <a:rPr lang="en-US" dirty="0" smtClean="0"/>
              <a:t>ere?</a:t>
            </a:r>
            <a:endParaRPr lang="en-US" dirty="0"/>
          </a:p>
        </p:txBody>
      </p:sp>
      <p:sp>
        <p:nvSpPr>
          <p:cNvPr id="3" name="Content Placeholder 2"/>
          <p:cNvSpPr>
            <a:spLocks noGrp="1"/>
          </p:cNvSpPr>
          <p:nvPr>
            <p:ph idx="1"/>
          </p:nvPr>
        </p:nvSpPr>
        <p:spPr/>
        <p:txBody>
          <a:bodyPr/>
          <a:lstStyle/>
          <a:p>
            <a:r>
              <a:rPr lang="en-US" dirty="0" smtClean="0"/>
              <a:t>How did I choose this career?</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93055" y="244158"/>
            <a:ext cx="8582312" cy="1339850"/>
          </a:xfrm>
        </p:spPr>
        <p:txBody>
          <a:bodyPr>
            <a:noAutofit/>
          </a:bodyPr>
          <a:lstStyle/>
          <a:p>
            <a:r>
              <a:rPr lang="en-US" sz="4200" dirty="0" smtClean="0"/>
              <a:t>What High School/College Activities Could Lead to this Career?</a:t>
            </a:r>
            <a:endParaRPr lang="en-US" sz="42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Spend </a:t>
            </a:r>
            <a:r>
              <a:rPr lang="en-US" dirty="0"/>
              <a:t>M</a:t>
            </a:r>
            <a:r>
              <a:rPr lang="en-US" dirty="0" smtClean="0"/>
              <a:t>y Day?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I Like </a:t>
            </a:r>
            <a:r>
              <a:rPr lang="en-US" dirty="0"/>
              <a:t>M</a:t>
            </a:r>
            <a:r>
              <a:rPr lang="en-US" dirty="0" smtClean="0"/>
              <a:t>y </a:t>
            </a:r>
            <a:r>
              <a:rPr lang="en-US" dirty="0"/>
              <a:t>W</a:t>
            </a:r>
            <a:r>
              <a:rPr lang="en-US" dirty="0" smtClean="0"/>
              <a:t>ork?</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Makes a </a:t>
            </a:r>
            <a:r>
              <a:rPr lang="en-US" dirty="0"/>
              <a:t>G</a:t>
            </a:r>
            <a:r>
              <a:rPr lang="en-US" dirty="0" smtClean="0"/>
              <a:t>ood Engineer?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Would </a:t>
            </a:r>
            <a:r>
              <a:rPr lang="en-US" dirty="0"/>
              <a:t>Y</a:t>
            </a:r>
            <a:r>
              <a:rPr lang="en-US" dirty="0" smtClean="0"/>
              <a:t>ou Work as an Engineer?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Other Career/Jobs Within My Company?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FFFFFF"/>
      </a:dk1>
      <a:lt1>
        <a:srgbClr val="000000"/>
      </a:lt1>
      <a:dk2>
        <a:srgbClr val="7C8F97"/>
      </a:dk2>
      <a:lt2>
        <a:srgbClr val="D1D0C8"/>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majorFont>
      <a:minorFont>
        <a:latin typeface="Calisto MT"/>
        <a:ea typeface=""/>
        <a:cs typeface=""/>
        <a:font script="Jpan" typeface="ＭＳ 明朝"/>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594</TotalTime>
  <Words>401</Words>
  <Application>Microsoft Macintosh PowerPoint</Application>
  <PresentationFormat>On-screen Show (4:3)</PresentationFormat>
  <Paragraphs>31</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Capital</vt:lpstr>
      <vt:lpstr>Fowler Middle School Career Day</vt:lpstr>
      <vt:lpstr>What is Engineering?</vt:lpstr>
      <vt:lpstr>How Did I Get Here?</vt:lpstr>
      <vt:lpstr>What High School/College Activities Could Lead to this Career?</vt:lpstr>
      <vt:lpstr>How Do I Spend My Day?</vt:lpstr>
      <vt:lpstr>Why Do I Like My Work?</vt:lpstr>
      <vt:lpstr>What Makes a Good Engineer? </vt:lpstr>
      <vt:lpstr>Where Would You Work as an Engineer?</vt:lpstr>
      <vt:lpstr>What Are Other Career/Jobs Within My Company?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Fowler Middle School Career Day</dc:title>
  <dc:creator>Lucia Meza</dc:creator>
  <cp:lastModifiedBy>Lucia Meza</cp:lastModifiedBy>
  <cp:revision>5</cp:revision>
  <dcterms:created xsi:type="dcterms:W3CDTF">2011-05-05T22:19:33Z</dcterms:created>
  <dcterms:modified xsi:type="dcterms:W3CDTF">2011-05-05T22:35:02Z</dcterms:modified>
</cp:coreProperties>
</file>