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8" r:id="rId2"/>
    <p:sldId id="300" r:id="rId3"/>
    <p:sldId id="299" r:id="rId4"/>
    <p:sldId id="297" r:id="rId5"/>
    <p:sldId id="296" r:id="rId6"/>
    <p:sldId id="295" r:id="rId7"/>
    <p:sldId id="301" r:id="rId8"/>
    <p:sldId id="293" r:id="rId9"/>
    <p:sldId id="302" r:id="rId10"/>
    <p:sldId id="292" r:id="rId11"/>
    <p:sldId id="291" r:id="rId12"/>
    <p:sldId id="303" r:id="rId13"/>
    <p:sldId id="290" r:id="rId14"/>
    <p:sldId id="289" r:id="rId15"/>
    <p:sldId id="288" r:id="rId16"/>
    <p:sldId id="304" r:id="rId17"/>
    <p:sldId id="287" r:id="rId18"/>
    <p:sldId id="286" r:id="rId19"/>
    <p:sldId id="284" r:id="rId20"/>
    <p:sldId id="283" r:id="rId21"/>
    <p:sldId id="282" r:id="rId22"/>
    <p:sldId id="281" r:id="rId23"/>
    <p:sldId id="280" r:id="rId24"/>
    <p:sldId id="279" r:id="rId25"/>
    <p:sldId id="258" r:id="rId26"/>
    <p:sldId id="259" r:id="rId27"/>
    <p:sldId id="260" r:id="rId28"/>
    <p:sldId id="261" r:id="rId29"/>
    <p:sldId id="262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69"/>
  </p:normalViewPr>
  <p:slideViewPr>
    <p:cSldViewPr snapToGrid="0" snapToObjects="1">
      <p:cViewPr>
        <p:scale>
          <a:sx n="83" d="100"/>
          <a:sy n="83" d="100"/>
        </p:scale>
        <p:origin x="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C3077-2007-D540-8820-A28926BF8112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141B0-6CC2-0449-941E-CD208ABD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08D5-8133-C644-B3A6-E2CEC5B3AD6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2019-27F3-3346-9F7B-9605B88B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/>
              <a:t>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smtClean="0"/>
              <a:t>in </a:t>
            </a:r>
            <a:r>
              <a:rPr lang="en-US" sz="2800" b="1" i="1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</a:t>
            </a:r>
            <a:r>
              <a:rPr lang="en-US" sz="2800" smtClean="0"/>
              <a:t>in </a:t>
            </a:r>
            <a:r>
              <a:rPr lang="en-US" sz="2800" b="1" i="1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</a:t>
            </a:r>
            <a:r>
              <a:rPr lang="en-US" sz="2800" smtClean="0"/>
              <a:t>in </a:t>
            </a:r>
            <a:r>
              <a:rPr lang="en-US" sz="2800" b="1" i="1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</a:t>
            </a:r>
            <a:r>
              <a:rPr lang="en-US" sz="2800" smtClean="0"/>
              <a:t>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	removes the </a:t>
            </a:r>
            <a:r>
              <a:rPr lang="en-US" sz="2800" dirty="0"/>
              <a:t>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in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	removes the </a:t>
            </a:r>
            <a:r>
              <a:rPr lang="en-US" sz="2800" dirty="0"/>
              <a:t>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in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89" y="5418801"/>
            <a:ext cx="100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70882" y="5418801"/>
            <a:ext cx="43614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	removes the </a:t>
            </a:r>
            <a:r>
              <a:rPr lang="en-US" sz="2800" dirty="0"/>
              <a:t>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or </a:t>
            </a:r>
            <a:r>
              <a:rPr lang="en-US" sz="2800" dirty="0"/>
              <a:t>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is not in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89" y="5418801"/>
            <a:ext cx="100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70882" y="5418801"/>
            <a:ext cx="43614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	removes the </a:t>
            </a:r>
            <a:r>
              <a:rPr lang="en-US" sz="2800" dirty="0"/>
              <a:t>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or </a:t>
            </a:r>
            <a:r>
              <a:rPr lang="en-US" sz="2800" dirty="0"/>
              <a:t>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len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(m)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number of entries in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89" y="5418801"/>
            <a:ext cx="100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70882" y="5418801"/>
            <a:ext cx="43614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be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v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	 		or 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 smtClean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del m[k]</a:t>
            </a:r>
            <a:r>
              <a:rPr lang="en-US" sz="2800" dirty="0" smtClean="0"/>
              <a:t> 		removes the </a:t>
            </a:r>
            <a:r>
              <a:rPr lang="en-US" sz="2800" dirty="0"/>
              <a:t>value associated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or </a:t>
            </a:r>
            <a:r>
              <a:rPr lang="en-US" sz="2800" dirty="0"/>
              <a:t>raises </a:t>
            </a: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KeyError</a:t>
            </a:r>
            <a:r>
              <a:rPr lang="en-US" sz="2800" dirty="0"/>
              <a:t>, 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/>
              <a:t> is not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len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(m)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the number of entries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err="1">
                <a:latin typeface="Times" charset="0"/>
                <a:ea typeface="Times" charset="0"/>
                <a:cs typeface="Times" charset="0"/>
              </a:rPr>
              <a:t>iter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(m)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returns an iterator that allows to iterate over the keys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89" y="44878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89" y="5418801"/>
            <a:ext cx="100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786958" y="4589895"/>
            <a:ext cx="455625" cy="1287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070882" y="5418801"/>
            <a:ext cx="43614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2657"/>
              </p:ext>
            </p:extLst>
          </p:nvPr>
        </p:nvGraphicFramePr>
        <p:xfrm>
          <a:off x="279400" y="1328738"/>
          <a:ext cx="10223500" cy="28321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95700"/>
                <a:gridCol w="2171700"/>
                <a:gridCol w="2197100"/>
                <a:gridCol w="2159000"/>
              </a:tblGrid>
              <a:tr h="542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</a:tr>
              <a:tr h="60037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71278"/>
              </p:ext>
            </p:extLst>
          </p:nvPr>
        </p:nvGraphicFramePr>
        <p:xfrm>
          <a:off x="279400" y="1328738"/>
          <a:ext cx="10223500" cy="28321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95700"/>
                <a:gridCol w="2171700"/>
                <a:gridCol w="2197100"/>
                <a:gridCol w="2159000"/>
              </a:tblGrid>
              <a:tr h="542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</a:tr>
              <a:tr h="60037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59219"/>
              </p:ext>
            </p:extLst>
          </p:nvPr>
        </p:nvGraphicFramePr>
        <p:xfrm>
          <a:off x="279400" y="1328738"/>
          <a:ext cx="10223500" cy="28321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95700"/>
                <a:gridCol w="2171700"/>
                <a:gridCol w="2197100"/>
                <a:gridCol w="2159000"/>
              </a:tblGrid>
              <a:tr h="542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</a:tr>
              <a:tr h="60037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0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68377"/>
              </p:ext>
            </p:extLst>
          </p:nvPr>
        </p:nvGraphicFramePr>
        <p:xfrm>
          <a:off x="279400" y="1328738"/>
          <a:ext cx="10223500" cy="28321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95700"/>
                <a:gridCol w="2171700"/>
                <a:gridCol w="2197100"/>
                <a:gridCol w="2159000"/>
              </a:tblGrid>
              <a:tr h="542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</a:tr>
              <a:tr h="60037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UnsortedLinkedListMap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9400" y="1328738"/>
          <a:ext cx="10223500" cy="28321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95700"/>
                <a:gridCol w="2171700"/>
                <a:gridCol w="2197100"/>
                <a:gridCol w="2159000"/>
              </a:tblGrid>
              <a:tr h="542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Insert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</a:tr>
              <a:tr h="600373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UnsortedLinkedListMap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SortedArrayMap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SortedLinkedListMap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7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090238"/>
                  </p:ext>
                </p:extLst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0101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1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202728"/>
                  </p:ext>
                </p:extLst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0101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209574" r="-202247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209574" r="-99446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209574" r="-1412" b="-217021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48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8144195"/>
                  </p:ext>
                </p:extLst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0101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209574" r="-202247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209574" r="-99446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209574" r="-1412" b="-217021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323333" r="-20224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09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128615"/>
                  </p:ext>
                </p:extLst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0101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209574" r="-202247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209574" r="-99446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209574" r="-1412" b="-217021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323333" r="-20224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323333" r="-9944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323333" r="-1412" b="-126667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70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428207"/>
                  </p:ext>
                </p:extLst>
              </p:nvPr>
            </p:nvGraphicFramePr>
            <p:xfrm>
              <a:off x="279400" y="1328738"/>
              <a:ext cx="10223500" cy="28321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0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0101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209574" r="-202247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209574" r="-99446" b="-2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209574" r="-1412" b="-217021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323333" r="-20224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323333" r="-9944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323333" r="-1412" b="-126667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405319" r="-202247" b="-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405319" r="-99446" b="-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405319" r="-1412" b="-212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03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smtClean="0">
                <a:solidFill>
                  <a:srgbClr val="7030A0"/>
                </a:solidFill>
              </a:rPr>
              <a:t>Operations</a:t>
            </a:r>
            <a:r>
              <a:rPr lang="en-US" sz="2800" smtClean="0">
                <a:solidFill>
                  <a:srgbClr val="7030A0"/>
                </a:solidFill>
              </a:rPr>
              <a:t>:</a:t>
            </a:r>
            <a:r>
              <a:rPr lang="en-US" sz="280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Structures for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9400" y="1328738"/>
              <a:ext cx="10223500" cy="33782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BinarySearchTreeMap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092631"/>
                  </p:ext>
                </p:extLst>
              </p:nvPr>
            </p:nvGraphicFramePr>
            <p:xfrm>
              <a:off x="279400" y="1328738"/>
              <a:ext cx="10223500" cy="33782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695700"/>
                    <a:gridCol w="2171700"/>
                    <a:gridCol w="2197100"/>
                    <a:gridCol w="2159000"/>
                  </a:tblGrid>
                  <a:tr h="54262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Find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Insert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Delete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  <a:tr h="600373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98990" r="-202247" b="-39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98990" r="-99446" b="-39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98990" r="-1412" b="-395960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UnsortedLinkedListMap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209574" r="-202247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209574" r="-99446" b="-3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209574" r="-1412" b="-317021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SortedArrayMap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323333" r="-202247" b="-23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323333" r="-99446" b="-23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323333" r="-1412" b="-231111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SortedLinkedListMap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787" t="-405319" r="-202247" b="-1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67036" t="-405319" r="-99446" b="-1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4294" t="-405319" r="-1412" b="-12127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r>
                            <a:rPr lang="en-US" sz="2800" dirty="0" err="1" smtClean="0"/>
                            <a:t>BinarySearchTreeMap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64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</a:t>
            </a:r>
            <a:r>
              <a:rPr lang="en-US" sz="2800" b="1" i="1" smtClean="0">
                <a:latin typeface="Times" charset="0"/>
                <a:ea typeface="Times" charset="0"/>
                <a:cs typeface="Times" charset="0"/>
              </a:rPr>
              <a:t>()</a:t>
            </a:r>
            <a:r>
              <a:rPr lang="en-US" sz="280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</a:t>
            </a:r>
            <a:r>
              <a:rPr lang="en-US" sz="2800" smtClean="0"/>
              <a:t>empty map</a:t>
            </a:r>
            <a:r>
              <a:rPr lang="en-US" sz="280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</a:t>
            </a:r>
            <a:r>
              <a:rPr lang="en-US" sz="2800" smtClean="0"/>
              <a:t>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885" y="-48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Map ADT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4" y="1117600"/>
            <a:ext cx="116694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Model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  <a:r>
              <a:rPr lang="en-US" sz="2800" dirty="0" smtClean="0"/>
              <a:t> A collection of values, each mapped by a key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7030A0"/>
                </a:solidFill>
              </a:rPr>
              <a:t>Operations</a:t>
            </a:r>
            <a:r>
              <a:rPr lang="en-US" sz="2800" dirty="0" smtClean="0">
                <a:solidFill>
                  <a:srgbClr val="7030A0"/>
                </a:solidFill>
              </a:rPr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m = Map()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Creates an empty map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m[k] = v </a:t>
            </a:r>
            <a:r>
              <a:rPr lang="en-US" sz="2800" dirty="0"/>
              <a:t>	</a:t>
            </a:r>
            <a:r>
              <a:rPr lang="en-US" sz="2800" dirty="0" smtClean="0"/>
              <a:t>adds value </a:t>
            </a:r>
            <a:r>
              <a:rPr lang="en-US" sz="2800" b="1" i="1" dirty="0" smtClean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2800" dirty="0" smtClean="0"/>
              <a:t> with key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to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		   	If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 already exists in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sz="2800" dirty="0" smtClean="0"/>
              <a:t>, it replaces the value already 				associated with </a:t>
            </a:r>
            <a:r>
              <a:rPr lang="en-US" sz="2800" b="1" i="1" dirty="0">
                <a:latin typeface="Times" charset="0"/>
                <a:ea typeface="Times" charset="0"/>
                <a:cs typeface="Times" charset="0"/>
              </a:rPr>
              <a:t>k</a:t>
            </a:r>
            <a:r>
              <a:rPr lang="en-US" sz="2800" dirty="0" smtClean="0"/>
              <a:t>, to </a:t>
            </a:r>
            <a:r>
              <a:rPr lang="en-US" sz="2800" smtClean="0"/>
              <a:t>be </a:t>
            </a:r>
            <a:r>
              <a:rPr lang="en-US" sz="2800" b="1" i="1" smtClean="0">
                <a:latin typeface="Times" charset="0"/>
                <a:ea typeface="Times" charset="0"/>
                <a:cs typeface="Times" charset="0"/>
              </a:rPr>
              <a:t>v</a:t>
            </a:r>
            <a:endParaRPr lang="en-US" sz="2800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9" y="3351863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 flipV="1">
            <a:off x="974510" y="3351863"/>
            <a:ext cx="433376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624</Words>
  <Application>Microsoft Macintosh PowerPoint</Application>
  <PresentationFormat>Widescreen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</vt:lpstr>
      <vt:lpstr>Office Theme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The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  <vt:lpstr>Data Structures for Map ADT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for Map</dc:title>
  <dc:creator>Itay Tal</dc:creator>
  <cp:lastModifiedBy>Itay Tal</cp:lastModifiedBy>
  <cp:revision>16</cp:revision>
  <dcterms:created xsi:type="dcterms:W3CDTF">2017-11-02T17:11:39Z</dcterms:created>
  <dcterms:modified xsi:type="dcterms:W3CDTF">2018-04-05T18:07:28Z</dcterms:modified>
</cp:coreProperties>
</file>