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58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8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4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4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8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0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93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10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25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5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17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6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0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5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78C0-1CAD-45A6-A8B0-8AF9AEB35F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D64963-499E-46BF-A13F-C09CE4D5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PROCESADORES RISC Y PROCESADORES 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un procesador CISC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Las características que generalmente son encontradas en los diseños RISC son: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Codificación uniforme de instrucciones, lo que permite una de codificación más rápida.</a:t>
            </a:r>
          </a:p>
          <a:p>
            <a:r>
              <a:rPr lang="es-ES" dirty="0"/>
              <a:t>Un conjunto de registros homogéneo, permitiendo que cualquier registro sea utilizado en cualquier contexto y así simplificar el diseño del compilador.</a:t>
            </a:r>
          </a:p>
          <a:p>
            <a:r>
              <a:rPr lang="es-ES" dirty="0"/>
              <a:t>Modos de direccionamiento simple con modos más complejos reemplazados por secuencias de instrucciones aritméticas simples.</a:t>
            </a:r>
          </a:p>
          <a:p>
            <a:r>
              <a:rPr lang="es-ES" dirty="0"/>
              <a:t>Los tipos de datos soportados en el hardware no se encuentran en una máquina RISC.</a:t>
            </a:r>
          </a:p>
          <a:p>
            <a:r>
              <a:rPr lang="es-ES" dirty="0"/>
              <a:t>Los diseños RISC también prefieren utilizar como característica un modelo de memoria Harvard, donde los conjuntos de instrucciones y los conjuntos de datos están conceptualmente separados.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del diseño CISC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9459"/>
          </a:xfrm>
        </p:spPr>
        <p:txBody>
          <a:bodyPr/>
          <a:lstStyle/>
          <a:p>
            <a:r>
              <a:rPr lang="es-ES" dirty="0"/>
              <a:t>La CPU trabaja mas rápido al utilizar menos ciclos de reloj para ejecutar instrucciones.</a:t>
            </a:r>
          </a:p>
          <a:p>
            <a:r>
              <a:rPr lang="es-ES" dirty="0"/>
              <a:t>Utiliza un sistema de direcciones no destructivas en RAM. Eso significa que a diferencia de CISC, RISC conserva después de realizar sus operaciones en memoria los dos operandos y su resultado, reduciendo la ejecución de nuevas operaciones.</a:t>
            </a:r>
          </a:p>
          <a:p>
            <a:r>
              <a:rPr lang="es-ES" dirty="0"/>
              <a:t>Cada instrucción puede ser ejecutada en un solo ciclo del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3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Desventajas del diseño CISC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4603" y="1475522"/>
            <a:ext cx="659199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9969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Menor potencia que otros procesadores.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Existen operaciones que se aceleran muchísimo con instrucciones complejas.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Sobre todo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índole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matemática asociadas a simulaciones, tratamiento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señal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, video,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fotos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Mayor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tamaño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programas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actualidad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importancia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que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capacidad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discos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duros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ha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crecido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forma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exponencial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y bajada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era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importante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16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Procesadores 	CISC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31959"/>
            <a:ext cx="10515600" cy="2363990"/>
          </a:xfrm>
        </p:spPr>
        <p:txBody>
          <a:bodyPr/>
          <a:lstStyle/>
          <a:p>
            <a:r>
              <a:rPr lang="en-US" dirty="0"/>
              <a:t>MIPS, Millions Instruction Per Second.</a:t>
            </a:r>
          </a:p>
          <a:p>
            <a:r>
              <a:rPr lang="en-US" dirty="0"/>
              <a:t>PA-RISC, Hewlett Packard.</a:t>
            </a:r>
          </a:p>
          <a:p>
            <a:r>
              <a:rPr lang="en-US" dirty="0"/>
              <a:t>SPARC, Scalable Processor Architecture, Sun Microsystems.</a:t>
            </a:r>
          </a:p>
          <a:p>
            <a:r>
              <a:rPr lang="en-US" dirty="0" smtClean="0"/>
              <a:t>POWER </a:t>
            </a:r>
            <a:r>
              <a:rPr lang="en-US" dirty="0"/>
              <a:t>PC, Apple, Motorola e IBM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que poseen procesadores CISC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La línea MIPS Technologies Inc., que se encontraba en la mayoría de las computadoras de </a:t>
            </a:r>
            <a:r>
              <a:rPr lang="es-ES" dirty="0" err="1"/>
              <a:t>Silicon</a:t>
            </a:r>
            <a:r>
              <a:rPr lang="es-ES" dirty="0"/>
              <a:t> </a:t>
            </a:r>
            <a:r>
              <a:rPr lang="es-ES" dirty="0" err="1"/>
              <a:t>Graphics</a:t>
            </a:r>
            <a:r>
              <a:rPr lang="es-ES" dirty="0"/>
              <a:t> hasta 2006, y estuvo en las consolas ya descatalogadas Nintendo 64, PlayStation y PlayStation 2. Actualmente se utiliza en la PlayStation Portable y algunos </a:t>
            </a:r>
            <a:r>
              <a:rPr lang="es-ES" dirty="0" err="1"/>
              <a:t>routers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r>
              <a:rPr lang="es-ES" dirty="0"/>
              <a:t>La serie IBM POWER, utilizado principalmente por IBM en Servidores y superordenadores.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La versión </a:t>
            </a:r>
            <a:r>
              <a:rPr lang="es-ES" dirty="0" err="1"/>
              <a:t>PowerPC</a:t>
            </a:r>
            <a:r>
              <a:rPr lang="es-ES" dirty="0"/>
              <a:t> de Motorola e IBM (una versión de la serie IBM POWER) utilizada en los ordenadores </a:t>
            </a:r>
            <a:r>
              <a:rPr lang="es-ES" dirty="0" err="1"/>
              <a:t>AmigaOne</a:t>
            </a:r>
            <a:r>
              <a:rPr lang="es-ES" dirty="0"/>
              <a:t>, Apple Macintosh como el </a:t>
            </a:r>
            <a:r>
              <a:rPr lang="es-ES" dirty="0" err="1"/>
              <a:t>iMac</a:t>
            </a:r>
            <a:r>
              <a:rPr lang="es-ES" dirty="0"/>
              <a:t>, </a:t>
            </a:r>
            <a:r>
              <a:rPr lang="es-ES" dirty="0" err="1"/>
              <a:t>eMac</a:t>
            </a:r>
            <a:r>
              <a:rPr lang="es-ES" dirty="0"/>
              <a:t>, </a:t>
            </a:r>
            <a:r>
              <a:rPr lang="es-ES" dirty="0" err="1"/>
              <a:t>Power</a:t>
            </a:r>
            <a:r>
              <a:rPr lang="es-ES" dirty="0"/>
              <a:t> Mac y posteriores (hasta 2006). Actualmente se utiliza en muchos sistemas empotrados en automóviles, </a:t>
            </a:r>
            <a:r>
              <a:rPr lang="es-ES" dirty="0" err="1"/>
              <a:t>routers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, así como en muchas consolas de videojuegos, como la </a:t>
            </a:r>
            <a:r>
              <a:rPr lang="es-ES" dirty="0" err="1"/>
              <a:t>Playstation</a:t>
            </a:r>
            <a:r>
              <a:rPr lang="es-ES" dirty="0"/>
              <a:t> 3, Xbox 360 y Wii.</a:t>
            </a:r>
            <a:br>
              <a:rPr lang="es-ES" dirty="0"/>
            </a:br>
            <a:endParaRPr lang="es-ES" dirty="0"/>
          </a:p>
          <a:p>
            <a:r>
              <a:rPr lang="es-ES" dirty="0"/>
              <a:t>El procesador SPARC y </a:t>
            </a:r>
            <a:r>
              <a:rPr lang="es-ES" dirty="0" err="1"/>
              <a:t>UltraSPARC</a:t>
            </a:r>
            <a:r>
              <a:rPr lang="es-ES" dirty="0"/>
              <a:t> de </a:t>
            </a:r>
            <a:r>
              <a:rPr lang="es-ES" dirty="0" err="1"/>
              <a:t>Sun</a:t>
            </a:r>
            <a:r>
              <a:rPr lang="es-ES" dirty="0"/>
              <a:t> Microsystems y Fujitsu, que se encuentra en sus últimos modelos de servidores (y hasta 2008 también en estaciones de trabajo).</a:t>
            </a:r>
            <a:br>
              <a:rPr lang="es-ES" dirty="0"/>
            </a:br>
            <a:endParaRPr lang="es-ES" dirty="0"/>
          </a:p>
          <a:p>
            <a:r>
              <a:rPr lang="es-ES" dirty="0"/>
              <a:t>El PA-RISC y el HP/PA de Hewlett-Packard, ya descatalogados.</a:t>
            </a:r>
            <a:br>
              <a:rPr lang="es-ES" dirty="0"/>
            </a:b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4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3509" y="645217"/>
            <a:ext cx="10515600" cy="478299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El DEC </a:t>
            </a:r>
            <a:r>
              <a:rPr lang="es-ES" dirty="0" err="1" smtClean="0"/>
              <a:t>Alpha</a:t>
            </a:r>
            <a:r>
              <a:rPr lang="es-ES" dirty="0" smtClean="0"/>
              <a:t> en servidores HP </a:t>
            </a:r>
            <a:r>
              <a:rPr lang="es-ES" dirty="0" err="1" smtClean="0"/>
              <a:t>AlphaServer</a:t>
            </a:r>
            <a:r>
              <a:rPr lang="es-ES" dirty="0" smtClean="0"/>
              <a:t> y estaciones de trabajo </a:t>
            </a:r>
            <a:r>
              <a:rPr lang="es-ES" dirty="0" err="1" smtClean="0"/>
              <a:t>AlphaStation</a:t>
            </a:r>
            <a:r>
              <a:rPr lang="es-ES" dirty="0" smtClean="0"/>
              <a:t>, ya descatalogados.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El ARM – El paso de hardware de instrucciones x86 en operaciones RISC llega a ser significativo en el área y la energía para dispositivos móviles e integrados. Por lo tanto, los procesadores ARM dominan en PALM, Nintendo DS,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Boy</a:t>
            </a:r>
            <a:r>
              <a:rPr lang="es-ES" dirty="0" smtClean="0"/>
              <a:t> </a:t>
            </a:r>
            <a:r>
              <a:rPr lang="es-ES" dirty="0" err="1" smtClean="0"/>
              <a:t>Advance</a:t>
            </a:r>
            <a:r>
              <a:rPr lang="es-ES" dirty="0" smtClean="0"/>
              <a:t> y en múltiples </a:t>
            </a:r>
            <a:r>
              <a:rPr lang="es-ES" dirty="0" err="1" smtClean="0"/>
              <a:t>PDAs</a:t>
            </a:r>
            <a:r>
              <a:rPr lang="es-ES" dirty="0" smtClean="0"/>
              <a:t>, Apple </a:t>
            </a:r>
            <a:r>
              <a:rPr lang="es-ES" dirty="0" err="1" smtClean="0"/>
              <a:t>iPods</a:t>
            </a:r>
            <a:r>
              <a:rPr lang="es-ES" dirty="0" smtClean="0"/>
              <a:t>, Apple iPhone, iPod </a:t>
            </a:r>
            <a:r>
              <a:rPr lang="es-ES" dirty="0" err="1" smtClean="0"/>
              <a:t>Touch</a:t>
            </a:r>
            <a:r>
              <a:rPr lang="es-ES" dirty="0" smtClean="0"/>
              <a:t> (Samsung ARM1176JZF, ARM Cortex-A8, Apple A4), Apple iPad (Apple A4 ARM -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SoC</a:t>
            </a:r>
            <a:r>
              <a:rPr lang="es-ES" dirty="0" smtClean="0"/>
              <a:t>), videoconsolas como Nintendo DS (ARM7TDMI, ARM946E-S), Nintendo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Boy</a:t>
            </a:r>
            <a:r>
              <a:rPr lang="es-ES" dirty="0" smtClean="0"/>
              <a:t> </a:t>
            </a:r>
            <a:r>
              <a:rPr lang="es-ES" dirty="0" err="1" smtClean="0"/>
              <a:t>Advance</a:t>
            </a:r>
            <a:r>
              <a:rPr lang="es-ES" dirty="0" smtClean="0"/>
              <a:t> (ARM7TDMI).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Atmel</a:t>
            </a:r>
            <a:r>
              <a:rPr lang="es-ES" dirty="0" smtClean="0"/>
              <a:t> AVR usado en gran variedad de productos, desde mandos de la Xbox a los coches de la empresa BMW.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La plataforma </a:t>
            </a:r>
            <a:r>
              <a:rPr lang="es-ES" dirty="0" err="1" smtClean="0"/>
              <a:t>SuperH</a:t>
            </a:r>
            <a:r>
              <a:rPr lang="es-ES" dirty="0" smtClean="0"/>
              <a:t> de Hitachi, originalmente usada para las consolas Sega </a:t>
            </a:r>
            <a:r>
              <a:rPr lang="es-ES" dirty="0" err="1" smtClean="0"/>
              <a:t>Super</a:t>
            </a:r>
            <a:r>
              <a:rPr lang="es-ES" dirty="0" smtClean="0"/>
              <a:t> 32X, </a:t>
            </a:r>
            <a:r>
              <a:rPr lang="es-ES" dirty="0" err="1" smtClean="0"/>
              <a:t>Saturn</a:t>
            </a:r>
            <a:r>
              <a:rPr lang="es-ES" dirty="0" smtClean="0"/>
              <a:t> y </a:t>
            </a:r>
            <a:r>
              <a:rPr lang="es-ES" dirty="0" err="1" smtClean="0"/>
              <a:t>Dreamcast</a:t>
            </a:r>
            <a:r>
              <a:rPr lang="es-ES" dirty="0" smtClean="0"/>
              <a:t>, ahora forman parte de el </a:t>
            </a:r>
            <a:r>
              <a:rPr lang="es-ES" dirty="0" err="1" smtClean="0"/>
              <a:t>corazon</a:t>
            </a:r>
            <a:r>
              <a:rPr lang="es-ES" dirty="0" smtClean="0"/>
              <a:t> de muchos equipos electrónicos para el </a:t>
            </a:r>
            <a:r>
              <a:rPr lang="es-ES" dirty="0" err="1" smtClean="0"/>
              <a:t>consumo.SuperH</a:t>
            </a:r>
            <a:r>
              <a:rPr lang="es-ES" dirty="0" smtClean="0"/>
              <a:t> es la plataforma base de el grupo Mitsubishi - Hitachi. Estos dos grupos, unidos en 2002, dejaron aparte la propia arquitectura RISC de Mitsubishi, el M32R.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Los procesadores XAP usados en muchos chips </a:t>
            </a:r>
            <a:r>
              <a:rPr lang="es-ES" dirty="0" err="1" smtClean="0"/>
              <a:t>wireless</a:t>
            </a:r>
            <a:r>
              <a:rPr lang="es-ES" dirty="0" smtClean="0"/>
              <a:t> de poco consumo (Bluetooth, wifi) de CSR.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 procesador RISC?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RISC es el acrónimo de Reduced Instruction Set Computer lo que en castellano viene a ser conjunto reducido de instrucciones de computadora. Se entiende por procesador RISC aquel que tiene un conjunto de instrucciones con unas características determinadas.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un procesador RISC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7550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Las características que generalmente son encontradas en los diseños RISC son: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Codificación uniforme de instrucciones, lo que permite una de codificación más rápida.</a:t>
            </a:r>
          </a:p>
          <a:p>
            <a:r>
              <a:rPr lang="es-ES" dirty="0"/>
              <a:t>Un conjunto de registros homogéneo, permitiendo que cualquier registro sea utilizado en cualquier contexto y así simplificar el diseño del compilador.</a:t>
            </a:r>
          </a:p>
          <a:p>
            <a:r>
              <a:rPr lang="es-ES" dirty="0"/>
              <a:t>Modos de direccionamiento simple con modos más complejos reemplazados por secuencias de instrucciones aritméticas simples.</a:t>
            </a:r>
          </a:p>
          <a:p>
            <a:r>
              <a:rPr lang="es-ES" dirty="0"/>
              <a:t>Los tipos de datos soportados en el hardware no se encuentran en una máquina RISC.</a:t>
            </a:r>
          </a:p>
          <a:p>
            <a:r>
              <a:rPr lang="es-ES" dirty="0"/>
              <a:t>Los diseños RISC también prefieren utilizar como característica un modelo de memoria Harvard, donde los conjuntos de instrucciones y los conjuntos de datos están conceptualmente separados.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del diseño </a:t>
            </a:r>
            <a:r>
              <a:rPr lang="es-ES" dirty="0"/>
              <a:t>R</a:t>
            </a:r>
            <a:r>
              <a:rPr lang="es-ES" dirty="0" smtClean="0"/>
              <a:t>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9459"/>
          </a:xfrm>
        </p:spPr>
        <p:txBody>
          <a:bodyPr/>
          <a:lstStyle/>
          <a:p>
            <a:r>
              <a:rPr lang="es-ES" dirty="0"/>
              <a:t>La CPU trabaja mas rápido al utilizar menos ciclos de reloj para ejecutar instrucciones.</a:t>
            </a:r>
          </a:p>
          <a:p>
            <a:r>
              <a:rPr lang="es-ES" dirty="0"/>
              <a:t>Utiliza un sistema de direcciones no destructivas en RAM. Eso significa que a diferencia de CISC, RISC conserva después de realizar sus operaciones en memoria los dos operandos y su resultado, reduciendo la ejecución de nuevas operaciones.</a:t>
            </a:r>
          </a:p>
          <a:p>
            <a:r>
              <a:rPr lang="es-ES" dirty="0"/>
              <a:t>Cada instrucción puede ser ejecutada en un solo ciclo del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2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Desventajas del diseño RISC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04603" y="1475522"/>
            <a:ext cx="659199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9969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Menor potencia que otros procesadores.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Existen operaciones que se aceleran muchísimo con instrucciones complejas.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Sobre todo de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índole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matemática asociadas a simulaciones, tratamiento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señal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, video,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fotos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Mayor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tamaño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programas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actualidad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importancia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que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capacidad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discos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duros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ha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crecido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de forma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exponencial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y bajada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era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importante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80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Procesadores 	RISC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31959"/>
            <a:ext cx="10515600" cy="2363990"/>
          </a:xfrm>
        </p:spPr>
        <p:txBody>
          <a:bodyPr/>
          <a:lstStyle/>
          <a:p>
            <a:r>
              <a:rPr lang="en-US" dirty="0"/>
              <a:t>MIPS, Millions Instruction Per Second.</a:t>
            </a:r>
          </a:p>
          <a:p>
            <a:r>
              <a:rPr lang="en-US" dirty="0"/>
              <a:t>PA-RISC, Hewlett Packard.</a:t>
            </a:r>
          </a:p>
          <a:p>
            <a:r>
              <a:rPr lang="en-US" dirty="0"/>
              <a:t>SPARC, Scalable Processor Architecture, Sun Microsystems.</a:t>
            </a:r>
          </a:p>
          <a:p>
            <a:r>
              <a:rPr lang="en-US" dirty="0" smtClean="0"/>
              <a:t>POWER </a:t>
            </a:r>
            <a:r>
              <a:rPr lang="en-US" dirty="0"/>
              <a:t>PC, Apple, Motorola e IBM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que poseen procesadores RISC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La línea MIPS Technologies Inc., que se encontraba en la mayoría de las computadoras de </a:t>
            </a:r>
            <a:r>
              <a:rPr lang="es-ES" dirty="0" err="1"/>
              <a:t>Silicon</a:t>
            </a:r>
            <a:r>
              <a:rPr lang="es-ES" dirty="0"/>
              <a:t> </a:t>
            </a:r>
            <a:r>
              <a:rPr lang="es-ES" dirty="0" err="1"/>
              <a:t>Graphics</a:t>
            </a:r>
            <a:r>
              <a:rPr lang="es-ES" dirty="0"/>
              <a:t> hasta 2006, y estuvo en las consolas ya descatalogadas Nintendo 64, PlayStation y PlayStation 2. Actualmente se utiliza en la PlayStation Portable y algunos </a:t>
            </a:r>
            <a:r>
              <a:rPr lang="es-ES" dirty="0" err="1"/>
              <a:t>routers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r>
              <a:rPr lang="es-ES" dirty="0"/>
              <a:t>La serie IBM POWER, utilizado principalmente por IBM en Servidores y superordenadores.</a:t>
            </a:r>
            <a:br>
              <a:rPr lang="es-ES" dirty="0"/>
            </a:br>
            <a:endParaRPr lang="es-ES" dirty="0"/>
          </a:p>
          <a:p>
            <a:r>
              <a:rPr lang="es-ES" dirty="0"/>
              <a:t>La versión </a:t>
            </a:r>
            <a:r>
              <a:rPr lang="es-ES" dirty="0" err="1"/>
              <a:t>PowerPC</a:t>
            </a:r>
            <a:r>
              <a:rPr lang="es-ES" dirty="0"/>
              <a:t> de Motorola e IBM (una versión de la serie IBM POWER) utilizada en los ordenadores </a:t>
            </a:r>
            <a:r>
              <a:rPr lang="es-ES" dirty="0" err="1"/>
              <a:t>AmigaOne</a:t>
            </a:r>
            <a:r>
              <a:rPr lang="es-ES" dirty="0"/>
              <a:t>, Apple Macintosh como el </a:t>
            </a:r>
            <a:r>
              <a:rPr lang="es-ES" dirty="0" err="1"/>
              <a:t>iMac</a:t>
            </a:r>
            <a:r>
              <a:rPr lang="es-ES" dirty="0"/>
              <a:t>, </a:t>
            </a:r>
            <a:r>
              <a:rPr lang="es-ES" dirty="0" err="1"/>
              <a:t>eMac</a:t>
            </a:r>
            <a:r>
              <a:rPr lang="es-ES" dirty="0"/>
              <a:t>, </a:t>
            </a:r>
            <a:r>
              <a:rPr lang="es-ES" dirty="0" err="1"/>
              <a:t>Power</a:t>
            </a:r>
            <a:r>
              <a:rPr lang="es-ES" dirty="0"/>
              <a:t> Mac y posteriores (hasta 2006). Actualmente se utiliza en muchos sistemas empotrados en automóviles, </a:t>
            </a:r>
            <a:r>
              <a:rPr lang="es-ES" dirty="0" err="1"/>
              <a:t>routers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, así como en muchas consolas de videojuegos, como la </a:t>
            </a:r>
            <a:r>
              <a:rPr lang="es-ES" dirty="0" err="1"/>
              <a:t>Playstation</a:t>
            </a:r>
            <a:r>
              <a:rPr lang="es-ES" dirty="0"/>
              <a:t> 3, Xbox 360 y Wii.</a:t>
            </a:r>
            <a:br>
              <a:rPr lang="es-ES" dirty="0"/>
            </a:br>
            <a:endParaRPr lang="es-ES" dirty="0"/>
          </a:p>
          <a:p>
            <a:r>
              <a:rPr lang="es-ES" dirty="0"/>
              <a:t>El procesador SPARC y </a:t>
            </a:r>
            <a:r>
              <a:rPr lang="es-ES" dirty="0" err="1"/>
              <a:t>UltraSPARC</a:t>
            </a:r>
            <a:r>
              <a:rPr lang="es-ES" dirty="0"/>
              <a:t> de </a:t>
            </a:r>
            <a:r>
              <a:rPr lang="es-ES" dirty="0" err="1"/>
              <a:t>Sun</a:t>
            </a:r>
            <a:r>
              <a:rPr lang="es-ES" dirty="0"/>
              <a:t> Microsystems y Fujitsu, que se encuentra en sus últimos modelos de servidores (y hasta 2008 también en estaciones de trabajo).</a:t>
            </a:r>
            <a:br>
              <a:rPr lang="es-ES" dirty="0"/>
            </a:br>
            <a:endParaRPr lang="es-ES" dirty="0"/>
          </a:p>
          <a:p>
            <a:r>
              <a:rPr lang="es-ES" dirty="0"/>
              <a:t>El PA-RISC y el HP/PA de Hewlett-Packard, ya descatalogados.</a:t>
            </a:r>
            <a:br>
              <a:rPr lang="es-ES" dirty="0"/>
            </a:b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3509" y="645217"/>
            <a:ext cx="10515600" cy="478299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El DEC </a:t>
            </a:r>
            <a:r>
              <a:rPr lang="es-ES" dirty="0" err="1" smtClean="0"/>
              <a:t>Alpha</a:t>
            </a:r>
            <a:r>
              <a:rPr lang="es-ES" dirty="0" smtClean="0"/>
              <a:t> en servidores HP </a:t>
            </a:r>
            <a:r>
              <a:rPr lang="es-ES" dirty="0" err="1" smtClean="0"/>
              <a:t>AlphaServer</a:t>
            </a:r>
            <a:r>
              <a:rPr lang="es-ES" dirty="0" smtClean="0"/>
              <a:t> y estaciones de trabajo </a:t>
            </a:r>
            <a:r>
              <a:rPr lang="es-ES" dirty="0" err="1" smtClean="0"/>
              <a:t>AlphaStation</a:t>
            </a:r>
            <a:r>
              <a:rPr lang="es-ES" dirty="0" smtClean="0"/>
              <a:t>, ya descatalogados.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El ARM – El paso de hardware de instrucciones x86 en operaciones RISC llega a ser significativo en el área y la energía para dispositivos móviles e integrados. Por lo tanto, los procesadores ARM dominan en PALM, Nintendo DS,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Boy</a:t>
            </a:r>
            <a:r>
              <a:rPr lang="es-ES" dirty="0" smtClean="0"/>
              <a:t> </a:t>
            </a:r>
            <a:r>
              <a:rPr lang="es-ES" dirty="0" err="1" smtClean="0"/>
              <a:t>Advance</a:t>
            </a:r>
            <a:r>
              <a:rPr lang="es-ES" dirty="0" smtClean="0"/>
              <a:t> y en múltiples </a:t>
            </a:r>
            <a:r>
              <a:rPr lang="es-ES" dirty="0" err="1" smtClean="0"/>
              <a:t>PDAs</a:t>
            </a:r>
            <a:r>
              <a:rPr lang="es-ES" dirty="0" smtClean="0"/>
              <a:t>, Apple </a:t>
            </a:r>
            <a:r>
              <a:rPr lang="es-ES" dirty="0" err="1" smtClean="0"/>
              <a:t>iPods</a:t>
            </a:r>
            <a:r>
              <a:rPr lang="es-ES" dirty="0" smtClean="0"/>
              <a:t>, Apple iPhone, iPod </a:t>
            </a:r>
            <a:r>
              <a:rPr lang="es-ES" dirty="0" err="1" smtClean="0"/>
              <a:t>Touch</a:t>
            </a:r>
            <a:r>
              <a:rPr lang="es-ES" dirty="0" smtClean="0"/>
              <a:t> (Samsung ARM1176JZF, ARM Cortex-A8, Apple A4), Apple iPad (Apple A4 ARM -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SoC</a:t>
            </a:r>
            <a:r>
              <a:rPr lang="es-ES" dirty="0" smtClean="0"/>
              <a:t>), videoconsolas como Nintendo DS (ARM7TDMI, ARM946E-S), Nintendo </a:t>
            </a:r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Boy</a:t>
            </a:r>
            <a:r>
              <a:rPr lang="es-ES" dirty="0" smtClean="0"/>
              <a:t> </a:t>
            </a:r>
            <a:r>
              <a:rPr lang="es-ES" dirty="0" err="1" smtClean="0"/>
              <a:t>Advance</a:t>
            </a:r>
            <a:r>
              <a:rPr lang="es-ES" dirty="0" smtClean="0"/>
              <a:t> (ARM7TDMI).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Atmel</a:t>
            </a:r>
            <a:r>
              <a:rPr lang="es-ES" dirty="0" smtClean="0"/>
              <a:t> AVR usado en gran variedad de productos, desde mandos de la Xbox a los coches de la empresa BMW.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La plataforma </a:t>
            </a:r>
            <a:r>
              <a:rPr lang="es-ES" dirty="0" err="1" smtClean="0"/>
              <a:t>SuperH</a:t>
            </a:r>
            <a:r>
              <a:rPr lang="es-ES" dirty="0" smtClean="0"/>
              <a:t> de Hitachi, originalmente usada para las consolas Sega </a:t>
            </a:r>
            <a:r>
              <a:rPr lang="es-ES" dirty="0" err="1" smtClean="0"/>
              <a:t>Super</a:t>
            </a:r>
            <a:r>
              <a:rPr lang="es-ES" dirty="0" smtClean="0"/>
              <a:t> 32X, </a:t>
            </a:r>
            <a:r>
              <a:rPr lang="es-ES" dirty="0" err="1" smtClean="0"/>
              <a:t>Saturn</a:t>
            </a:r>
            <a:r>
              <a:rPr lang="es-ES" dirty="0" smtClean="0"/>
              <a:t> y </a:t>
            </a:r>
            <a:r>
              <a:rPr lang="es-ES" dirty="0" err="1" smtClean="0"/>
              <a:t>Dreamcast</a:t>
            </a:r>
            <a:r>
              <a:rPr lang="es-ES" dirty="0" smtClean="0"/>
              <a:t>, ahora forman parte de el </a:t>
            </a:r>
            <a:r>
              <a:rPr lang="es-ES" dirty="0" err="1" smtClean="0"/>
              <a:t>corazon</a:t>
            </a:r>
            <a:r>
              <a:rPr lang="es-ES" dirty="0" smtClean="0"/>
              <a:t> de muchos equipos electrónicos para el </a:t>
            </a:r>
            <a:r>
              <a:rPr lang="es-ES" dirty="0" err="1" smtClean="0"/>
              <a:t>consumo.SuperH</a:t>
            </a:r>
            <a:r>
              <a:rPr lang="es-ES" dirty="0" smtClean="0"/>
              <a:t> es la plataforma base de el grupo Mitsubishi - Hitachi. Estos dos grupos, unidos en 2002, dejaron aparte la propia arquitectura RISC de Mitsubishi, el M32R.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Los procesadores XAP usados en muchos chips </a:t>
            </a:r>
            <a:r>
              <a:rPr lang="es-ES" dirty="0" err="1" smtClean="0"/>
              <a:t>wireless</a:t>
            </a:r>
            <a:r>
              <a:rPr lang="es-ES" dirty="0" smtClean="0"/>
              <a:t> de poco consumo (Bluetooth, wifi) de CSR.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6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 procesador </a:t>
            </a:r>
            <a:r>
              <a:rPr lang="es-ES" dirty="0"/>
              <a:t>C</a:t>
            </a:r>
            <a:r>
              <a:rPr lang="es-ES" dirty="0" smtClean="0"/>
              <a:t>ISC?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RISC es el acrónimo de Reduced Instruction Set Computer lo que en castellano viene a ser conjunto reducido de instrucciones de computadora. Se entiende por procesador RISC aquel que tiene un conjunto de instrucciones con unas características determinadas.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5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451</Words>
  <Application>Microsoft Office PowerPoint</Application>
  <PresentationFormat>Panorámica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Symbol</vt:lpstr>
      <vt:lpstr>Times New Roman</vt:lpstr>
      <vt:lpstr>Wingdings 3</vt:lpstr>
      <vt:lpstr>Ion</vt:lpstr>
      <vt:lpstr>Espiral</vt:lpstr>
      <vt:lpstr>PROCESADORES RISC Y PROCESADORES MISC</vt:lpstr>
      <vt:lpstr>Que es un procesador RISC?</vt:lpstr>
      <vt:lpstr>Características de un procesador RISC</vt:lpstr>
      <vt:lpstr>Ventajas del diseño Risc</vt:lpstr>
      <vt:lpstr>Desventajas del diseño RISC</vt:lpstr>
      <vt:lpstr>Ejemplo Procesadores  RISC</vt:lpstr>
      <vt:lpstr>Dispositivos que poseen procesadores RISC</vt:lpstr>
      <vt:lpstr>Presentación de PowerPoint</vt:lpstr>
      <vt:lpstr>Que es un procesador CISC?</vt:lpstr>
      <vt:lpstr>Características de un procesador CISC</vt:lpstr>
      <vt:lpstr>Ventajas del diseño CISC</vt:lpstr>
      <vt:lpstr>Desventajas del diseño CISC</vt:lpstr>
      <vt:lpstr>Ejemplo Procesadores  CISC</vt:lpstr>
      <vt:lpstr>Dispositivos que poseen procesadores CISC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RISC Y PROCESADORES MISC</dc:title>
  <dc:creator>A21-PC17</dc:creator>
  <cp:lastModifiedBy>admin</cp:lastModifiedBy>
  <cp:revision>5</cp:revision>
  <dcterms:created xsi:type="dcterms:W3CDTF">2019-09-13T01:27:04Z</dcterms:created>
  <dcterms:modified xsi:type="dcterms:W3CDTF">2019-09-18T20:00:19Z</dcterms:modified>
</cp:coreProperties>
</file>