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4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7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7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651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3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7127-45DA-4593-BD07-24ACF7EE14B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74-F299-4455-8708-BED3A2C78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87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610" y="1093787"/>
            <a:ext cx="2909211" cy="469741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procesador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CISC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5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microprocesadores CISC tienen un conjunto de instrucciones que se caracteriza por ser muy amplio y permitir operaciones complejas entre operandos situados en la memoria o en los registros internos, en contraposición a la arquitectura RISC.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19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19" y="1093787"/>
            <a:ext cx="3041372" cy="469741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Desventajas del diseño </a:t>
            </a: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Risc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22176" y="985837"/>
            <a:ext cx="4373958" cy="5127625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Menor potencia que otros procesadores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—Existen operaciones que se aceleran muchísimo con instrucciones complejas. Sobre todo de índole matemática asociadas a simulaciones, tratamiento de señal, video, fotos. En estos casos es mejor tener instrucciones que puedan tratar con cientos de datos y escribirlos en memoria de una sola vez.</a:t>
            </a:r>
          </a:p>
          <a:p>
            <a:pPr fontAlgn="base">
              <a:lnSpc>
                <a:spcPct val="110000"/>
              </a:lnSpc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Mayor tamaño de los programas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—Esto en la actualidad no tiene importancia ya que la capacidad de los discos duros ha crecido de forma exponencial y bajado su precio pero hace años era importante.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5718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312" y="1093787"/>
            <a:ext cx="3055659" cy="4697413"/>
          </a:xfrm>
        </p:spPr>
        <p:txBody>
          <a:bodyPr>
            <a:normAutofit/>
          </a:bodyPr>
          <a:lstStyle/>
          <a:p>
            <a:r>
              <a:rPr lang="es-SV" sz="1800" b="1" dirty="0">
                <a:latin typeface="Arial" panose="020B0604020202020204" pitchFamily="34" charset="0"/>
                <a:cs typeface="Arial" panose="020B0604020202020204" pitchFamily="34" charset="0"/>
              </a:rPr>
              <a:t>Ejemplo de microprocesadores basados en la tecnología RISC: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10000"/>
              </a:lnSpc>
              <a:buNone/>
            </a:pPr>
            <a:endParaRPr lang="en-US" sz="2200" dirty="0"/>
          </a:p>
          <a:p>
            <a:pPr fontAlgn="base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MIPS, Millions Instruction Per Second.</a:t>
            </a:r>
          </a:p>
          <a:p>
            <a:pPr fontAlgn="base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PA-RISC, Hewlett Packard.</a:t>
            </a:r>
          </a:p>
          <a:p>
            <a:pPr fontAlgn="base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SPARC, Scalable Processor Architecture, Sun Microsystems.</a:t>
            </a:r>
          </a:p>
          <a:p>
            <a:pPr fontAlgn="base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POWER PC, Apple, Motorola e IBM.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575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751" y="1093787"/>
            <a:ext cx="3019940" cy="4697413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Dispositivos que poseen los procesadores RISC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22175" y="719932"/>
            <a:ext cx="4826531" cy="550148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 línea MIPS Technologies Inc., que se encontraba en la mayoría de las computadoras de Silicon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hasta 2006, y estuvo en las consolas ya descatalogadas Nintendo 64, PlayStation y PlayStation 2. </a:t>
            </a:r>
          </a:p>
          <a:p>
            <a:pPr>
              <a:lnSpc>
                <a:spcPct val="11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 serie IBM POWER, utilizado principalmente por IBM en Servidores y superordenadores.</a:t>
            </a:r>
          </a:p>
          <a:p>
            <a:pPr>
              <a:lnSpc>
                <a:spcPct val="11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 versión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PowerPC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de Motorola e IBM (una versión de la serie IBM POWER) utilizada en los ordenadores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AmigaOne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Apple Macintosh como el iMac,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eMac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Mac y posteriores (hasta 2006). Actualmente se utiliza en muchos sistemas empotrados en automóviles,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así como en muchas consolas de videojuegos, como la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Playstation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3, Xbox 360 y Wii.</a:t>
            </a:r>
          </a:p>
        </p:txBody>
      </p:sp>
    </p:spTree>
    <p:extLst>
      <p:ext uri="{BB962C8B-B14F-4D97-AF65-F5344CB8AC3E}">
        <p14:creationId xmlns:p14="http://schemas.microsoft.com/office/powerpoint/2010/main" val="160997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sc-y-cisc-diseno-de-computadoras-4-63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9" y="462959"/>
            <a:ext cx="7900002" cy="593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0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7A588F-DEB9-428E-BFE8-EED176AC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37" y="1093787"/>
            <a:ext cx="3055659" cy="4697413"/>
          </a:xfrm>
        </p:spPr>
        <p:txBody>
          <a:bodyPr>
            <a:normAutofit/>
          </a:bodyPr>
          <a:lstStyle/>
          <a:p>
            <a:r>
              <a:rPr lang="es-SV" sz="28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47E86F-52EF-4872-940D-EC038265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SV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Wendy Lizzette Escobar </a:t>
            </a:r>
            <a:r>
              <a:rPr lang="es-SV" dirty="0" err="1">
                <a:latin typeface="Arial" panose="020B0604020202020204" pitchFamily="34" charset="0"/>
                <a:cs typeface="Arial" panose="020B0604020202020204" pitchFamily="34" charset="0"/>
              </a:rPr>
              <a:t>Escobar</a:t>
            </a:r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Mario René Arana Carias.</a:t>
            </a:r>
          </a:p>
          <a:p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Sergio Ricardo López Urbina.</a:t>
            </a:r>
          </a:p>
          <a:p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William </a:t>
            </a:r>
            <a:r>
              <a:rPr lang="es-SV" dirty="0" err="1">
                <a:latin typeface="Arial" panose="020B0604020202020204" pitchFamily="34" charset="0"/>
                <a:cs typeface="Arial" panose="020B0604020202020204" pitchFamily="34" charset="0"/>
              </a:rPr>
              <a:t>Edenilson</a:t>
            </a:r>
            <a:r>
              <a:rPr lang="es-SV" dirty="0">
                <a:latin typeface="Arial" panose="020B0604020202020204" pitchFamily="34" charset="0"/>
                <a:cs typeface="Arial" panose="020B0604020202020204" pitchFamily="34" charset="0"/>
              </a:rPr>
              <a:t> García Hernández.</a:t>
            </a:r>
          </a:p>
        </p:txBody>
      </p:sp>
    </p:spTree>
    <p:extLst>
      <p:ext uri="{BB962C8B-B14F-4D97-AF65-F5344CB8AC3E}">
        <p14:creationId xmlns:p14="http://schemas.microsoft.com/office/powerpoint/2010/main" val="17806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89312" y="1093787"/>
            <a:ext cx="3091379" cy="4697413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s-ES" sz="2200" dirty="0"/>
          </a:p>
          <a:p>
            <a:pPr>
              <a:lnSpc>
                <a:spcPct val="110000"/>
              </a:lnSpc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Permiten operaciones complejas entre operandos situados en la memoria o en los registros internos.</a:t>
            </a:r>
          </a:p>
          <a:p>
            <a:pPr>
              <a:lnSpc>
                <a:spcPct val="110000"/>
              </a:lnSpc>
            </a:pP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Los CISC pertenecen a la primera corriente de construcción de procesadores, antes del desarrollo de los RISC.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9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s-ES" sz="2500" b="1">
                <a:latin typeface="Arial" panose="020B0604020202020204" pitchFamily="34" charset="0"/>
                <a:cs typeface="Arial" panose="020B0604020202020204" pitchFamily="34" charset="0"/>
              </a:rPr>
              <a:t>Ventajas del diseño CISC</a:t>
            </a:r>
            <a:endParaRPr lang="en-US" sz="2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Reduce la dificultad de crear compiladores.</a:t>
            </a: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Permite reducir el costo total del sistema.</a:t>
            </a: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Reduce los costos de creación de software.</a:t>
            </a: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Mejora la compactación de código.</a:t>
            </a: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Facilita la depuración de errores.</a:t>
            </a: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5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s-ES" sz="2000" b="1">
                <a:latin typeface="Arial" panose="020B0604020202020204" pitchFamily="34" charset="0"/>
                <a:cs typeface="Arial" panose="020B0604020202020204" pitchFamily="34" charset="0"/>
              </a:rPr>
              <a:t>Desventajas del diseño CISC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>
                <a:latin typeface="Arial" panose="020B0604020202020204" pitchFamily="34" charset="0"/>
                <a:cs typeface="Arial" panose="020B0604020202020204" pitchFamily="34" charset="0"/>
              </a:rPr>
              <a:t>Se dificulta el paralelismo. Esto obliga a subsanar lo anterior mencionado con microprocesadores que implementen un sistema que convierte instrucciones complejas en varias instrucciones simples.</a:t>
            </a:r>
          </a:p>
          <a:p>
            <a:pPr>
              <a:lnSpc>
                <a:spcPct val="110000"/>
              </a:lnSpc>
            </a:pPr>
            <a:r>
              <a:rPr lang="es-ES" sz="1700">
                <a:latin typeface="Arial" panose="020B0604020202020204" pitchFamily="34" charset="0"/>
                <a:cs typeface="Arial" panose="020B0604020202020204" pitchFamily="34" charset="0"/>
              </a:rPr>
              <a:t>No llega a ser tan eficiente como la arquitectura RISC</a:t>
            </a:r>
          </a:p>
          <a:p>
            <a:pPr>
              <a:lnSpc>
                <a:spcPct val="110000"/>
              </a:lnSpc>
            </a:pPr>
            <a:r>
              <a:rPr lang="es-ES" sz="1700">
                <a:latin typeface="Arial" panose="020B0604020202020204" pitchFamily="34" charset="0"/>
                <a:cs typeface="Arial" panose="020B0604020202020204" pitchFamily="34" charset="0"/>
              </a:rPr>
              <a:t>Utiliza más recursos que RISC.</a:t>
            </a:r>
          </a:p>
          <a:p>
            <a:pPr>
              <a:lnSpc>
                <a:spcPct val="110000"/>
              </a:lnSpc>
            </a:pPr>
            <a:r>
              <a:rPr lang="es-ES" sz="1700">
                <a:latin typeface="Arial" panose="020B0604020202020204" pitchFamily="34" charset="0"/>
                <a:cs typeface="Arial" panose="020B0604020202020204" pitchFamily="34" charset="0"/>
              </a:rPr>
              <a:t>Inclusión de instrucciones que raramente se usan.</a:t>
            </a:r>
          </a:p>
          <a:p>
            <a:pPr>
              <a:lnSpc>
                <a:spcPct val="110000"/>
              </a:lnSpc>
            </a:pPr>
            <a:r>
              <a:rPr lang="es-ES" sz="1700">
                <a:latin typeface="Arial" panose="020B0604020202020204" pitchFamily="34" charset="0"/>
                <a:cs typeface="Arial" panose="020B0604020202020204" pitchFamily="34" charset="0"/>
              </a:rPr>
              <a:t>La complejidad del conjunto que contiene las instrucciones es creciente.</a:t>
            </a:r>
          </a:p>
        </p:txBody>
      </p:sp>
    </p:spTree>
    <p:extLst>
      <p:ext uri="{BB962C8B-B14F-4D97-AF65-F5344CB8AC3E}">
        <p14:creationId xmlns:p14="http://schemas.microsoft.com/office/powerpoint/2010/main" val="223735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es-ES" b="1">
                <a:latin typeface="Arial" panose="020B0604020202020204" pitchFamily="34" charset="0"/>
                <a:cs typeface="Arial" panose="020B0604020202020204" pitchFamily="34" charset="0"/>
              </a:rPr>
              <a:t>Ejemplo de microprocesadores basados en la tecnología CISC: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fontAlgn="base"/>
            <a:endParaRPr lang="es-ES" b="1" dirty="0"/>
          </a:p>
          <a:p>
            <a:pPr fontAlgn="base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Intel 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8086, 8088, 80286, 80386, 80486.</a:t>
            </a:r>
          </a:p>
          <a:p>
            <a:pPr fontAlgn="base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Motorola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68000, 68010, 68020, 68030, 6840.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92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88" y="4170311"/>
            <a:ext cx="5584841" cy="20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84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Dispositivos que posee los procesadores CISC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6059" y="2249487"/>
            <a:ext cx="3633390" cy="3541714"/>
          </a:xfrm>
        </p:spPr>
        <p:txBody>
          <a:bodyPr anchor="ctr">
            <a:normAutofit/>
          </a:bodyPr>
          <a:lstStyle/>
          <a:p>
            <a:endParaRPr lang="es-ES" dirty="0"/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XBOX-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Playstation-4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Todos los procesadores Intel de 32bits</a:t>
            </a:r>
          </a:p>
        </p:txBody>
      </p:sp>
      <p:pic>
        <p:nvPicPr>
          <p:cNvPr id="2050" name="Picture 2" descr="Resultado de imagen para xbox 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r="19699" b="2"/>
          <a:stretch/>
        </p:blipFill>
        <p:spPr bwMode="auto">
          <a:xfrm>
            <a:off x="4489449" y="2249487"/>
            <a:ext cx="4229372" cy="3692220"/>
          </a:xfrm>
          <a:prstGeom prst="round2DiagRect">
            <a:avLst>
              <a:gd name="adj1" fmla="val 8670"/>
              <a:gd name="adj2" fmla="val 5715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9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750" y="1093787"/>
            <a:ext cx="2955645" cy="46974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 es un </a:t>
            </a:r>
            <a:r>
              <a:rPr lang="es-SV" sz="2800" b="1" dirty="0">
                <a:latin typeface="Arial" panose="020B0604020202020204" pitchFamily="34" charset="0"/>
                <a:cs typeface="Arial" panose="020B0604020202020204" pitchFamily="34" charset="0"/>
              </a:rPr>
              <a:t>procesador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RISC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fontAlgn="base"/>
            <a:endParaRPr lang="es-ES" sz="2200"/>
          </a:p>
          <a:p>
            <a:pPr fontAlgn="base"/>
            <a:r>
              <a:rPr lang="es-ES" sz="2200">
                <a:latin typeface="Arial" panose="020B0604020202020204" pitchFamily="34" charset="0"/>
                <a:cs typeface="Arial" panose="020B0604020202020204" pitchFamily="34" charset="0"/>
              </a:rPr>
              <a:t>RISC es el acrónimo de </a:t>
            </a:r>
            <a:r>
              <a:rPr lang="es-ES" sz="220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es-ES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err="1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es-ES" sz="220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s-ES" sz="2200" err="1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s-ES" sz="2200">
                <a:latin typeface="Arial" panose="020B0604020202020204" pitchFamily="34" charset="0"/>
                <a:cs typeface="Arial" panose="020B0604020202020204" pitchFamily="34" charset="0"/>
              </a:rPr>
              <a:t> lo que en castellano viene a ser conjunto reducido de instrucciones de computadora. Se entiende por procesador RISC aquel que tiene un conjunto de instrucciones con unas características determinadas.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0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s-ES" sz="1400" b="1">
                <a:latin typeface="Arial" panose="020B0604020202020204" pitchFamily="34" charset="0"/>
                <a:cs typeface="Arial" panose="020B0604020202020204" pitchFamily="34" charset="0"/>
              </a:rPr>
              <a:t>CARACTERISTICAS: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endParaRPr lang="es-ES"/>
          </a:p>
          <a:p>
            <a:pPr fontAlgn="base">
              <a:lnSpc>
                <a:spcPct val="110000"/>
              </a:lnSpc>
            </a:pPr>
            <a:endParaRPr lang="es-ES"/>
          </a:p>
          <a:p>
            <a:pPr fontAlgn="base">
              <a:lnSpc>
                <a:spcPct val="11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Instrucciones de tamaño fijo y presentadas en un reducido número de formatos.</a:t>
            </a: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1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Sólo las instrucciones de carga y almacenamiento acceden a la memoria de datos.</a:t>
            </a: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6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737" y="1093787"/>
            <a:ext cx="2898501" cy="4697413"/>
          </a:xfrm>
        </p:spPr>
        <p:txBody>
          <a:bodyPr>
            <a:norm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Ventajas del diseño RISC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es-ES" sz="1900">
                <a:latin typeface="Arial" panose="020B0604020202020204" pitchFamily="34" charset="0"/>
                <a:cs typeface="Arial" panose="020B0604020202020204" pitchFamily="34" charset="0"/>
              </a:rPr>
              <a:t>La CPU trabaja mas rápido al utilizar menos ciclos de reloj para ejecutar instrucciones.</a:t>
            </a:r>
          </a:p>
          <a:p>
            <a:pPr fontAlgn="base">
              <a:lnSpc>
                <a:spcPct val="110000"/>
              </a:lnSpc>
            </a:pPr>
            <a:r>
              <a:rPr lang="es-ES" sz="1900">
                <a:latin typeface="Arial" panose="020B0604020202020204" pitchFamily="34" charset="0"/>
                <a:cs typeface="Arial" panose="020B0604020202020204" pitchFamily="34" charset="0"/>
              </a:rPr>
              <a:t>Utiliza un sistema de direcciones no destructivas en RAM. Eso significa que a diferencia de CISC, RISC conserva después de realizar sus operaciones en memoria los dos operandos y su resultado, reduciendo la ejecución de nuevas operaciones.</a:t>
            </a:r>
          </a:p>
          <a:p>
            <a:pPr fontAlgn="base">
              <a:lnSpc>
                <a:spcPct val="110000"/>
              </a:lnSpc>
            </a:pPr>
            <a:r>
              <a:rPr lang="es-ES" sz="1900">
                <a:latin typeface="Arial" panose="020B0604020202020204" pitchFamily="34" charset="0"/>
                <a:cs typeface="Arial" panose="020B0604020202020204" pitchFamily="34" charset="0"/>
              </a:rPr>
              <a:t>Cada instrucción puede ser ejecutada en un solo ciclo del CPU.</a:t>
            </a:r>
          </a:p>
        </p:txBody>
      </p:sp>
    </p:spTree>
    <p:extLst>
      <p:ext uri="{BB962C8B-B14F-4D97-AF65-F5344CB8AC3E}">
        <p14:creationId xmlns:p14="http://schemas.microsoft.com/office/powerpoint/2010/main" val="1397289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609</Words>
  <Application>Microsoft Office PowerPoint</Application>
  <PresentationFormat>Presentación en pantalla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Que es un procesador CISC</vt:lpstr>
      <vt:lpstr>Características</vt:lpstr>
      <vt:lpstr>Ventajas del diseño CISC</vt:lpstr>
      <vt:lpstr>Desventajas del diseño CISC</vt:lpstr>
      <vt:lpstr>Ejemplo de microprocesadores basados en la tecnología CISC:</vt:lpstr>
      <vt:lpstr>Dispositivos que posee los procesadores CISC</vt:lpstr>
      <vt:lpstr>Que es un procesador RISC</vt:lpstr>
      <vt:lpstr>CARACTERISTICAS:</vt:lpstr>
      <vt:lpstr>Ventajas del diseño RISC</vt:lpstr>
      <vt:lpstr>Desventajas del diseño Risc</vt:lpstr>
      <vt:lpstr>Ejemplo de microprocesadores basados en la tecnología RISC:</vt:lpstr>
      <vt:lpstr>Dispositivos que poseen los procesadores RISC</vt:lpstr>
      <vt:lpstr>Presentación de PowerPoint</vt:lpstr>
      <vt:lpstr>Integrantes: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un procesador CISC</dc:title>
  <dc:creator>ESCOBAR</dc:creator>
  <cp:lastModifiedBy>ESCOBAR</cp:lastModifiedBy>
  <cp:revision>2</cp:revision>
  <dcterms:created xsi:type="dcterms:W3CDTF">2019-09-13T19:03:09Z</dcterms:created>
  <dcterms:modified xsi:type="dcterms:W3CDTF">2019-09-13T19:18:18Z</dcterms:modified>
</cp:coreProperties>
</file>