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7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50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9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4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1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0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9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5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01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0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2.2.3 Modelo de Ishikawa (Espina de pescado)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 deficiente de servicios y contratos manuales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83" y="1825625"/>
            <a:ext cx="6117834" cy="4351338"/>
          </a:xfrm>
        </p:spPr>
      </p:pic>
    </p:spTree>
    <p:extLst>
      <p:ext uri="{BB962C8B-B14F-4D97-AF65-F5344CB8AC3E}">
        <p14:creationId xmlns:p14="http://schemas.microsoft.com/office/powerpoint/2010/main" val="26851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Deficiencia de control de clientes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10" y="1825625"/>
            <a:ext cx="6125779" cy="4351338"/>
          </a:xfrm>
        </p:spPr>
      </p:pic>
    </p:spTree>
    <p:extLst>
      <p:ext uri="{BB962C8B-B14F-4D97-AF65-F5344CB8AC3E}">
        <p14:creationId xmlns:p14="http://schemas.microsoft.com/office/powerpoint/2010/main" val="277168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Deficiencia de control de empleados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10" y="1825625"/>
            <a:ext cx="6125779" cy="4351338"/>
          </a:xfrm>
        </p:spPr>
      </p:pic>
    </p:spTree>
    <p:extLst>
      <p:ext uri="{BB962C8B-B14F-4D97-AF65-F5344CB8AC3E}">
        <p14:creationId xmlns:p14="http://schemas.microsoft.com/office/powerpoint/2010/main" val="13573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b="1" dirty="0"/>
              <a:t>2.3.4 Diagramas de casos de uso 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6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2186781"/>
            <a:ext cx="3895725" cy="3629025"/>
          </a:xfrm>
        </p:spPr>
      </p:pic>
    </p:spTree>
    <p:extLst>
      <p:ext uri="{BB962C8B-B14F-4D97-AF65-F5344CB8AC3E}">
        <p14:creationId xmlns:p14="http://schemas.microsoft.com/office/powerpoint/2010/main" val="88309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3044031"/>
            <a:ext cx="3867150" cy="1914525"/>
          </a:xfrm>
        </p:spPr>
      </p:pic>
    </p:spTree>
    <p:extLst>
      <p:ext uri="{BB962C8B-B14F-4D97-AF65-F5344CB8AC3E}">
        <p14:creationId xmlns:p14="http://schemas.microsoft.com/office/powerpoint/2010/main" val="17604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2186781"/>
            <a:ext cx="3533775" cy="3629025"/>
          </a:xfrm>
        </p:spPr>
      </p:pic>
    </p:spTree>
    <p:extLst>
      <p:ext uri="{BB962C8B-B14F-4D97-AF65-F5344CB8AC3E}">
        <p14:creationId xmlns:p14="http://schemas.microsoft.com/office/powerpoint/2010/main" val="3023447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2.2.3 Modelo de Ishikawa (Espina de pescado) </vt:lpstr>
      <vt:lpstr>Control deficiente de servicios y contratos manuales</vt:lpstr>
      <vt:lpstr>Deficiencia de control de clientes</vt:lpstr>
      <vt:lpstr>Deficiencia de control de empleados</vt:lpstr>
      <vt:lpstr>2.3.4 Diagramas de casos de uso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</cp:revision>
  <dcterms:created xsi:type="dcterms:W3CDTF">2021-06-02T13:41:51Z</dcterms:created>
  <dcterms:modified xsi:type="dcterms:W3CDTF">2021-06-02T14:40:24Z</dcterms:modified>
</cp:coreProperties>
</file>