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4"/>
  </p:sldMasterIdLst>
  <p:notesMasterIdLst>
    <p:notesMasterId r:id="rId12"/>
  </p:notesMasterIdLst>
  <p:sldIdLst>
    <p:sldId id="304" r:id="rId5"/>
    <p:sldId id="256" r:id="rId6"/>
    <p:sldId id="288" r:id="rId7"/>
    <p:sldId id="265" r:id="rId8"/>
    <p:sldId id="307" r:id="rId9"/>
    <p:sldId id="306" r:id="rId10"/>
    <p:sldId id="31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viar Dreams" panose="020B0604020202020204" charset="0"/>
      <p:regular r:id="rId17"/>
      <p:bold r:id="rId18"/>
      <p:italic r:id="rId19"/>
      <p:boldItalic r:id="rId20"/>
    </p:embeddedFont>
    <p:embeddedFont>
      <p:font typeface="Darker Grotesque" panose="020B0604020202020204" charset="0"/>
      <p:regular r:id="rId21"/>
      <p:bold r:id="rId22"/>
    </p:embeddedFont>
    <p:embeddedFont>
      <p:font typeface="Darker Grotesque Medium" panose="020B0604020202020204" charset="0"/>
      <p:regular r:id="rId23"/>
      <p:bold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32E8FD6-2CCC-4FA3-9FB6-C64F191FCD33}">
          <p14:sldIdLst>
            <p14:sldId id="304"/>
            <p14:sldId id="256"/>
            <p14:sldId id="288"/>
            <p14:sldId id="265"/>
            <p14:sldId id="307"/>
            <p14:sldId id="306"/>
          </p14:sldIdLst>
        </p14:section>
        <p14:section name="Sección sin título" id="{310A01F6-9DAF-4C7C-B1A2-5F0DB27AB457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66E"/>
    <a:srgbClr val="EAEAEA"/>
    <a:srgbClr val="0A0092"/>
    <a:srgbClr val="000000"/>
    <a:srgbClr val="FFC3D0"/>
    <a:srgbClr val="FF962D"/>
    <a:srgbClr val="9E4F00"/>
    <a:srgbClr val="696FBB"/>
    <a:srgbClr val="CC6600"/>
    <a:srgbClr val="FFB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72F16-A89A-4320-8B25-B087D2CAE11B}">
  <a:tblStyle styleId="{51A72F16-A89A-4320-8B25-B087D2CAE1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d953a0dbdd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d953a0dbdd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1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0" name="Google Shape;270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75" name="Google Shape;275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13" name="Google Shape;313;p22"/>
          <p:cNvSpPr txBox="1">
            <a:spLocks noGrp="1"/>
          </p:cNvSpPr>
          <p:nvPr>
            <p:ph type="body" idx="2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7" name="Google Shape;527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31" name="Google Shape;531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6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43" name="Google Shape;543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7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37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51" name="Google Shape;551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7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7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556" name="Google Shape;55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2D6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5" r:id="rId3"/>
    <p:sldLayoutId id="2147483668" r:id="rId4"/>
    <p:sldLayoutId id="2147483681" r:id="rId5"/>
    <p:sldLayoutId id="2147483682" r:id="rId6"/>
    <p:sldLayoutId id="214748368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579;p41">
            <a:extLst>
              <a:ext uri="{FF2B5EF4-FFF2-40B4-BE49-F238E27FC236}">
                <a16:creationId xmlns:a16="http://schemas.microsoft.com/office/drawing/2014/main" id="{578039DD-ED15-49B6-BCD7-87E31DECFF4A}"/>
              </a:ext>
            </a:extLst>
          </p:cNvPr>
          <p:cNvSpPr/>
          <p:nvPr/>
        </p:nvSpPr>
        <p:spPr>
          <a:xfrm>
            <a:off x="433972" y="727134"/>
            <a:ext cx="4331662" cy="90236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73AEA2-93D4-4F40-A9D2-8B3B72C1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35" y="2036844"/>
            <a:ext cx="4160358" cy="690215"/>
          </a:xfrm>
        </p:spPr>
        <p:txBody>
          <a:bodyPr/>
          <a:lstStyle/>
          <a:p>
            <a:r>
              <a:rPr lang="es-SV" sz="3600" dirty="0"/>
              <a:t>INTEGRANTES: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BF1EBE23-5F38-4FD3-AE5F-C1012600B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405" y="3064957"/>
            <a:ext cx="5209940" cy="1175525"/>
          </a:xfrm>
        </p:spPr>
        <p:txBody>
          <a:bodyPr/>
          <a:lstStyle/>
          <a:p>
            <a:r>
              <a:rPr lang="es-SV" sz="1400" dirty="0">
                <a:solidFill>
                  <a:schemeClr val="tx1">
                    <a:lumMod val="20000"/>
                    <a:lumOff val="80000"/>
                  </a:schemeClr>
                </a:solidFill>
                <a:latin typeface="Caviar Dreams" panose="020B0402020204020504" pitchFamily="34" charset="0"/>
              </a:rPr>
              <a:t>Aguilar </a:t>
            </a:r>
            <a:r>
              <a:rPr lang="es-SV" sz="14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Caviar Dreams" panose="020B0402020204020504" pitchFamily="34" charset="0"/>
              </a:rPr>
              <a:t>Ramirez</a:t>
            </a:r>
            <a:r>
              <a:rPr lang="es-SV" sz="1400" dirty="0">
                <a:solidFill>
                  <a:schemeClr val="tx1">
                    <a:lumMod val="20000"/>
                    <a:lumOff val="80000"/>
                  </a:schemeClr>
                </a:solidFill>
                <a:latin typeface="Caviar Dreams" panose="020B0402020204020504" pitchFamily="34" charset="0"/>
              </a:rPr>
              <a:t>, Edwin </a:t>
            </a:r>
            <a:r>
              <a:rPr lang="es-SV" sz="14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Caviar Dreams" panose="020B0402020204020504" pitchFamily="34" charset="0"/>
              </a:rPr>
              <a:t>Nehemias</a:t>
            </a:r>
            <a:r>
              <a:rPr lang="es-SV" sz="1400" dirty="0">
                <a:solidFill>
                  <a:schemeClr val="tx1">
                    <a:lumMod val="20000"/>
                    <a:lumOff val="80000"/>
                  </a:schemeClr>
                </a:solidFill>
                <a:latin typeface="Caviar Dreams" panose="020B0402020204020504" pitchFamily="34" charset="0"/>
              </a:rPr>
              <a:t>              AR18-I04-001</a:t>
            </a:r>
          </a:p>
          <a:p>
            <a:r>
              <a:rPr lang="es-SV" sz="1400" dirty="0">
                <a:solidFill>
                  <a:schemeClr val="tx1">
                    <a:lumMod val="20000"/>
                    <a:lumOff val="80000"/>
                  </a:schemeClr>
                </a:solidFill>
                <a:latin typeface="Caviar Dreams" panose="020B0402020204020504" pitchFamily="34" charset="0"/>
              </a:rPr>
              <a:t>Arévalo Rivera, Cindy Karina                  CK19-I04-002</a:t>
            </a:r>
          </a:p>
          <a:p>
            <a:r>
              <a:rPr lang="es-SV" sz="1400" dirty="0">
                <a:solidFill>
                  <a:schemeClr val="tx1">
                    <a:lumMod val="20000"/>
                    <a:lumOff val="80000"/>
                  </a:schemeClr>
                </a:solidFill>
                <a:latin typeface="Caviar Dreams" panose="020B0402020204020504" pitchFamily="34" charset="0"/>
              </a:rPr>
              <a:t>García Santos, Douglas Ernesto		GS18-I04-002</a:t>
            </a:r>
          </a:p>
          <a:p>
            <a:r>
              <a:rPr lang="es-SV" sz="1400" dirty="0">
                <a:solidFill>
                  <a:schemeClr val="tx1">
                    <a:lumMod val="20000"/>
                    <a:lumOff val="80000"/>
                  </a:schemeClr>
                </a:solidFill>
                <a:latin typeface="Caviar Dreams" panose="020B0402020204020504" pitchFamily="34" charset="0"/>
              </a:rPr>
              <a:t>Hernández González, Rodrigo Oswaldo    HG18-104-002</a:t>
            </a:r>
          </a:p>
          <a:p>
            <a:r>
              <a:rPr lang="es-SV" sz="1400" dirty="0">
                <a:solidFill>
                  <a:schemeClr val="tx1">
                    <a:lumMod val="20000"/>
                    <a:lumOff val="80000"/>
                  </a:schemeClr>
                </a:solidFill>
                <a:latin typeface="Caviar Dreams" panose="020B0402020204020504" pitchFamily="34" charset="0"/>
              </a:rPr>
              <a:t>Martínez </a:t>
            </a:r>
            <a:r>
              <a:rPr lang="es-SV" sz="14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Caviar Dreams" panose="020B0402020204020504" pitchFamily="34" charset="0"/>
              </a:rPr>
              <a:t>Sensente</a:t>
            </a:r>
            <a:r>
              <a:rPr lang="es-SV" sz="1400" dirty="0">
                <a:solidFill>
                  <a:schemeClr val="tx1">
                    <a:lumMod val="20000"/>
                    <a:lumOff val="80000"/>
                  </a:schemeClr>
                </a:solidFill>
                <a:latin typeface="Caviar Dreams" panose="020B0402020204020504" pitchFamily="34" charset="0"/>
              </a:rPr>
              <a:t>, Manuel Enrique           MS19-I04-002</a:t>
            </a:r>
          </a:p>
          <a:p>
            <a:r>
              <a:rPr lang="es-SV" sz="1400" dirty="0">
                <a:solidFill>
                  <a:schemeClr val="tx1">
                    <a:lumMod val="20000"/>
                    <a:lumOff val="80000"/>
                  </a:schemeClr>
                </a:solidFill>
                <a:latin typeface="Caviar Dreams" panose="020B0402020204020504" pitchFamily="34" charset="0"/>
              </a:rPr>
              <a:t>Villeda Erazo, Gerardo José                   VE16-I04-001</a:t>
            </a:r>
          </a:p>
        </p:txBody>
      </p:sp>
      <p:grpSp>
        <p:nvGrpSpPr>
          <p:cNvPr id="5" name="Google Shape;953;p22">
            <a:extLst>
              <a:ext uri="{FF2B5EF4-FFF2-40B4-BE49-F238E27FC236}">
                <a16:creationId xmlns:a16="http://schemas.microsoft.com/office/drawing/2014/main" id="{3DC485F4-94A6-4B45-BF70-2F01A2DF50A5}"/>
              </a:ext>
            </a:extLst>
          </p:cNvPr>
          <p:cNvGrpSpPr/>
          <p:nvPr/>
        </p:nvGrpSpPr>
        <p:grpSpPr>
          <a:xfrm>
            <a:off x="4897028" y="1050302"/>
            <a:ext cx="3813000" cy="3042896"/>
            <a:chOff x="279262" y="1371705"/>
            <a:chExt cx="4292771" cy="3327551"/>
          </a:xfrm>
        </p:grpSpPr>
        <p:grpSp>
          <p:nvGrpSpPr>
            <p:cNvPr id="6" name="Google Shape;954;p22">
              <a:extLst>
                <a:ext uri="{FF2B5EF4-FFF2-40B4-BE49-F238E27FC236}">
                  <a16:creationId xmlns:a16="http://schemas.microsoft.com/office/drawing/2014/main" id="{F6D4DEED-FC9C-4848-9CE3-7DF71917A8BB}"/>
                </a:ext>
              </a:extLst>
            </p:cNvPr>
            <p:cNvGrpSpPr/>
            <p:nvPr/>
          </p:nvGrpSpPr>
          <p:grpSpPr>
            <a:xfrm>
              <a:off x="279262" y="1371705"/>
              <a:ext cx="4292771" cy="3327551"/>
              <a:chOff x="-42983525" y="-33547150"/>
              <a:chExt cx="93933725" cy="72812925"/>
            </a:xfrm>
          </p:grpSpPr>
          <p:sp>
            <p:nvSpPr>
              <p:cNvPr id="11" name="Google Shape;955;p22">
                <a:extLst>
                  <a:ext uri="{FF2B5EF4-FFF2-40B4-BE49-F238E27FC236}">
                    <a16:creationId xmlns:a16="http://schemas.microsoft.com/office/drawing/2014/main" id="{977E2311-5DD4-484C-80EB-5380C53DFA30}"/>
                  </a:ext>
                </a:extLst>
              </p:cNvPr>
              <p:cNvSpPr/>
              <p:nvPr/>
            </p:nvSpPr>
            <p:spPr>
              <a:xfrm>
                <a:off x="33348150" y="-30482100"/>
                <a:ext cx="12989125" cy="13379050"/>
              </a:xfrm>
              <a:custGeom>
                <a:avLst/>
                <a:gdLst/>
                <a:ahLst/>
                <a:cxnLst/>
                <a:rect l="l" t="t" r="r" b="b"/>
                <a:pathLst>
                  <a:path w="519565" h="535162" extrusionOk="0">
                    <a:moveTo>
                      <a:pt x="29495" y="1"/>
                    </a:moveTo>
                    <a:cubicBezTo>
                      <a:pt x="2148" y="1"/>
                      <a:pt x="1" y="43322"/>
                      <a:pt x="28486" y="45291"/>
                    </a:cubicBezTo>
                    <a:cubicBezTo>
                      <a:pt x="176269" y="54919"/>
                      <a:pt x="324211" y="64408"/>
                      <a:pt x="471993" y="74215"/>
                    </a:cubicBezTo>
                    <a:cubicBezTo>
                      <a:pt x="462286" y="220168"/>
                      <a:pt x="452936" y="366002"/>
                      <a:pt x="443248" y="511975"/>
                    </a:cubicBezTo>
                    <a:cubicBezTo>
                      <a:pt x="442270" y="527176"/>
                      <a:pt x="454136" y="535161"/>
                      <a:pt x="465945" y="535161"/>
                    </a:cubicBezTo>
                    <a:cubicBezTo>
                      <a:pt x="476713" y="535161"/>
                      <a:pt x="487433" y="528522"/>
                      <a:pt x="488325" y="514660"/>
                    </a:cubicBezTo>
                    <a:cubicBezTo>
                      <a:pt x="498431" y="361168"/>
                      <a:pt x="508397" y="207636"/>
                      <a:pt x="518522" y="54143"/>
                    </a:cubicBezTo>
                    <a:cubicBezTo>
                      <a:pt x="519565" y="38818"/>
                      <a:pt x="507572" y="30886"/>
                      <a:pt x="495666" y="30886"/>
                    </a:cubicBezTo>
                    <a:cubicBezTo>
                      <a:pt x="495533" y="30886"/>
                      <a:pt x="495401" y="30887"/>
                      <a:pt x="495268" y="30889"/>
                    </a:cubicBezTo>
                    <a:lnTo>
                      <a:pt x="495109" y="30869"/>
                    </a:lnTo>
                    <a:cubicBezTo>
                      <a:pt x="494114" y="30431"/>
                      <a:pt x="493080" y="30292"/>
                      <a:pt x="491866" y="30272"/>
                    </a:cubicBezTo>
                    <a:cubicBezTo>
                      <a:pt x="338354" y="20147"/>
                      <a:pt x="184683" y="10181"/>
                      <a:pt x="31191" y="55"/>
                    </a:cubicBezTo>
                    <a:cubicBezTo>
                      <a:pt x="30615" y="19"/>
                      <a:pt x="30050" y="1"/>
                      <a:pt x="29495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56;p22">
                <a:extLst>
                  <a:ext uri="{FF2B5EF4-FFF2-40B4-BE49-F238E27FC236}">
                    <a16:creationId xmlns:a16="http://schemas.microsoft.com/office/drawing/2014/main" id="{79464B5F-1A32-4F12-B243-441523AB174C}"/>
                  </a:ext>
                </a:extLst>
              </p:cNvPr>
              <p:cNvSpPr/>
              <p:nvPr/>
            </p:nvSpPr>
            <p:spPr>
              <a:xfrm>
                <a:off x="-32924825" y="26633200"/>
                <a:ext cx="13275775" cy="12632575"/>
              </a:xfrm>
              <a:custGeom>
                <a:avLst/>
                <a:gdLst/>
                <a:ahLst/>
                <a:cxnLst/>
                <a:rect l="l" t="t" r="r" b="b"/>
                <a:pathLst>
                  <a:path w="531031" h="505303" extrusionOk="0">
                    <a:moveTo>
                      <a:pt x="23204" y="1"/>
                    </a:moveTo>
                    <a:cubicBezTo>
                      <a:pt x="11644" y="1"/>
                      <a:pt x="0" y="7648"/>
                      <a:pt x="397" y="22562"/>
                    </a:cubicBezTo>
                    <a:cubicBezTo>
                      <a:pt x="4237" y="176353"/>
                      <a:pt x="8215" y="330123"/>
                      <a:pt x="12035" y="483914"/>
                    </a:cubicBezTo>
                    <a:cubicBezTo>
                      <a:pt x="12364" y="498243"/>
                      <a:pt x="23377" y="505112"/>
                      <a:pt x="34440" y="505112"/>
                    </a:cubicBezTo>
                    <a:cubicBezTo>
                      <a:pt x="35388" y="505112"/>
                      <a:pt x="36336" y="505061"/>
                      <a:pt x="37278" y="504961"/>
                    </a:cubicBezTo>
                    <a:lnTo>
                      <a:pt x="37418" y="504961"/>
                    </a:lnTo>
                    <a:cubicBezTo>
                      <a:pt x="38174" y="505203"/>
                      <a:pt x="38930" y="505303"/>
                      <a:pt x="39746" y="505303"/>
                    </a:cubicBezTo>
                    <a:cubicBezTo>
                      <a:pt x="40067" y="505303"/>
                      <a:pt x="40397" y="505287"/>
                      <a:pt x="40740" y="505259"/>
                    </a:cubicBezTo>
                    <a:cubicBezTo>
                      <a:pt x="194530" y="501420"/>
                      <a:pt x="348460" y="497441"/>
                      <a:pt x="502250" y="493622"/>
                    </a:cubicBezTo>
                    <a:cubicBezTo>
                      <a:pt x="531031" y="492851"/>
                      <a:pt x="529977" y="448339"/>
                      <a:pt x="501465" y="448339"/>
                    </a:cubicBezTo>
                    <a:cubicBezTo>
                      <a:pt x="501264" y="448339"/>
                      <a:pt x="501061" y="448341"/>
                      <a:pt x="500857" y="448346"/>
                    </a:cubicBezTo>
                    <a:cubicBezTo>
                      <a:pt x="352796" y="452126"/>
                      <a:pt x="204596" y="456064"/>
                      <a:pt x="56554" y="459705"/>
                    </a:cubicBezTo>
                    <a:cubicBezTo>
                      <a:pt x="52994" y="313473"/>
                      <a:pt x="49115" y="167381"/>
                      <a:pt x="45534" y="21150"/>
                    </a:cubicBezTo>
                    <a:cubicBezTo>
                      <a:pt x="45155" y="6941"/>
                      <a:pt x="34218" y="1"/>
                      <a:pt x="23204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57;p22">
                <a:extLst>
                  <a:ext uri="{FF2B5EF4-FFF2-40B4-BE49-F238E27FC236}">
                    <a16:creationId xmlns:a16="http://schemas.microsoft.com/office/drawing/2014/main" id="{427048E3-8771-427E-8536-3609F668C491}"/>
                  </a:ext>
                </a:extLst>
              </p:cNvPr>
              <p:cNvSpPr/>
              <p:nvPr/>
            </p:nvSpPr>
            <p:spPr>
              <a:xfrm>
                <a:off x="25781775" y="-26785400"/>
                <a:ext cx="25168425" cy="12879300"/>
              </a:xfrm>
              <a:custGeom>
                <a:avLst/>
                <a:gdLst/>
                <a:ahLst/>
                <a:cxnLst/>
                <a:rect l="l" t="t" r="r" b="b"/>
                <a:pathLst>
                  <a:path w="1006737" h="515172" extrusionOk="0">
                    <a:moveTo>
                      <a:pt x="594479" y="1"/>
                    </a:moveTo>
                    <a:cubicBezTo>
                      <a:pt x="574958" y="1"/>
                      <a:pt x="555600" y="4122"/>
                      <a:pt x="537647" y="13139"/>
                    </a:cubicBezTo>
                    <a:cubicBezTo>
                      <a:pt x="501064" y="31500"/>
                      <a:pt x="475045" y="66511"/>
                      <a:pt x="459290" y="104387"/>
                    </a:cubicBezTo>
                    <a:cubicBezTo>
                      <a:pt x="443574" y="142163"/>
                      <a:pt x="437050" y="183003"/>
                      <a:pt x="430624" y="223445"/>
                    </a:cubicBezTo>
                    <a:cubicBezTo>
                      <a:pt x="413417" y="180716"/>
                      <a:pt x="395534" y="136872"/>
                      <a:pt x="364222" y="103015"/>
                    </a:cubicBezTo>
                    <a:cubicBezTo>
                      <a:pt x="338756" y="75407"/>
                      <a:pt x="302114" y="55392"/>
                      <a:pt x="265297" y="55392"/>
                    </a:cubicBezTo>
                    <a:cubicBezTo>
                      <a:pt x="256961" y="55392"/>
                      <a:pt x="248616" y="56418"/>
                      <a:pt x="240390" y="58614"/>
                    </a:cubicBezTo>
                    <a:cubicBezTo>
                      <a:pt x="184810" y="73354"/>
                      <a:pt x="153638" y="136534"/>
                      <a:pt x="156045" y="193984"/>
                    </a:cubicBezTo>
                    <a:cubicBezTo>
                      <a:pt x="158492" y="251394"/>
                      <a:pt x="186322" y="304289"/>
                      <a:pt x="213496" y="354876"/>
                    </a:cubicBezTo>
                    <a:cubicBezTo>
                      <a:pt x="188845" y="351320"/>
                      <a:pt x="163781" y="347770"/>
                      <a:pt x="138968" y="347770"/>
                    </a:cubicBezTo>
                    <a:cubicBezTo>
                      <a:pt x="123814" y="347770"/>
                      <a:pt x="108754" y="349094"/>
                      <a:pt x="93941" y="352549"/>
                    </a:cubicBezTo>
                    <a:cubicBezTo>
                      <a:pt x="54851" y="361640"/>
                      <a:pt x="17354" y="389112"/>
                      <a:pt x="8521" y="428261"/>
                    </a:cubicBezTo>
                    <a:cubicBezTo>
                      <a:pt x="0" y="466152"/>
                      <a:pt x="28894" y="511124"/>
                      <a:pt x="67122" y="511124"/>
                    </a:cubicBezTo>
                    <a:cubicBezTo>
                      <a:pt x="67447" y="511124"/>
                      <a:pt x="67773" y="511120"/>
                      <a:pt x="68100" y="511114"/>
                    </a:cubicBezTo>
                    <a:lnTo>
                      <a:pt x="870949" y="515172"/>
                    </a:lnTo>
                    <a:cubicBezTo>
                      <a:pt x="935918" y="511472"/>
                      <a:pt x="993905" y="450918"/>
                      <a:pt x="1000331" y="386207"/>
                    </a:cubicBezTo>
                    <a:cubicBezTo>
                      <a:pt x="1006736" y="321457"/>
                      <a:pt x="960764" y="255552"/>
                      <a:pt x="897784" y="239180"/>
                    </a:cubicBezTo>
                    <a:cubicBezTo>
                      <a:pt x="887352" y="236469"/>
                      <a:pt x="876662" y="235175"/>
                      <a:pt x="865968" y="235175"/>
                    </a:cubicBezTo>
                    <a:cubicBezTo>
                      <a:pt x="813095" y="235175"/>
                      <a:pt x="760129" y="266800"/>
                      <a:pt x="737807" y="315104"/>
                    </a:cubicBezTo>
                    <a:lnTo>
                      <a:pt x="737807" y="315104"/>
                    </a:lnTo>
                    <a:cubicBezTo>
                      <a:pt x="769650" y="243234"/>
                      <a:pt x="777479" y="156718"/>
                      <a:pt x="739717" y="87956"/>
                    </a:cubicBezTo>
                    <a:cubicBezTo>
                      <a:pt x="711213" y="35957"/>
                      <a:pt x="652135" y="1"/>
                      <a:pt x="594479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58;p22">
                <a:extLst>
                  <a:ext uri="{FF2B5EF4-FFF2-40B4-BE49-F238E27FC236}">
                    <a16:creationId xmlns:a16="http://schemas.microsoft.com/office/drawing/2014/main" id="{49EDAC76-DB99-44D6-8778-65F35264B11E}"/>
                  </a:ext>
                </a:extLst>
              </p:cNvPr>
              <p:cNvSpPr/>
              <p:nvPr/>
            </p:nvSpPr>
            <p:spPr>
              <a:xfrm>
                <a:off x="-35486025" y="-17984250"/>
                <a:ext cx="32263450" cy="12010775"/>
              </a:xfrm>
              <a:custGeom>
                <a:avLst/>
                <a:gdLst/>
                <a:ahLst/>
                <a:cxnLst/>
                <a:rect l="l" t="t" r="r" b="b"/>
                <a:pathLst>
                  <a:path w="1290538" h="480431" extrusionOk="0">
                    <a:moveTo>
                      <a:pt x="1001958" y="0"/>
                    </a:moveTo>
                    <a:cubicBezTo>
                      <a:pt x="983448" y="0"/>
                      <a:pt x="964562" y="5429"/>
                      <a:pt x="947250" y="12558"/>
                    </a:cubicBezTo>
                    <a:cubicBezTo>
                      <a:pt x="868177" y="45082"/>
                      <a:pt x="808121" y="110351"/>
                      <a:pt x="750670" y="173769"/>
                    </a:cubicBezTo>
                    <a:cubicBezTo>
                      <a:pt x="761651" y="111007"/>
                      <a:pt x="726779" y="42934"/>
                      <a:pt x="669349" y="15263"/>
                    </a:cubicBezTo>
                    <a:cubicBezTo>
                      <a:pt x="650003" y="5932"/>
                      <a:pt x="628658" y="1460"/>
                      <a:pt x="607240" y="1460"/>
                    </a:cubicBezTo>
                    <a:cubicBezTo>
                      <a:pt x="565144" y="1460"/>
                      <a:pt x="522769" y="18737"/>
                      <a:pt x="494751" y="50354"/>
                    </a:cubicBezTo>
                    <a:cubicBezTo>
                      <a:pt x="452479" y="98097"/>
                      <a:pt x="446591" y="174345"/>
                      <a:pt x="480965" y="227917"/>
                    </a:cubicBezTo>
                    <a:cubicBezTo>
                      <a:pt x="428489" y="185446"/>
                      <a:pt x="367219" y="153836"/>
                      <a:pt x="302250" y="135614"/>
                    </a:cubicBezTo>
                    <a:cubicBezTo>
                      <a:pt x="278944" y="129101"/>
                      <a:pt x="254816" y="124314"/>
                      <a:pt x="230740" y="124314"/>
                    </a:cubicBezTo>
                    <a:cubicBezTo>
                      <a:pt x="223272" y="124314"/>
                      <a:pt x="215808" y="124775"/>
                      <a:pt x="208376" y="125787"/>
                    </a:cubicBezTo>
                    <a:cubicBezTo>
                      <a:pt x="177005" y="130144"/>
                      <a:pt x="146112" y="145441"/>
                      <a:pt x="128467" y="171779"/>
                    </a:cubicBezTo>
                    <a:cubicBezTo>
                      <a:pt x="107819" y="202533"/>
                      <a:pt x="108395" y="244089"/>
                      <a:pt x="122758" y="278166"/>
                    </a:cubicBezTo>
                    <a:cubicBezTo>
                      <a:pt x="137140" y="312262"/>
                      <a:pt x="163618" y="339932"/>
                      <a:pt x="192362" y="363287"/>
                    </a:cubicBezTo>
                    <a:cubicBezTo>
                      <a:pt x="177831" y="360580"/>
                      <a:pt x="163056" y="359243"/>
                      <a:pt x="148278" y="359243"/>
                    </a:cubicBezTo>
                    <a:cubicBezTo>
                      <a:pt x="111895" y="359243"/>
                      <a:pt x="75496" y="367349"/>
                      <a:pt x="42690" y="383080"/>
                    </a:cubicBezTo>
                    <a:cubicBezTo>
                      <a:pt x="22857" y="392628"/>
                      <a:pt x="2208" y="408224"/>
                      <a:pt x="995" y="430206"/>
                    </a:cubicBezTo>
                    <a:cubicBezTo>
                      <a:pt x="0" y="449780"/>
                      <a:pt x="15795" y="467087"/>
                      <a:pt x="34017" y="474268"/>
                    </a:cubicBezTo>
                    <a:cubicBezTo>
                      <a:pt x="46573" y="479216"/>
                      <a:pt x="60095" y="480430"/>
                      <a:pt x="73668" y="480430"/>
                    </a:cubicBezTo>
                    <a:cubicBezTo>
                      <a:pt x="78868" y="480430"/>
                      <a:pt x="84076" y="480252"/>
                      <a:pt x="89239" y="480037"/>
                    </a:cubicBezTo>
                    <a:lnTo>
                      <a:pt x="1209853" y="474288"/>
                    </a:lnTo>
                    <a:cubicBezTo>
                      <a:pt x="1259963" y="464739"/>
                      <a:pt x="1290538" y="405539"/>
                      <a:pt x="1278384" y="356006"/>
                    </a:cubicBezTo>
                    <a:cubicBezTo>
                      <a:pt x="1266229" y="306473"/>
                      <a:pt x="1220138" y="270089"/>
                      <a:pt x="1170486" y="258512"/>
                    </a:cubicBezTo>
                    <a:cubicBezTo>
                      <a:pt x="1155561" y="255025"/>
                      <a:pt x="1140380" y="253468"/>
                      <a:pt x="1125146" y="253468"/>
                    </a:cubicBezTo>
                    <a:cubicBezTo>
                      <a:pt x="1089700" y="253468"/>
                      <a:pt x="1053964" y="261900"/>
                      <a:pt x="1020475" y="274088"/>
                    </a:cubicBezTo>
                    <a:cubicBezTo>
                      <a:pt x="1086021" y="231099"/>
                      <a:pt x="1115065" y="139951"/>
                      <a:pt x="1086439" y="66984"/>
                    </a:cubicBezTo>
                    <a:cubicBezTo>
                      <a:pt x="1075618" y="39532"/>
                      <a:pt x="1056063" y="13632"/>
                      <a:pt x="1028074" y="4143"/>
                    </a:cubicBezTo>
                    <a:cubicBezTo>
                      <a:pt x="1019598" y="1245"/>
                      <a:pt x="1010821" y="0"/>
                      <a:pt x="1001958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59;p22">
                <a:extLst>
                  <a:ext uri="{FF2B5EF4-FFF2-40B4-BE49-F238E27FC236}">
                    <a16:creationId xmlns:a16="http://schemas.microsoft.com/office/drawing/2014/main" id="{9D8BF5A3-3106-4D76-B524-554CE67B07B8}"/>
                  </a:ext>
                </a:extLst>
              </p:cNvPr>
              <p:cNvSpPr/>
              <p:nvPr/>
            </p:nvSpPr>
            <p:spPr>
              <a:xfrm>
                <a:off x="30731475" y="-22292900"/>
                <a:ext cx="15534975" cy="7534750"/>
              </a:xfrm>
              <a:custGeom>
                <a:avLst/>
                <a:gdLst/>
                <a:ahLst/>
                <a:cxnLst/>
                <a:rect l="l" t="t" r="r" b="b"/>
                <a:pathLst>
                  <a:path w="621399" h="301390" extrusionOk="0">
                    <a:moveTo>
                      <a:pt x="369090" y="0"/>
                    </a:moveTo>
                    <a:cubicBezTo>
                      <a:pt x="325857" y="0"/>
                      <a:pt x="302815" y="57461"/>
                      <a:pt x="291737" y="90831"/>
                    </a:cubicBezTo>
                    <a:cubicBezTo>
                      <a:pt x="282189" y="119636"/>
                      <a:pt x="277594" y="149296"/>
                      <a:pt x="277415" y="179036"/>
                    </a:cubicBezTo>
                    <a:cubicBezTo>
                      <a:pt x="267747" y="157850"/>
                      <a:pt x="255354" y="137858"/>
                      <a:pt x="239937" y="119815"/>
                    </a:cubicBezTo>
                    <a:cubicBezTo>
                      <a:pt x="219102" y="95392"/>
                      <a:pt x="187376" y="68456"/>
                      <a:pt x="153883" y="68456"/>
                    </a:cubicBezTo>
                    <a:cubicBezTo>
                      <a:pt x="145228" y="68456"/>
                      <a:pt x="136456" y="70255"/>
                      <a:pt x="127722" y="74360"/>
                    </a:cubicBezTo>
                    <a:cubicBezTo>
                      <a:pt x="96093" y="89220"/>
                      <a:pt x="84038" y="128170"/>
                      <a:pt x="88653" y="160774"/>
                    </a:cubicBezTo>
                    <a:cubicBezTo>
                      <a:pt x="90901" y="176569"/>
                      <a:pt x="96968" y="190772"/>
                      <a:pt x="105403" y="203703"/>
                    </a:cubicBezTo>
                    <a:cubicBezTo>
                      <a:pt x="95457" y="199968"/>
                      <a:pt x="85418" y="197761"/>
                      <a:pt x="75610" y="197761"/>
                    </a:cubicBezTo>
                    <a:cubicBezTo>
                      <a:pt x="56737" y="197761"/>
                      <a:pt x="38719" y="205930"/>
                      <a:pt x="23862" y="227096"/>
                    </a:cubicBezTo>
                    <a:cubicBezTo>
                      <a:pt x="0" y="261098"/>
                      <a:pt x="29508" y="301389"/>
                      <a:pt x="64072" y="301389"/>
                    </a:cubicBezTo>
                    <a:cubicBezTo>
                      <a:pt x="72095" y="301389"/>
                      <a:pt x="80391" y="299218"/>
                      <a:pt x="88355" y="294294"/>
                    </a:cubicBezTo>
                    <a:cubicBezTo>
                      <a:pt x="93887" y="290888"/>
                      <a:pt x="90012" y="283404"/>
                      <a:pt x="84726" y="283404"/>
                    </a:cubicBezTo>
                    <a:cubicBezTo>
                      <a:pt x="83682" y="283404"/>
                      <a:pt x="82584" y="283695"/>
                      <a:pt x="81492" y="284368"/>
                    </a:cubicBezTo>
                    <a:cubicBezTo>
                      <a:pt x="76151" y="287666"/>
                      <a:pt x="70282" y="289149"/>
                      <a:pt x="64432" y="289149"/>
                    </a:cubicBezTo>
                    <a:cubicBezTo>
                      <a:pt x="43783" y="289149"/>
                      <a:pt x="23375" y="270670"/>
                      <a:pt x="27344" y="248302"/>
                    </a:cubicBezTo>
                    <a:cubicBezTo>
                      <a:pt x="31796" y="223257"/>
                      <a:pt x="60836" y="210884"/>
                      <a:pt x="83288" y="210884"/>
                    </a:cubicBezTo>
                    <a:cubicBezTo>
                      <a:pt x="83306" y="210884"/>
                      <a:pt x="83324" y="210884"/>
                      <a:pt x="83342" y="210884"/>
                    </a:cubicBezTo>
                    <a:cubicBezTo>
                      <a:pt x="95496" y="210904"/>
                      <a:pt x="106735" y="214126"/>
                      <a:pt x="117239" y="219338"/>
                    </a:cubicBezTo>
                    <a:cubicBezTo>
                      <a:pt x="134844" y="239927"/>
                      <a:pt x="157681" y="257114"/>
                      <a:pt x="178270" y="272412"/>
                    </a:cubicBezTo>
                    <a:cubicBezTo>
                      <a:pt x="179597" y="273395"/>
                      <a:pt x="180938" y="273817"/>
                      <a:pt x="182182" y="273817"/>
                    </a:cubicBezTo>
                    <a:cubicBezTo>
                      <a:pt x="186900" y="273817"/>
                      <a:pt x="190220" y="267748"/>
                      <a:pt x="186127" y="263261"/>
                    </a:cubicBezTo>
                    <a:cubicBezTo>
                      <a:pt x="172083" y="247884"/>
                      <a:pt x="152091" y="229384"/>
                      <a:pt x="130129" y="215956"/>
                    </a:cubicBezTo>
                    <a:cubicBezTo>
                      <a:pt x="119427" y="204140"/>
                      <a:pt x="110416" y="191071"/>
                      <a:pt x="104905" y="176072"/>
                    </a:cubicBezTo>
                    <a:cubicBezTo>
                      <a:pt x="92691" y="142751"/>
                      <a:pt x="102160" y="91408"/>
                      <a:pt x="142045" y="82476"/>
                    </a:cubicBezTo>
                    <a:cubicBezTo>
                      <a:pt x="146379" y="81509"/>
                      <a:pt x="150659" y="81056"/>
                      <a:pt x="154873" y="81056"/>
                    </a:cubicBezTo>
                    <a:cubicBezTo>
                      <a:pt x="193751" y="81056"/>
                      <a:pt x="227097" y="119623"/>
                      <a:pt x="247198" y="149236"/>
                    </a:cubicBezTo>
                    <a:cubicBezTo>
                      <a:pt x="262117" y="171218"/>
                      <a:pt x="272899" y="195228"/>
                      <a:pt x="280001" y="220412"/>
                    </a:cubicBezTo>
                    <a:cubicBezTo>
                      <a:pt x="281891" y="234457"/>
                      <a:pt x="284735" y="248461"/>
                      <a:pt x="288555" y="262287"/>
                    </a:cubicBezTo>
                    <a:cubicBezTo>
                      <a:pt x="289302" y="264988"/>
                      <a:pt x="291570" y="266184"/>
                      <a:pt x="293916" y="266184"/>
                    </a:cubicBezTo>
                    <a:cubicBezTo>
                      <a:pt x="297256" y="266184"/>
                      <a:pt x="300754" y="263761"/>
                      <a:pt x="300251" y="259800"/>
                    </a:cubicBezTo>
                    <a:cubicBezTo>
                      <a:pt x="298481" y="245776"/>
                      <a:pt x="295616" y="231990"/>
                      <a:pt x="291857" y="218523"/>
                    </a:cubicBezTo>
                    <a:cubicBezTo>
                      <a:pt x="287819" y="188425"/>
                      <a:pt x="288415" y="157989"/>
                      <a:pt x="294423" y="127752"/>
                    </a:cubicBezTo>
                    <a:cubicBezTo>
                      <a:pt x="298561" y="107024"/>
                      <a:pt x="304966" y="86674"/>
                      <a:pt x="313818" y="67477"/>
                    </a:cubicBezTo>
                    <a:cubicBezTo>
                      <a:pt x="321586" y="50638"/>
                      <a:pt x="341680" y="10974"/>
                      <a:pt x="366532" y="10974"/>
                    </a:cubicBezTo>
                    <a:cubicBezTo>
                      <a:pt x="369366" y="10974"/>
                      <a:pt x="372261" y="11489"/>
                      <a:pt x="375207" y="12613"/>
                    </a:cubicBezTo>
                    <a:cubicBezTo>
                      <a:pt x="419210" y="29383"/>
                      <a:pt x="412387" y="106208"/>
                      <a:pt x="409323" y="143169"/>
                    </a:cubicBezTo>
                    <a:cubicBezTo>
                      <a:pt x="405484" y="189559"/>
                      <a:pt x="393349" y="234278"/>
                      <a:pt x="374610" y="276828"/>
                    </a:cubicBezTo>
                    <a:cubicBezTo>
                      <a:pt x="372530" y="281546"/>
                      <a:pt x="376549" y="285451"/>
                      <a:pt x="380453" y="285451"/>
                    </a:cubicBezTo>
                    <a:cubicBezTo>
                      <a:pt x="382409" y="285451"/>
                      <a:pt x="384336" y="284471"/>
                      <a:pt x="385452" y="282120"/>
                    </a:cubicBezTo>
                    <a:cubicBezTo>
                      <a:pt x="411909" y="226758"/>
                      <a:pt x="461939" y="173704"/>
                      <a:pt x="523388" y="158268"/>
                    </a:cubicBezTo>
                    <a:cubicBezTo>
                      <a:pt x="530730" y="156424"/>
                      <a:pt x="538621" y="155444"/>
                      <a:pt x="546478" y="155444"/>
                    </a:cubicBezTo>
                    <a:cubicBezTo>
                      <a:pt x="578212" y="155444"/>
                      <a:pt x="609403" y="171424"/>
                      <a:pt x="601765" y="210983"/>
                    </a:cubicBezTo>
                    <a:cubicBezTo>
                      <a:pt x="593569" y="253474"/>
                      <a:pt x="548811" y="271039"/>
                      <a:pt x="513024" y="284666"/>
                    </a:cubicBezTo>
                    <a:cubicBezTo>
                      <a:pt x="506558" y="287135"/>
                      <a:pt x="509085" y="296455"/>
                      <a:pt x="514883" y="296455"/>
                    </a:cubicBezTo>
                    <a:cubicBezTo>
                      <a:pt x="515579" y="296455"/>
                      <a:pt x="516322" y="296321"/>
                      <a:pt x="517102" y="296025"/>
                    </a:cubicBezTo>
                    <a:cubicBezTo>
                      <a:pt x="554818" y="281682"/>
                      <a:pt x="598383" y="263719"/>
                      <a:pt x="611473" y="221507"/>
                    </a:cubicBezTo>
                    <a:cubicBezTo>
                      <a:pt x="621399" y="189420"/>
                      <a:pt x="607474" y="156338"/>
                      <a:pt x="574512" y="146113"/>
                    </a:cubicBezTo>
                    <a:cubicBezTo>
                      <a:pt x="564683" y="143059"/>
                      <a:pt x="554813" y="141651"/>
                      <a:pt x="544996" y="141651"/>
                    </a:cubicBezTo>
                    <a:cubicBezTo>
                      <a:pt x="491633" y="141651"/>
                      <a:pt x="439869" y="183258"/>
                      <a:pt x="405106" y="228270"/>
                    </a:cubicBezTo>
                    <a:cubicBezTo>
                      <a:pt x="417340" y="187013"/>
                      <a:pt x="423586" y="144203"/>
                      <a:pt x="422591" y="100758"/>
                    </a:cubicBezTo>
                    <a:cubicBezTo>
                      <a:pt x="421796" y="66423"/>
                      <a:pt x="417598" y="279"/>
                      <a:pt x="369359" y="1"/>
                    </a:cubicBezTo>
                    <a:cubicBezTo>
                      <a:pt x="369269" y="0"/>
                      <a:pt x="369179" y="0"/>
                      <a:pt x="3690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60;p22">
                <a:extLst>
                  <a:ext uri="{FF2B5EF4-FFF2-40B4-BE49-F238E27FC236}">
                    <a16:creationId xmlns:a16="http://schemas.microsoft.com/office/drawing/2014/main" id="{6BD03138-57DE-41AF-AA7B-C7681ABDD68B}"/>
                  </a:ext>
                </a:extLst>
              </p:cNvPr>
              <p:cNvSpPr/>
              <p:nvPr/>
            </p:nvSpPr>
            <p:spPr>
              <a:xfrm>
                <a:off x="-28961225" y="-14640850"/>
                <a:ext cx="21231975" cy="8130700"/>
              </a:xfrm>
              <a:custGeom>
                <a:avLst/>
                <a:gdLst/>
                <a:ahLst/>
                <a:cxnLst/>
                <a:rect l="l" t="t" r="r" b="b"/>
                <a:pathLst>
                  <a:path w="849279" h="325228" extrusionOk="0">
                    <a:moveTo>
                      <a:pt x="640449" y="0"/>
                    </a:moveTo>
                    <a:cubicBezTo>
                      <a:pt x="638357" y="0"/>
                      <a:pt x="636168" y="126"/>
                      <a:pt x="633881" y="386"/>
                    </a:cubicBezTo>
                    <a:cubicBezTo>
                      <a:pt x="594155" y="4942"/>
                      <a:pt x="555205" y="50198"/>
                      <a:pt x="529722" y="78048"/>
                    </a:cubicBezTo>
                    <a:cubicBezTo>
                      <a:pt x="498809" y="111825"/>
                      <a:pt x="473605" y="149920"/>
                      <a:pt x="453175" y="190740"/>
                    </a:cubicBezTo>
                    <a:cubicBezTo>
                      <a:pt x="445278" y="154734"/>
                      <a:pt x="432885" y="120141"/>
                      <a:pt x="414922" y="87696"/>
                    </a:cubicBezTo>
                    <a:cubicBezTo>
                      <a:pt x="403262" y="66663"/>
                      <a:pt x="384395" y="30403"/>
                      <a:pt x="355591" y="30403"/>
                    </a:cubicBezTo>
                    <a:cubicBezTo>
                      <a:pt x="353828" y="30403"/>
                      <a:pt x="352029" y="30539"/>
                      <a:pt x="350191" y="30822"/>
                    </a:cubicBezTo>
                    <a:cubicBezTo>
                      <a:pt x="325822" y="34602"/>
                      <a:pt x="317050" y="63148"/>
                      <a:pt x="310983" y="83220"/>
                    </a:cubicBezTo>
                    <a:cubicBezTo>
                      <a:pt x="297973" y="126069"/>
                      <a:pt x="292204" y="170250"/>
                      <a:pt x="292124" y="214810"/>
                    </a:cubicBezTo>
                    <a:cubicBezTo>
                      <a:pt x="270421" y="190362"/>
                      <a:pt x="245337" y="169534"/>
                      <a:pt x="216214" y="154058"/>
                    </a:cubicBezTo>
                    <a:cubicBezTo>
                      <a:pt x="194727" y="142667"/>
                      <a:pt x="159577" y="125825"/>
                      <a:pt x="130669" y="125825"/>
                    </a:cubicBezTo>
                    <a:cubicBezTo>
                      <a:pt x="123580" y="125825"/>
                      <a:pt x="116867" y="126837"/>
                      <a:pt x="110822" y="129192"/>
                    </a:cubicBezTo>
                    <a:cubicBezTo>
                      <a:pt x="88324" y="137945"/>
                      <a:pt x="83828" y="163706"/>
                      <a:pt x="92481" y="184374"/>
                    </a:cubicBezTo>
                    <a:cubicBezTo>
                      <a:pt x="98787" y="199493"/>
                      <a:pt x="110822" y="208643"/>
                      <a:pt x="124886" y="214571"/>
                    </a:cubicBezTo>
                    <a:cubicBezTo>
                      <a:pt x="99881" y="215884"/>
                      <a:pt x="75055" y="219107"/>
                      <a:pt x="51403" y="227362"/>
                    </a:cubicBezTo>
                    <a:cubicBezTo>
                      <a:pt x="30197" y="234782"/>
                      <a:pt x="2348" y="246917"/>
                      <a:pt x="1074" y="272996"/>
                    </a:cubicBezTo>
                    <a:cubicBezTo>
                      <a:pt x="0" y="294998"/>
                      <a:pt x="18083" y="315050"/>
                      <a:pt x="37975" y="321932"/>
                    </a:cubicBezTo>
                    <a:cubicBezTo>
                      <a:pt x="44594" y="324234"/>
                      <a:pt x="51299" y="325228"/>
                      <a:pt x="58008" y="325228"/>
                    </a:cubicBezTo>
                    <a:cubicBezTo>
                      <a:pt x="82492" y="325228"/>
                      <a:pt x="107038" y="311999"/>
                      <a:pt x="127711" y="300866"/>
                    </a:cubicBezTo>
                    <a:cubicBezTo>
                      <a:pt x="133498" y="297745"/>
                      <a:pt x="129412" y="290160"/>
                      <a:pt x="123900" y="290160"/>
                    </a:cubicBezTo>
                    <a:cubicBezTo>
                      <a:pt x="122912" y="290160"/>
                      <a:pt x="121879" y="290403"/>
                      <a:pt x="120848" y="290959"/>
                    </a:cubicBezTo>
                    <a:cubicBezTo>
                      <a:pt x="102827" y="300667"/>
                      <a:pt x="80013" y="313212"/>
                      <a:pt x="58191" y="313212"/>
                    </a:cubicBezTo>
                    <a:cubicBezTo>
                      <a:pt x="50722" y="313212"/>
                      <a:pt x="43369" y="311742"/>
                      <a:pt x="36364" y="308187"/>
                    </a:cubicBezTo>
                    <a:cubicBezTo>
                      <a:pt x="18858" y="299314"/>
                      <a:pt x="14104" y="287578"/>
                      <a:pt x="19853" y="269237"/>
                    </a:cubicBezTo>
                    <a:cubicBezTo>
                      <a:pt x="26020" y="249602"/>
                      <a:pt x="31232" y="247931"/>
                      <a:pt x="50786" y="240492"/>
                    </a:cubicBezTo>
                    <a:cubicBezTo>
                      <a:pt x="89935" y="225572"/>
                      <a:pt x="132963" y="225731"/>
                      <a:pt x="174260" y="225632"/>
                    </a:cubicBezTo>
                    <a:cubicBezTo>
                      <a:pt x="181024" y="225612"/>
                      <a:pt x="181720" y="214571"/>
                      <a:pt x="174956" y="213696"/>
                    </a:cubicBezTo>
                    <a:cubicBezTo>
                      <a:pt x="149175" y="210394"/>
                      <a:pt x="112175" y="206137"/>
                      <a:pt x="102408" y="176974"/>
                    </a:cubicBezTo>
                    <a:cubicBezTo>
                      <a:pt x="94583" y="153675"/>
                      <a:pt x="121647" y="140268"/>
                      <a:pt x="141076" y="140268"/>
                    </a:cubicBezTo>
                    <a:cubicBezTo>
                      <a:pt x="141552" y="140268"/>
                      <a:pt x="142025" y="140276"/>
                      <a:pt x="142491" y="140292"/>
                    </a:cubicBezTo>
                    <a:cubicBezTo>
                      <a:pt x="154984" y="140710"/>
                      <a:pt x="169904" y="147195"/>
                      <a:pt x="181223" y="151452"/>
                    </a:cubicBezTo>
                    <a:cubicBezTo>
                      <a:pt x="225782" y="168321"/>
                      <a:pt x="263857" y="197265"/>
                      <a:pt x="293397" y="234464"/>
                    </a:cubicBezTo>
                    <a:cubicBezTo>
                      <a:pt x="294737" y="236148"/>
                      <a:pt x="296560" y="236910"/>
                      <a:pt x="298335" y="236910"/>
                    </a:cubicBezTo>
                    <a:cubicBezTo>
                      <a:pt x="301489" y="236910"/>
                      <a:pt x="304493" y="234505"/>
                      <a:pt x="304378" y="230585"/>
                    </a:cubicBezTo>
                    <a:cubicBezTo>
                      <a:pt x="303364" y="196767"/>
                      <a:pt x="305413" y="163109"/>
                      <a:pt x="311878" y="129848"/>
                    </a:cubicBezTo>
                    <a:cubicBezTo>
                      <a:pt x="316473" y="106076"/>
                      <a:pt x="320392" y="68897"/>
                      <a:pt x="338096" y="51471"/>
                    </a:cubicBezTo>
                    <a:cubicBezTo>
                      <a:pt x="343627" y="46030"/>
                      <a:pt x="349259" y="43704"/>
                      <a:pt x="354847" y="43704"/>
                    </a:cubicBezTo>
                    <a:cubicBezTo>
                      <a:pt x="383907" y="43704"/>
                      <a:pt x="411790" y="106586"/>
                      <a:pt x="418264" y="121135"/>
                    </a:cubicBezTo>
                    <a:cubicBezTo>
                      <a:pt x="430876" y="149423"/>
                      <a:pt x="439350" y="178924"/>
                      <a:pt x="444761" y="209399"/>
                    </a:cubicBezTo>
                    <a:cubicBezTo>
                      <a:pt x="445334" y="212693"/>
                      <a:pt x="448356" y="214942"/>
                      <a:pt x="451270" y="214942"/>
                    </a:cubicBezTo>
                    <a:cubicBezTo>
                      <a:pt x="453214" y="214942"/>
                      <a:pt x="455109" y="213943"/>
                      <a:pt x="456199" y="211587"/>
                    </a:cubicBezTo>
                    <a:cubicBezTo>
                      <a:pt x="486774" y="145106"/>
                      <a:pt x="531035" y="85905"/>
                      <a:pt x="587849" y="39555"/>
                    </a:cubicBezTo>
                    <a:cubicBezTo>
                      <a:pt x="594195" y="34383"/>
                      <a:pt x="600620" y="29032"/>
                      <a:pt x="607423" y="24516"/>
                    </a:cubicBezTo>
                    <a:cubicBezTo>
                      <a:pt x="612675" y="21512"/>
                      <a:pt x="617927" y="18529"/>
                      <a:pt x="623158" y="15505"/>
                    </a:cubicBezTo>
                    <a:cubicBezTo>
                      <a:pt x="629121" y="12323"/>
                      <a:pt x="634262" y="10733"/>
                      <a:pt x="638582" y="10733"/>
                    </a:cubicBezTo>
                    <a:cubicBezTo>
                      <a:pt x="647550" y="10733"/>
                      <a:pt x="652981" y="17586"/>
                      <a:pt x="654887" y="31280"/>
                    </a:cubicBezTo>
                    <a:cubicBezTo>
                      <a:pt x="666485" y="53878"/>
                      <a:pt x="663222" y="55847"/>
                      <a:pt x="655245" y="77630"/>
                    </a:cubicBezTo>
                    <a:cubicBezTo>
                      <a:pt x="651844" y="86920"/>
                      <a:pt x="648203" y="96130"/>
                      <a:pt x="644682" y="105380"/>
                    </a:cubicBezTo>
                    <a:lnTo>
                      <a:pt x="600282" y="221892"/>
                    </a:lnTo>
                    <a:cubicBezTo>
                      <a:pt x="598901" y="225562"/>
                      <a:pt x="601467" y="230785"/>
                      <a:pt x="605448" y="230785"/>
                    </a:cubicBezTo>
                    <a:cubicBezTo>
                      <a:pt x="606171" y="230785"/>
                      <a:pt x="606940" y="230612"/>
                      <a:pt x="607742" y="230227"/>
                    </a:cubicBezTo>
                    <a:cubicBezTo>
                      <a:pt x="636128" y="216521"/>
                      <a:pt x="665510" y="205540"/>
                      <a:pt x="696244" y="198379"/>
                    </a:cubicBezTo>
                    <a:cubicBezTo>
                      <a:pt x="713183" y="194423"/>
                      <a:pt x="745237" y="186588"/>
                      <a:pt x="772894" y="186588"/>
                    </a:cubicBezTo>
                    <a:cubicBezTo>
                      <a:pt x="791553" y="186588"/>
                      <a:pt x="808210" y="190154"/>
                      <a:pt x="816873" y="200885"/>
                    </a:cubicBezTo>
                    <a:cubicBezTo>
                      <a:pt x="827317" y="206077"/>
                      <a:pt x="828411" y="214273"/>
                      <a:pt x="820176" y="225473"/>
                    </a:cubicBezTo>
                    <a:cubicBezTo>
                      <a:pt x="822264" y="236792"/>
                      <a:pt x="818863" y="243873"/>
                      <a:pt x="809931" y="246758"/>
                    </a:cubicBezTo>
                    <a:cubicBezTo>
                      <a:pt x="804321" y="250995"/>
                      <a:pt x="795628" y="253183"/>
                      <a:pt x="789044" y="255113"/>
                    </a:cubicBezTo>
                    <a:cubicBezTo>
                      <a:pt x="773627" y="259648"/>
                      <a:pt x="757633" y="262771"/>
                      <a:pt x="742017" y="266511"/>
                    </a:cubicBezTo>
                    <a:cubicBezTo>
                      <a:pt x="706171" y="275065"/>
                      <a:pt x="670344" y="283639"/>
                      <a:pt x="634477" y="292193"/>
                    </a:cubicBezTo>
                    <a:cubicBezTo>
                      <a:pt x="627486" y="293853"/>
                      <a:pt x="630519" y="303742"/>
                      <a:pt x="636978" y="303742"/>
                    </a:cubicBezTo>
                    <a:cubicBezTo>
                      <a:pt x="637484" y="303742"/>
                      <a:pt x="638011" y="303682"/>
                      <a:pt x="638555" y="303552"/>
                    </a:cubicBezTo>
                    <a:cubicBezTo>
                      <a:pt x="691848" y="290820"/>
                      <a:pt x="748920" y="282346"/>
                      <a:pt x="800601" y="264164"/>
                    </a:cubicBezTo>
                    <a:cubicBezTo>
                      <a:pt x="824651" y="255729"/>
                      <a:pt x="849279" y="236593"/>
                      <a:pt x="838159" y="208086"/>
                    </a:cubicBezTo>
                    <a:cubicBezTo>
                      <a:pt x="828003" y="181991"/>
                      <a:pt x="800410" y="176522"/>
                      <a:pt x="774519" y="176522"/>
                    </a:cubicBezTo>
                    <a:cubicBezTo>
                      <a:pt x="766127" y="176522"/>
                      <a:pt x="757914" y="177097"/>
                      <a:pt x="750531" y="177730"/>
                    </a:cubicBezTo>
                    <a:cubicBezTo>
                      <a:pt x="704002" y="181728"/>
                      <a:pt x="659124" y="194042"/>
                      <a:pt x="616634" y="212980"/>
                    </a:cubicBezTo>
                    <a:cubicBezTo>
                      <a:pt x="636248" y="162989"/>
                      <a:pt x="658508" y="112880"/>
                      <a:pt x="673845" y="61716"/>
                    </a:cubicBezTo>
                    <a:cubicBezTo>
                      <a:pt x="682628" y="32409"/>
                      <a:pt x="674029" y="0"/>
                      <a:pt x="640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61;p22">
                <a:extLst>
                  <a:ext uri="{FF2B5EF4-FFF2-40B4-BE49-F238E27FC236}">
                    <a16:creationId xmlns:a16="http://schemas.microsoft.com/office/drawing/2014/main" id="{3A1D0492-5444-48B5-A660-AB52F042B4AD}"/>
                  </a:ext>
                </a:extLst>
              </p:cNvPr>
              <p:cNvSpPr/>
              <p:nvPr/>
            </p:nvSpPr>
            <p:spPr>
              <a:xfrm>
                <a:off x="34910650" y="25389650"/>
                <a:ext cx="12847750" cy="13029775"/>
              </a:xfrm>
              <a:custGeom>
                <a:avLst/>
                <a:gdLst/>
                <a:ahLst/>
                <a:cxnLst/>
                <a:rect l="l" t="t" r="r" b="b"/>
                <a:pathLst>
                  <a:path w="513910" h="521191" extrusionOk="0">
                    <a:moveTo>
                      <a:pt x="480795" y="0"/>
                    </a:moveTo>
                    <a:cubicBezTo>
                      <a:pt x="469270" y="0"/>
                      <a:pt x="457668" y="7563"/>
                      <a:pt x="457932" y="22413"/>
                    </a:cubicBezTo>
                    <a:cubicBezTo>
                      <a:pt x="461135" y="170494"/>
                      <a:pt x="464477" y="318715"/>
                      <a:pt x="467520" y="466777"/>
                    </a:cubicBezTo>
                    <a:cubicBezTo>
                      <a:pt x="321269" y="469761"/>
                      <a:pt x="175157" y="473063"/>
                      <a:pt x="28926" y="476047"/>
                    </a:cubicBezTo>
                    <a:cubicBezTo>
                      <a:pt x="0" y="476698"/>
                      <a:pt x="981" y="521191"/>
                      <a:pt x="29495" y="521191"/>
                    </a:cubicBezTo>
                    <a:cubicBezTo>
                      <a:pt x="29708" y="521191"/>
                      <a:pt x="29923" y="521188"/>
                      <a:pt x="30140" y="521183"/>
                    </a:cubicBezTo>
                    <a:cubicBezTo>
                      <a:pt x="183950" y="517981"/>
                      <a:pt x="337760" y="514599"/>
                      <a:pt x="491551" y="511376"/>
                    </a:cubicBezTo>
                    <a:cubicBezTo>
                      <a:pt x="507087" y="511118"/>
                      <a:pt x="513910" y="498187"/>
                      <a:pt x="512677" y="486212"/>
                    </a:cubicBezTo>
                    <a:lnTo>
                      <a:pt x="512677" y="486073"/>
                    </a:lnTo>
                    <a:cubicBezTo>
                      <a:pt x="513055" y="485018"/>
                      <a:pt x="513114" y="483984"/>
                      <a:pt x="513015" y="482771"/>
                    </a:cubicBezTo>
                    <a:cubicBezTo>
                      <a:pt x="509792" y="328960"/>
                      <a:pt x="506410" y="174990"/>
                      <a:pt x="503208" y="21200"/>
                    </a:cubicBezTo>
                    <a:cubicBezTo>
                      <a:pt x="502876" y="6985"/>
                      <a:pt x="491871" y="0"/>
                      <a:pt x="480795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62;p22">
                <a:extLst>
                  <a:ext uri="{FF2B5EF4-FFF2-40B4-BE49-F238E27FC236}">
                    <a16:creationId xmlns:a16="http://schemas.microsoft.com/office/drawing/2014/main" id="{88F6DFFF-4977-4838-95E7-DDA76DE1869F}"/>
                  </a:ext>
                </a:extLst>
              </p:cNvPr>
              <p:cNvSpPr/>
              <p:nvPr/>
            </p:nvSpPr>
            <p:spPr>
              <a:xfrm>
                <a:off x="-35416900" y="-31170750"/>
                <a:ext cx="12849450" cy="13073925"/>
              </a:xfrm>
              <a:custGeom>
                <a:avLst/>
                <a:gdLst/>
                <a:ahLst/>
                <a:cxnLst/>
                <a:rect l="l" t="t" r="r" b="b"/>
                <a:pathLst>
                  <a:path w="513978" h="522957" extrusionOk="0">
                    <a:moveTo>
                      <a:pt x="484429" y="0"/>
                    </a:moveTo>
                    <a:cubicBezTo>
                      <a:pt x="484185" y="0"/>
                      <a:pt x="483939" y="3"/>
                      <a:pt x="483691" y="10"/>
                    </a:cubicBezTo>
                    <a:cubicBezTo>
                      <a:pt x="329901" y="3829"/>
                      <a:pt x="176130" y="7808"/>
                      <a:pt x="22320" y="11647"/>
                    </a:cubicBezTo>
                    <a:cubicBezTo>
                      <a:pt x="6784" y="11985"/>
                      <a:pt x="0" y="24936"/>
                      <a:pt x="1293" y="36871"/>
                    </a:cubicBezTo>
                    <a:lnTo>
                      <a:pt x="1293" y="37030"/>
                    </a:lnTo>
                    <a:cubicBezTo>
                      <a:pt x="935" y="38085"/>
                      <a:pt x="895" y="39119"/>
                      <a:pt x="995" y="40332"/>
                    </a:cubicBezTo>
                    <a:cubicBezTo>
                      <a:pt x="4814" y="194143"/>
                      <a:pt x="8793" y="348053"/>
                      <a:pt x="12632" y="501844"/>
                    </a:cubicBezTo>
                    <a:cubicBezTo>
                      <a:pt x="13011" y="516013"/>
                      <a:pt x="23973" y="522956"/>
                      <a:pt x="35015" y="522956"/>
                    </a:cubicBezTo>
                    <a:cubicBezTo>
                      <a:pt x="46575" y="522956"/>
                      <a:pt x="58223" y="515346"/>
                      <a:pt x="57908" y="500451"/>
                    </a:cubicBezTo>
                    <a:cubicBezTo>
                      <a:pt x="54128" y="352410"/>
                      <a:pt x="50170" y="204209"/>
                      <a:pt x="46549" y="56147"/>
                    </a:cubicBezTo>
                    <a:cubicBezTo>
                      <a:pt x="192780" y="52586"/>
                      <a:pt x="338872" y="48707"/>
                      <a:pt x="485103" y="45127"/>
                    </a:cubicBezTo>
                    <a:cubicBezTo>
                      <a:pt x="513978" y="44377"/>
                      <a:pt x="512836" y="0"/>
                      <a:pt x="484429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63;p22">
                <a:extLst>
                  <a:ext uri="{FF2B5EF4-FFF2-40B4-BE49-F238E27FC236}">
                    <a16:creationId xmlns:a16="http://schemas.microsoft.com/office/drawing/2014/main" id="{A50BC6BF-1B89-479E-9D88-512386623573}"/>
                  </a:ext>
                </a:extLst>
              </p:cNvPr>
              <p:cNvSpPr/>
              <p:nvPr/>
            </p:nvSpPr>
            <p:spPr>
              <a:xfrm>
                <a:off x="23812372" y="-3402250"/>
                <a:ext cx="12298675" cy="17084400"/>
              </a:xfrm>
              <a:custGeom>
                <a:avLst/>
                <a:gdLst/>
                <a:ahLst/>
                <a:cxnLst/>
                <a:rect l="l" t="t" r="r" b="b"/>
                <a:pathLst>
                  <a:path w="491947" h="683376" extrusionOk="0">
                    <a:moveTo>
                      <a:pt x="491808" y="0"/>
                    </a:moveTo>
                    <a:cubicBezTo>
                      <a:pt x="484109" y="139"/>
                      <a:pt x="476590" y="139"/>
                      <a:pt x="468891" y="299"/>
                    </a:cubicBezTo>
                    <a:cubicBezTo>
                      <a:pt x="370243" y="1492"/>
                      <a:pt x="271496" y="2865"/>
                      <a:pt x="172848" y="4058"/>
                    </a:cubicBezTo>
                    <a:lnTo>
                      <a:pt x="169387" y="3601"/>
                    </a:lnTo>
                    <a:cubicBezTo>
                      <a:pt x="160356" y="69883"/>
                      <a:pt x="143188" y="134773"/>
                      <a:pt x="118044" y="196660"/>
                    </a:cubicBezTo>
                    <a:cubicBezTo>
                      <a:pt x="110385" y="182218"/>
                      <a:pt x="110226" y="163399"/>
                      <a:pt x="108873" y="146988"/>
                    </a:cubicBezTo>
                    <a:cubicBezTo>
                      <a:pt x="101892" y="128093"/>
                      <a:pt x="81912" y="115732"/>
                      <a:pt x="61846" y="115732"/>
                    </a:cubicBezTo>
                    <a:cubicBezTo>
                      <a:pt x="60300" y="115732"/>
                      <a:pt x="58753" y="115806"/>
                      <a:pt x="57212" y="115955"/>
                    </a:cubicBezTo>
                    <a:cubicBezTo>
                      <a:pt x="50608" y="116552"/>
                      <a:pt x="44123" y="118501"/>
                      <a:pt x="38095" y="121525"/>
                    </a:cubicBezTo>
                    <a:cubicBezTo>
                      <a:pt x="24986" y="128010"/>
                      <a:pt x="14144" y="139588"/>
                      <a:pt x="8435" y="153294"/>
                    </a:cubicBezTo>
                    <a:cubicBezTo>
                      <a:pt x="1" y="173166"/>
                      <a:pt x="1970" y="196660"/>
                      <a:pt x="11300" y="216075"/>
                    </a:cubicBezTo>
                    <a:cubicBezTo>
                      <a:pt x="20649" y="235510"/>
                      <a:pt x="37061" y="251027"/>
                      <a:pt x="55879" y="261570"/>
                    </a:cubicBezTo>
                    <a:lnTo>
                      <a:pt x="58147" y="261709"/>
                    </a:lnTo>
                    <a:cubicBezTo>
                      <a:pt x="52577" y="354608"/>
                      <a:pt x="43068" y="446950"/>
                      <a:pt x="29521" y="538954"/>
                    </a:cubicBezTo>
                    <a:cubicBezTo>
                      <a:pt x="29223" y="541182"/>
                      <a:pt x="28925" y="543291"/>
                      <a:pt x="28626" y="545558"/>
                    </a:cubicBezTo>
                    <a:lnTo>
                      <a:pt x="29064" y="546931"/>
                    </a:lnTo>
                    <a:cubicBezTo>
                      <a:pt x="89617" y="590297"/>
                      <a:pt x="148659" y="635772"/>
                      <a:pt x="205870" y="683375"/>
                    </a:cubicBezTo>
                    <a:lnTo>
                      <a:pt x="207680" y="681107"/>
                    </a:lnTo>
                    <a:cubicBezTo>
                      <a:pt x="265190" y="640745"/>
                      <a:pt x="317906" y="593898"/>
                      <a:pt x="364594" y="541500"/>
                    </a:cubicBezTo>
                    <a:lnTo>
                      <a:pt x="370005" y="539988"/>
                    </a:lnTo>
                    <a:cubicBezTo>
                      <a:pt x="369269" y="537124"/>
                      <a:pt x="368334" y="534279"/>
                      <a:pt x="367598" y="531415"/>
                    </a:cubicBezTo>
                    <a:cubicBezTo>
                      <a:pt x="355383" y="486676"/>
                      <a:pt x="343209" y="442116"/>
                      <a:pt x="330836" y="397537"/>
                    </a:cubicBezTo>
                    <a:lnTo>
                      <a:pt x="329941" y="391967"/>
                    </a:lnTo>
                    <a:cubicBezTo>
                      <a:pt x="351027" y="388664"/>
                      <a:pt x="372113" y="385203"/>
                      <a:pt x="392145" y="378121"/>
                    </a:cubicBezTo>
                    <a:cubicBezTo>
                      <a:pt x="414266" y="370303"/>
                      <a:pt x="435352" y="357791"/>
                      <a:pt x="449794" y="339131"/>
                    </a:cubicBezTo>
                    <a:cubicBezTo>
                      <a:pt x="467399" y="316533"/>
                      <a:pt x="473427" y="287032"/>
                      <a:pt x="477644" y="258546"/>
                    </a:cubicBezTo>
                    <a:cubicBezTo>
                      <a:pt x="490137" y="173007"/>
                      <a:pt x="491211" y="86434"/>
                      <a:pt x="491947" y="0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64;p22">
                <a:extLst>
                  <a:ext uri="{FF2B5EF4-FFF2-40B4-BE49-F238E27FC236}">
                    <a16:creationId xmlns:a16="http://schemas.microsoft.com/office/drawing/2014/main" id="{4EA44279-4047-405C-99E0-D5D1CCCF0154}"/>
                  </a:ext>
                </a:extLst>
              </p:cNvPr>
              <p:cNvSpPr/>
              <p:nvPr/>
            </p:nvSpPr>
            <p:spPr>
              <a:xfrm>
                <a:off x="24727447" y="-9261500"/>
                <a:ext cx="13173450" cy="10775750"/>
              </a:xfrm>
              <a:custGeom>
                <a:avLst/>
                <a:gdLst/>
                <a:ahLst/>
                <a:cxnLst/>
                <a:rect l="l" t="t" r="r" b="b"/>
                <a:pathLst>
                  <a:path w="526938" h="431030" extrusionOk="0">
                    <a:moveTo>
                      <a:pt x="320188" y="1"/>
                    </a:moveTo>
                    <a:cubicBezTo>
                      <a:pt x="309563" y="1"/>
                      <a:pt x="298663" y="3560"/>
                      <a:pt x="289439" y="9085"/>
                    </a:cubicBezTo>
                    <a:cubicBezTo>
                      <a:pt x="274380" y="18116"/>
                      <a:pt x="262484" y="31504"/>
                      <a:pt x="250131" y="44017"/>
                    </a:cubicBezTo>
                    <a:cubicBezTo>
                      <a:pt x="210436" y="83712"/>
                      <a:pt x="158477" y="115420"/>
                      <a:pt x="102304" y="115420"/>
                    </a:cubicBezTo>
                    <a:cubicBezTo>
                      <a:pt x="101782" y="115420"/>
                      <a:pt x="101259" y="115417"/>
                      <a:pt x="100737" y="115412"/>
                    </a:cubicBezTo>
                    <a:cubicBezTo>
                      <a:pt x="88436" y="115275"/>
                      <a:pt x="76121" y="113593"/>
                      <a:pt x="63816" y="113593"/>
                    </a:cubicBezTo>
                    <a:cubicBezTo>
                      <a:pt x="61813" y="113593"/>
                      <a:pt x="59811" y="113638"/>
                      <a:pt x="57808" y="113741"/>
                    </a:cubicBezTo>
                    <a:cubicBezTo>
                      <a:pt x="43525" y="114517"/>
                      <a:pt x="28765" y="118714"/>
                      <a:pt x="18978" y="129118"/>
                    </a:cubicBezTo>
                    <a:cubicBezTo>
                      <a:pt x="6485" y="142665"/>
                      <a:pt x="5272" y="162836"/>
                      <a:pt x="4675" y="181197"/>
                    </a:cubicBezTo>
                    <a:cubicBezTo>
                      <a:pt x="3163" y="238309"/>
                      <a:pt x="1512" y="295361"/>
                      <a:pt x="0" y="352434"/>
                    </a:cubicBezTo>
                    <a:lnTo>
                      <a:pt x="1512" y="355895"/>
                    </a:lnTo>
                    <a:cubicBezTo>
                      <a:pt x="7539" y="352871"/>
                      <a:pt x="14025" y="350922"/>
                      <a:pt x="20649" y="350325"/>
                    </a:cubicBezTo>
                    <a:cubicBezTo>
                      <a:pt x="22188" y="350176"/>
                      <a:pt x="23734" y="350102"/>
                      <a:pt x="25278" y="350102"/>
                    </a:cubicBezTo>
                    <a:cubicBezTo>
                      <a:pt x="45326" y="350102"/>
                      <a:pt x="65290" y="362463"/>
                      <a:pt x="72290" y="381358"/>
                    </a:cubicBezTo>
                    <a:cubicBezTo>
                      <a:pt x="73623" y="397769"/>
                      <a:pt x="73782" y="416588"/>
                      <a:pt x="81461" y="431030"/>
                    </a:cubicBezTo>
                    <a:cubicBezTo>
                      <a:pt x="106605" y="369143"/>
                      <a:pt x="123772" y="304234"/>
                      <a:pt x="132844" y="237951"/>
                    </a:cubicBezTo>
                    <a:lnTo>
                      <a:pt x="136285" y="238408"/>
                    </a:lnTo>
                    <a:cubicBezTo>
                      <a:pt x="234933" y="237215"/>
                      <a:pt x="333700" y="235842"/>
                      <a:pt x="432348" y="234649"/>
                    </a:cubicBezTo>
                    <a:lnTo>
                      <a:pt x="432348" y="232978"/>
                    </a:lnTo>
                    <a:cubicBezTo>
                      <a:pt x="468175" y="217640"/>
                      <a:pt x="498312" y="189313"/>
                      <a:pt x="515619" y="154382"/>
                    </a:cubicBezTo>
                    <a:cubicBezTo>
                      <a:pt x="522104" y="141133"/>
                      <a:pt x="526938" y="126054"/>
                      <a:pt x="522860" y="111911"/>
                    </a:cubicBezTo>
                    <a:cubicBezTo>
                      <a:pt x="519544" y="100526"/>
                      <a:pt x="508171" y="91034"/>
                      <a:pt x="496839" y="91034"/>
                    </a:cubicBezTo>
                    <a:cubicBezTo>
                      <a:pt x="494231" y="91034"/>
                      <a:pt x="491626" y="91537"/>
                      <a:pt x="489122" y="92635"/>
                    </a:cubicBezTo>
                    <a:cubicBezTo>
                      <a:pt x="495447" y="81355"/>
                      <a:pt x="502072" y="69758"/>
                      <a:pt x="504041" y="56808"/>
                    </a:cubicBezTo>
                    <a:cubicBezTo>
                      <a:pt x="505991" y="43997"/>
                      <a:pt x="502549" y="29396"/>
                      <a:pt x="492145" y="21578"/>
                    </a:cubicBezTo>
                    <a:cubicBezTo>
                      <a:pt x="486664" y="17582"/>
                      <a:pt x="480353" y="15951"/>
                      <a:pt x="473761" y="15951"/>
                    </a:cubicBezTo>
                    <a:cubicBezTo>
                      <a:pt x="466931" y="15951"/>
                      <a:pt x="459799" y="17702"/>
                      <a:pt x="452977" y="20384"/>
                    </a:cubicBezTo>
                    <a:cubicBezTo>
                      <a:pt x="447705" y="22334"/>
                      <a:pt x="442433" y="24900"/>
                      <a:pt x="437619" y="27605"/>
                    </a:cubicBezTo>
                    <a:cubicBezTo>
                      <a:pt x="424305" y="35095"/>
                      <a:pt x="409503" y="43613"/>
                      <a:pt x="394887" y="43613"/>
                    </a:cubicBezTo>
                    <a:cubicBezTo>
                      <a:pt x="390985" y="43613"/>
                      <a:pt x="387096" y="43006"/>
                      <a:pt x="383253" y="41610"/>
                    </a:cubicBezTo>
                    <a:cubicBezTo>
                      <a:pt x="365210" y="35125"/>
                      <a:pt x="356596" y="13740"/>
                      <a:pt x="339588" y="4709"/>
                    </a:cubicBezTo>
                    <a:cubicBezTo>
                      <a:pt x="333564" y="1434"/>
                      <a:pt x="326932" y="1"/>
                      <a:pt x="320188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65;p22">
                <a:extLst>
                  <a:ext uri="{FF2B5EF4-FFF2-40B4-BE49-F238E27FC236}">
                    <a16:creationId xmlns:a16="http://schemas.microsoft.com/office/drawing/2014/main" id="{21830A13-1F83-4CE8-B816-50AE15BE7F4A}"/>
                  </a:ext>
                </a:extLst>
              </p:cNvPr>
              <p:cNvSpPr/>
              <p:nvPr/>
            </p:nvSpPr>
            <p:spPr>
              <a:xfrm>
                <a:off x="-4648998" y="13102087"/>
                <a:ext cx="30554675" cy="20709615"/>
              </a:xfrm>
              <a:custGeom>
                <a:avLst/>
                <a:gdLst/>
                <a:ahLst/>
                <a:cxnLst/>
                <a:rect l="l" t="t" r="r" b="b"/>
                <a:pathLst>
                  <a:path w="1222187" h="826154" extrusionOk="0">
                    <a:moveTo>
                      <a:pt x="488246" y="0"/>
                    </a:moveTo>
                    <a:lnTo>
                      <a:pt x="488246" y="0"/>
                    </a:lnTo>
                    <a:cubicBezTo>
                      <a:pt x="451783" y="13408"/>
                      <a:pt x="415220" y="26656"/>
                      <a:pt x="378618" y="39905"/>
                    </a:cubicBezTo>
                    <a:cubicBezTo>
                      <a:pt x="290056" y="72290"/>
                      <a:pt x="201513" y="104517"/>
                      <a:pt x="112812" y="136743"/>
                    </a:cubicBezTo>
                    <a:lnTo>
                      <a:pt x="111141" y="136285"/>
                    </a:lnTo>
                    <a:cubicBezTo>
                      <a:pt x="108594" y="144282"/>
                      <a:pt x="106168" y="152259"/>
                      <a:pt x="103760" y="160395"/>
                    </a:cubicBezTo>
                    <a:cubicBezTo>
                      <a:pt x="88105" y="213250"/>
                      <a:pt x="74100" y="266722"/>
                      <a:pt x="61886" y="320472"/>
                    </a:cubicBezTo>
                    <a:cubicBezTo>
                      <a:pt x="30575" y="457215"/>
                      <a:pt x="10543" y="596503"/>
                      <a:pt x="1970" y="736548"/>
                    </a:cubicBezTo>
                    <a:cubicBezTo>
                      <a:pt x="895" y="754472"/>
                      <a:pt x="0" y="772713"/>
                      <a:pt x="5411" y="789722"/>
                    </a:cubicBezTo>
                    <a:cubicBezTo>
                      <a:pt x="11021" y="806730"/>
                      <a:pt x="24249" y="822385"/>
                      <a:pt x="41874" y="825548"/>
                    </a:cubicBezTo>
                    <a:cubicBezTo>
                      <a:pt x="44184" y="825959"/>
                      <a:pt x="46467" y="826154"/>
                      <a:pt x="48720" y="826154"/>
                    </a:cubicBezTo>
                    <a:cubicBezTo>
                      <a:pt x="71147" y="826154"/>
                      <a:pt x="90685" y="806860"/>
                      <a:pt x="105869" y="788946"/>
                    </a:cubicBezTo>
                    <a:cubicBezTo>
                      <a:pt x="134176" y="755645"/>
                      <a:pt x="162205" y="721927"/>
                      <a:pt x="189458" y="687891"/>
                    </a:cubicBezTo>
                    <a:cubicBezTo>
                      <a:pt x="217765" y="653098"/>
                      <a:pt x="245317" y="618027"/>
                      <a:pt x="272291" y="582638"/>
                    </a:cubicBezTo>
                    <a:cubicBezTo>
                      <a:pt x="272431" y="577844"/>
                      <a:pt x="272431" y="573010"/>
                      <a:pt x="272590" y="568335"/>
                    </a:cubicBezTo>
                    <a:cubicBezTo>
                      <a:pt x="262783" y="568037"/>
                      <a:pt x="253612" y="565630"/>
                      <a:pt x="245774" y="559762"/>
                    </a:cubicBezTo>
                    <a:cubicBezTo>
                      <a:pt x="231472" y="548920"/>
                      <a:pt x="227254" y="529763"/>
                      <a:pt x="224250" y="512317"/>
                    </a:cubicBezTo>
                    <a:cubicBezTo>
                      <a:pt x="214881" y="458249"/>
                      <a:pt x="207978" y="403126"/>
                      <a:pt x="213847" y="348481"/>
                    </a:cubicBezTo>
                    <a:cubicBezTo>
                      <a:pt x="214583" y="340663"/>
                      <a:pt x="215776" y="332527"/>
                      <a:pt x="220013" y="325744"/>
                    </a:cubicBezTo>
                    <a:cubicBezTo>
                      <a:pt x="223653" y="320036"/>
                      <a:pt x="230156" y="315561"/>
                      <a:pt x="236886" y="315561"/>
                    </a:cubicBezTo>
                    <a:cubicBezTo>
                      <a:pt x="237990" y="315561"/>
                      <a:pt x="239100" y="315681"/>
                      <a:pt x="240204" y="315936"/>
                    </a:cubicBezTo>
                    <a:cubicBezTo>
                      <a:pt x="246670" y="317607"/>
                      <a:pt x="251344" y="323337"/>
                      <a:pt x="254806" y="329205"/>
                    </a:cubicBezTo>
                    <a:cubicBezTo>
                      <a:pt x="260674" y="338674"/>
                      <a:pt x="264891" y="349217"/>
                      <a:pt x="267457" y="360058"/>
                    </a:cubicBezTo>
                    <a:lnTo>
                      <a:pt x="267617" y="360058"/>
                    </a:lnTo>
                    <a:lnTo>
                      <a:pt x="267617" y="217010"/>
                    </a:lnTo>
                    <a:lnTo>
                      <a:pt x="752362" y="190950"/>
                    </a:lnTo>
                    <a:lnTo>
                      <a:pt x="742117" y="345139"/>
                    </a:lnTo>
                    <a:cubicBezTo>
                      <a:pt x="744524" y="332507"/>
                      <a:pt x="749218" y="320293"/>
                      <a:pt x="755823" y="309451"/>
                    </a:cubicBezTo>
                    <a:cubicBezTo>
                      <a:pt x="759423" y="303583"/>
                      <a:pt x="764098" y="297715"/>
                      <a:pt x="770563" y="296203"/>
                    </a:cubicBezTo>
                    <a:cubicBezTo>
                      <a:pt x="771685" y="295947"/>
                      <a:pt x="772809" y="295825"/>
                      <a:pt x="773925" y="295825"/>
                    </a:cubicBezTo>
                    <a:cubicBezTo>
                      <a:pt x="780610" y="295825"/>
                      <a:pt x="787004" y="300180"/>
                      <a:pt x="790754" y="306010"/>
                    </a:cubicBezTo>
                    <a:cubicBezTo>
                      <a:pt x="794972" y="312773"/>
                      <a:pt x="796185" y="320890"/>
                      <a:pt x="796921" y="328727"/>
                    </a:cubicBezTo>
                    <a:cubicBezTo>
                      <a:pt x="802789" y="383393"/>
                      <a:pt x="795867" y="438515"/>
                      <a:pt x="786537" y="492564"/>
                    </a:cubicBezTo>
                    <a:cubicBezTo>
                      <a:pt x="783673" y="508975"/>
                      <a:pt x="779614" y="526899"/>
                      <a:pt x="767420" y="537760"/>
                    </a:cubicBezTo>
                    <a:cubicBezTo>
                      <a:pt x="817411" y="586716"/>
                      <a:pt x="872374" y="630381"/>
                      <a:pt x="931097" y="668316"/>
                    </a:cubicBezTo>
                    <a:cubicBezTo>
                      <a:pt x="986359" y="704163"/>
                      <a:pt x="1045242" y="734897"/>
                      <a:pt x="1106392" y="759584"/>
                    </a:cubicBezTo>
                    <a:cubicBezTo>
                      <a:pt x="1123102" y="766348"/>
                      <a:pt x="1140249" y="772833"/>
                      <a:pt x="1158172" y="773589"/>
                    </a:cubicBezTo>
                    <a:cubicBezTo>
                      <a:pt x="1159210" y="773631"/>
                      <a:pt x="1160252" y="773653"/>
                      <a:pt x="1161296" y="773653"/>
                    </a:cubicBezTo>
                    <a:cubicBezTo>
                      <a:pt x="1178301" y="773653"/>
                      <a:pt x="1195894" y="767954"/>
                      <a:pt x="1206671" y="754909"/>
                    </a:cubicBezTo>
                    <a:cubicBezTo>
                      <a:pt x="1222187" y="736528"/>
                      <a:pt x="1220218" y="709574"/>
                      <a:pt x="1217353" y="685623"/>
                    </a:cubicBezTo>
                    <a:cubicBezTo>
                      <a:pt x="1212241" y="643450"/>
                      <a:pt x="1206671" y="601318"/>
                      <a:pt x="1200345" y="559145"/>
                    </a:cubicBezTo>
                    <a:cubicBezTo>
                      <a:pt x="1191930" y="502212"/>
                      <a:pt x="1182123" y="445458"/>
                      <a:pt x="1170386" y="389122"/>
                    </a:cubicBezTo>
                    <a:cubicBezTo>
                      <a:pt x="1155169" y="314584"/>
                      <a:pt x="1136191" y="240961"/>
                      <a:pt x="1112678" y="168352"/>
                    </a:cubicBezTo>
                    <a:cubicBezTo>
                      <a:pt x="1106054" y="148181"/>
                      <a:pt x="1085425" y="110982"/>
                      <a:pt x="1085425" y="110982"/>
                    </a:cubicBezTo>
                    <a:cubicBezTo>
                      <a:pt x="1085425" y="110982"/>
                      <a:pt x="907883" y="50309"/>
                      <a:pt x="793122" y="18978"/>
                    </a:cubicBezTo>
                    <a:cubicBezTo>
                      <a:pt x="765570" y="11598"/>
                      <a:pt x="741779" y="5729"/>
                      <a:pt x="724770" y="2865"/>
                    </a:cubicBezTo>
                    <a:lnTo>
                      <a:pt x="718305" y="2865"/>
                    </a:lnTo>
                    <a:cubicBezTo>
                      <a:pt x="718444" y="9330"/>
                      <a:pt x="718444" y="15974"/>
                      <a:pt x="718444" y="22439"/>
                    </a:cubicBezTo>
                    <a:lnTo>
                      <a:pt x="717549" y="22439"/>
                    </a:lnTo>
                    <a:cubicBezTo>
                      <a:pt x="707941" y="42153"/>
                      <a:pt x="698293" y="61886"/>
                      <a:pt x="684289" y="78755"/>
                    </a:cubicBezTo>
                    <a:cubicBezTo>
                      <a:pt x="670284" y="95644"/>
                      <a:pt x="651605" y="109331"/>
                      <a:pt x="629922" y="112951"/>
                    </a:cubicBezTo>
                    <a:cubicBezTo>
                      <a:pt x="626001" y="113624"/>
                      <a:pt x="622077" y="113944"/>
                      <a:pt x="618168" y="113944"/>
                    </a:cubicBezTo>
                    <a:cubicBezTo>
                      <a:pt x="591474" y="113944"/>
                      <a:pt x="565471" y="99041"/>
                      <a:pt x="545915" y="80128"/>
                    </a:cubicBezTo>
                    <a:cubicBezTo>
                      <a:pt x="523337" y="58445"/>
                      <a:pt x="506926" y="31331"/>
                      <a:pt x="486436" y="7679"/>
                    </a:cubicBezTo>
                    <a:lnTo>
                      <a:pt x="488087" y="1969"/>
                    </a:lnTo>
                    <a:cubicBezTo>
                      <a:pt x="488087" y="1373"/>
                      <a:pt x="488246" y="597"/>
                      <a:pt x="4882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66;p22">
                <a:extLst>
                  <a:ext uri="{FF2B5EF4-FFF2-40B4-BE49-F238E27FC236}">
                    <a16:creationId xmlns:a16="http://schemas.microsoft.com/office/drawing/2014/main" id="{0A2134DE-224E-4743-B8D6-1BC63A42C1CE}"/>
                  </a:ext>
                </a:extLst>
              </p:cNvPr>
              <p:cNvSpPr/>
              <p:nvPr/>
            </p:nvSpPr>
            <p:spPr>
              <a:xfrm>
                <a:off x="7894950" y="-25297175"/>
                <a:ext cx="32801550" cy="38930075"/>
              </a:xfrm>
              <a:custGeom>
                <a:avLst/>
                <a:gdLst/>
                <a:ahLst/>
                <a:cxnLst/>
                <a:rect l="l" t="t" r="r" b="b"/>
                <a:pathLst>
                  <a:path w="1312062" h="1557203" extrusionOk="0">
                    <a:moveTo>
                      <a:pt x="1231934" y="0"/>
                    </a:moveTo>
                    <a:lnTo>
                      <a:pt x="1231934" y="12950"/>
                    </a:lnTo>
                    <a:lnTo>
                      <a:pt x="1206790" y="11896"/>
                    </a:lnTo>
                    <a:cubicBezTo>
                      <a:pt x="1172157" y="160833"/>
                      <a:pt x="1130283" y="308258"/>
                      <a:pt x="1081207" y="453117"/>
                    </a:cubicBezTo>
                    <a:cubicBezTo>
                      <a:pt x="932271" y="489282"/>
                      <a:pt x="782141" y="520434"/>
                      <a:pt x="631255" y="546652"/>
                    </a:cubicBezTo>
                    <a:lnTo>
                      <a:pt x="626421" y="547388"/>
                    </a:lnTo>
                    <a:cubicBezTo>
                      <a:pt x="627057" y="550392"/>
                      <a:pt x="627495" y="553416"/>
                      <a:pt x="627952" y="556420"/>
                    </a:cubicBezTo>
                    <a:lnTo>
                      <a:pt x="623874" y="558091"/>
                    </a:lnTo>
                    <a:cubicBezTo>
                      <a:pt x="612138" y="580211"/>
                      <a:pt x="600222" y="602491"/>
                      <a:pt x="583214" y="620872"/>
                    </a:cubicBezTo>
                    <a:cubicBezTo>
                      <a:pt x="566206" y="639253"/>
                      <a:pt x="543309" y="653536"/>
                      <a:pt x="518304" y="654908"/>
                    </a:cubicBezTo>
                    <a:cubicBezTo>
                      <a:pt x="517050" y="654972"/>
                      <a:pt x="515797" y="655003"/>
                      <a:pt x="514545" y="655003"/>
                    </a:cubicBezTo>
                    <a:cubicBezTo>
                      <a:pt x="495055" y="655003"/>
                      <a:pt x="475974" y="647425"/>
                      <a:pt x="459581" y="636528"/>
                    </a:cubicBezTo>
                    <a:cubicBezTo>
                      <a:pt x="442274" y="624930"/>
                      <a:pt x="427653" y="609871"/>
                      <a:pt x="413211" y="594812"/>
                    </a:cubicBezTo>
                    <a:lnTo>
                      <a:pt x="410187" y="592704"/>
                    </a:lnTo>
                    <a:cubicBezTo>
                      <a:pt x="409292" y="593002"/>
                      <a:pt x="408536" y="593440"/>
                      <a:pt x="407641" y="593738"/>
                    </a:cubicBezTo>
                    <a:cubicBezTo>
                      <a:pt x="277841" y="651129"/>
                      <a:pt x="150747" y="714069"/>
                      <a:pt x="26815" y="782898"/>
                    </a:cubicBezTo>
                    <a:cubicBezTo>
                      <a:pt x="26059" y="790139"/>
                      <a:pt x="25144" y="797201"/>
                      <a:pt x="23951" y="804283"/>
                    </a:cubicBezTo>
                    <a:cubicBezTo>
                      <a:pt x="18978" y="833943"/>
                      <a:pt x="10106" y="862390"/>
                      <a:pt x="0" y="890856"/>
                    </a:cubicBezTo>
                    <a:cubicBezTo>
                      <a:pt x="23325" y="896876"/>
                      <a:pt x="47188" y="901740"/>
                      <a:pt x="70871" y="901740"/>
                    </a:cubicBezTo>
                    <a:cubicBezTo>
                      <a:pt x="80373" y="901740"/>
                      <a:pt x="89846" y="900957"/>
                      <a:pt x="99245" y="899151"/>
                    </a:cubicBezTo>
                    <a:cubicBezTo>
                      <a:pt x="130076" y="893182"/>
                      <a:pt x="160550" y="876520"/>
                      <a:pt x="190682" y="876520"/>
                    </a:cubicBezTo>
                    <a:cubicBezTo>
                      <a:pt x="194690" y="876520"/>
                      <a:pt x="198691" y="876814"/>
                      <a:pt x="202687" y="877468"/>
                    </a:cubicBezTo>
                    <a:lnTo>
                      <a:pt x="203443" y="873390"/>
                    </a:lnTo>
                    <a:cubicBezTo>
                      <a:pt x="219396" y="840866"/>
                      <a:pt x="248161" y="814508"/>
                      <a:pt x="282655" y="803209"/>
                    </a:cubicBezTo>
                    <a:cubicBezTo>
                      <a:pt x="294956" y="799186"/>
                      <a:pt x="307928" y="797170"/>
                      <a:pt x="320886" y="797170"/>
                    </a:cubicBezTo>
                    <a:cubicBezTo>
                      <a:pt x="344264" y="797170"/>
                      <a:pt x="367598" y="803732"/>
                      <a:pt x="386873" y="816915"/>
                    </a:cubicBezTo>
                    <a:cubicBezTo>
                      <a:pt x="416851" y="837225"/>
                      <a:pt x="435988" y="873390"/>
                      <a:pt x="434158" y="909515"/>
                    </a:cubicBezTo>
                    <a:cubicBezTo>
                      <a:pt x="432527" y="940986"/>
                      <a:pt x="416254" y="972018"/>
                      <a:pt x="422720" y="1002892"/>
                    </a:cubicBezTo>
                    <a:cubicBezTo>
                      <a:pt x="429483" y="1034521"/>
                      <a:pt x="458109" y="1056204"/>
                      <a:pt x="474381" y="1084054"/>
                    </a:cubicBezTo>
                    <a:cubicBezTo>
                      <a:pt x="496203" y="1121691"/>
                      <a:pt x="493498" y="1172298"/>
                      <a:pt x="467578" y="1207230"/>
                    </a:cubicBezTo>
                    <a:cubicBezTo>
                      <a:pt x="446193" y="1236154"/>
                      <a:pt x="411858" y="1253938"/>
                      <a:pt x="392741" y="1284334"/>
                    </a:cubicBezTo>
                    <a:cubicBezTo>
                      <a:pt x="378120" y="1307688"/>
                      <a:pt x="370899" y="1339596"/>
                      <a:pt x="345138" y="1349244"/>
                    </a:cubicBezTo>
                    <a:cubicBezTo>
                      <a:pt x="340409" y="1351012"/>
                      <a:pt x="335451" y="1351805"/>
                      <a:pt x="330462" y="1351805"/>
                    </a:cubicBezTo>
                    <a:cubicBezTo>
                      <a:pt x="321475" y="1351805"/>
                      <a:pt x="312384" y="1349234"/>
                      <a:pt x="304338" y="1345166"/>
                    </a:cubicBezTo>
                    <a:cubicBezTo>
                      <a:pt x="291706" y="1338840"/>
                      <a:pt x="281163" y="1329232"/>
                      <a:pt x="270779" y="1319723"/>
                    </a:cubicBezTo>
                    <a:lnTo>
                      <a:pt x="261887" y="1316720"/>
                    </a:lnTo>
                    <a:cubicBezTo>
                      <a:pt x="260674" y="1320062"/>
                      <a:pt x="259341" y="1323364"/>
                      <a:pt x="257809" y="1326527"/>
                    </a:cubicBezTo>
                    <a:cubicBezTo>
                      <a:pt x="249991" y="1342182"/>
                      <a:pt x="234316" y="1355272"/>
                      <a:pt x="217069" y="1355550"/>
                    </a:cubicBezTo>
                    <a:cubicBezTo>
                      <a:pt x="217208" y="1417456"/>
                      <a:pt x="217507" y="1479184"/>
                      <a:pt x="217666" y="1541090"/>
                    </a:cubicBezTo>
                    <a:lnTo>
                      <a:pt x="224131" y="1541090"/>
                    </a:lnTo>
                    <a:cubicBezTo>
                      <a:pt x="241139" y="1543934"/>
                      <a:pt x="264931" y="1549823"/>
                      <a:pt x="292482" y="1557203"/>
                    </a:cubicBezTo>
                    <a:cubicBezTo>
                      <a:pt x="293994" y="1529055"/>
                      <a:pt x="314006" y="1504030"/>
                      <a:pt x="338255" y="1489448"/>
                    </a:cubicBezTo>
                    <a:cubicBezTo>
                      <a:pt x="363837" y="1474230"/>
                      <a:pt x="393497" y="1468203"/>
                      <a:pt x="422720" y="1462633"/>
                    </a:cubicBezTo>
                    <a:cubicBezTo>
                      <a:pt x="504041" y="1446679"/>
                      <a:pt x="585521" y="1430705"/>
                      <a:pt x="666823" y="1414751"/>
                    </a:cubicBezTo>
                    <a:lnTo>
                      <a:pt x="667280" y="1414751"/>
                    </a:lnTo>
                    <a:cubicBezTo>
                      <a:pt x="680827" y="1322747"/>
                      <a:pt x="690336" y="1230425"/>
                      <a:pt x="695906" y="1137506"/>
                    </a:cubicBezTo>
                    <a:lnTo>
                      <a:pt x="693638" y="1137367"/>
                    </a:lnTo>
                    <a:cubicBezTo>
                      <a:pt x="674820" y="1126824"/>
                      <a:pt x="658368" y="1111307"/>
                      <a:pt x="649059" y="1091872"/>
                    </a:cubicBezTo>
                    <a:cubicBezTo>
                      <a:pt x="639729" y="1072457"/>
                      <a:pt x="637760" y="1048963"/>
                      <a:pt x="646194" y="1029091"/>
                    </a:cubicBezTo>
                    <a:cubicBezTo>
                      <a:pt x="651903" y="1015385"/>
                      <a:pt x="662765" y="1003787"/>
                      <a:pt x="675854" y="997322"/>
                    </a:cubicBezTo>
                    <a:lnTo>
                      <a:pt x="674342" y="993861"/>
                    </a:lnTo>
                    <a:cubicBezTo>
                      <a:pt x="675854" y="936768"/>
                      <a:pt x="677505" y="879696"/>
                      <a:pt x="679017" y="822624"/>
                    </a:cubicBezTo>
                    <a:cubicBezTo>
                      <a:pt x="679614" y="804283"/>
                      <a:pt x="680807" y="784092"/>
                      <a:pt x="693320" y="770545"/>
                    </a:cubicBezTo>
                    <a:cubicBezTo>
                      <a:pt x="703087" y="760141"/>
                      <a:pt x="717867" y="755924"/>
                      <a:pt x="732150" y="755168"/>
                    </a:cubicBezTo>
                    <a:cubicBezTo>
                      <a:pt x="734139" y="755065"/>
                      <a:pt x="736128" y="755021"/>
                      <a:pt x="738117" y="755021"/>
                    </a:cubicBezTo>
                    <a:cubicBezTo>
                      <a:pt x="750435" y="755021"/>
                      <a:pt x="762764" y="756719"/>
                      <a:pt x="775079" y="756839"/>
                    </a:cubicBezTo>
                    <a:cubicBezTo>
                      <a:pt x="775601" y="756844"/>
                      <a:pt x="776124" y="756847"/>
                      <a:pt x="776646" y="756847"/>
                    </a:cubicBezTo>
                    <a:cubicBezTo>
                      <a:pt x="832819" y="756847"/>
                      <a:pt x="884777" y="725139"/>
                      <a:pt x="924433" y="685444"/>
                    </a:cubicBezTo>
                    <a:cubicBezTo>
                      <a:pt x="936806" y="672931"/>
                      <a:pt x="948682" y="659543"/>
                      <a:pt x="963761" y="650512"/>
                    </a:cubicBezTo>
                    <a:cubicBezTo>
                      <a:pt x="972968" y="644978"/>
                      <a:pt x="983864" y="641422"/>
                      <a:pt x="994487" y="641422"/>
                    </a:cubicBezTo>
                    <a:cubicBezTo>
                      <a:pt x="1001239" y="641422"/>
                      <a:pt x="1007881" y="642858"/>
                      <a:pt x="1013910" y="646136"/>
                    </a:cubicBezTo>
                    <a:cubicBezTo>
                      <a:pt x="1030919" y="655187"/>
                      <a:pt x="1039492" y="676572"/>
                      <a:pt x="1057575" y="683037"/>
                    </a:cubicBezTo>
                    <a:cubicBezTo>
                      <a:pt x="1061422" y="684440"/>
                      <a:pt x="1065316" y="685050"/>
                      <a:pt x="1069225" y="685050"/>
                    </a:cubicBezTo>
                    <a:cubicBezTo>
                      <a:pt x="1083829" y="685050"/>
                      <a:pt x="1098634" y="676533"/>
                      <a:pt x="1111941" y="669032"/>
                    </a:cubicBezTo>
                    <a:cubicBezTo>
                      <a:pt x="1116756" y="666327"/>
                      <a:pt x="1122027" y="663761"/>
                      <a:pt x="1127299" y="661791"/>
                    </a:cubicBezTo>
                    <a:cubicBezTo>
                      <a:pt x="1170963" y="621449"/>
                      <a:pt x="1217035" y="585005"/>
                      <a:pt x="1259665" y="542992"/>
                    </a:cubicBezTo>
                    <a:cubicBezTo>
                      <a:pt x="1277110" y="364256"/>
                      <a:pt x="1294596" y="185520"/>
                      <a:pt x="1312062" y="6604"/>
                    </a:cubicBezTo>
                    <a:lnTo>
                      <a:pt x="1312062" y="6167"/>
                    </a:lnTo>
                    <a:cubicBezTo>
                      <a:pt x="1285545" y="2407"/>
                      <a:pt x="1258749" y="298"/>
                      <a:pt x="1231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67;p22">
                <a:extLst>
                  <a:ext uri="{FF2B5EF4-FFF2-40B4-BE49-F238E27FC236}">
                    <a16:creationId xmlns:a16="http://schemas.microsoft.com/office/drawing/2014/main" id="{3FC944FC-9D51-43D2-999E-E7AB6F06E698}"/>
                  </a:ext>
                </a:extLst>
              </p:cNvPr>
              <p:cNvSpPr/>
              <p:nvPr/>
            </p:nvSpPr>
            <p:spPr>
              <a:xfrm>
                <a:off x="15179947" y="9883600"/>
                <a:ext cx="29767925" cy="25780500"/>
              </a:xfrm>
              <a:custGeom>
                <a:avLst/>
                <a:gdLst/>
                <a:ahLst/>
                <a:cxnLst/>
                <a:rect l="l" t="t" r="r" b="b"/>
                <a:pathLst>
                  <a:path w="1190717" h="1031220" extrusionOk="0">
                    <a:moveTo>
                      <a:pt x="374818" y="7540"/>
                    </a:moveTo>
                    <a:cubicBezTo>
                      <a:pt x="374818" y="7546"/>
                      <a:pt x="374817" y="7553"/>
                      <a:pt x="374816" y="7560"/>
                    </a:cubicBezTo>
                    <a:lnTo>
                      <a:pt x="374818" y="7560"/>
                    </a:lnTo>
                    <a:lnTo>
                      <a:pt x="374818" y="7540"/>
                    </a:lnTo>
                    <a:close/>
                    <a:moveTo>
                      <a:pt x="712895" y="0"/>
                    </a:moveTo>
                    <a:lnTo>
                      <a:pt x="712895" y="0"/>
                    </a:lnTo>
                    <a:cubicBezTo>
                      <a:pt x="713631" y="2865"/>
                      <a:pt x="714566" y="5730"/>
                      <a:pt x="715302" y="8574"/>
                    </a:cubicBezTo>
                    <a:lnTo>
                      <a:pt x="709891" y="10086"/>
                    </a:lnTo>
                    <a:cubicBezTo>
                      <a:pt x="663203" y="62523"/>
                      <a:pt x="610487" y="109331"/>
                      <a:pt x="552977" y="149693"/>
                    </a:cubicBezTo>
                    <a:lnTo>
                      <a:pt x="551167" y="151961"/>
                    </a:lnTo>
                    <a:cubicBezTo>
                      <a:pt x="493916" y="104358"/>
                      <a:pt x="434914" y="58883"/>
                      <a:pt x="374361" y="15517"/>
                    </a:cubicBezTo>
                    <a:lnTo>
                      <a:pt x="373923" y="14144"/>
                    </a:lnTo>
                    <a:cubicBezTo>
                      <a:pt x="374221" y="11923"/>
                      <a:pt x="374518" y="9820"/>
                      <a:pt x="374816" y="7560"/>
                    </a:cubicBezTo>
                    <a:lnTo>
                      <a:pt x="374361" y="7560"/>
                    </a:lnTo>
                    <a:cubicBezTo>
                      <a:pt x="293059" y="23534"/>
                      <a:pt x="211559" y="39488"/>
                      <a:pt x="130258" y="55461"/>
                    </a:cubicBezTo>
                    <a:cubicBezTo>
                      <a:pt x="101055" y="61031"/>
                      <a:pt x="71395" y="67039"/>
                      <a:pt x="45793" y="82257"/>
                    </a:cubicBezTo>
                    <a:cubicBezTo>
                      <a:pt x="21544" y="96858"/>
                      <a:pt x="1532" y="121863"/>
                      <a:pt x="0" y="150012"/>
                    </a:cubicBezTo>
                    <a:cubicBezTo>
                      <a:pt x="114761" y="181323"/>
                      <a:pt x="292304" y="242015"/>
                      <a:pt x="292304" y="242015"/>
                    </a:cubicBezTo>
                    <a:cubicBezTo>
                      <a:pt x="292304" y="242015"/>
                      <a:pt x="312952" y="279195"/>
                      <a:pt x="319556" y="299386"/>
                    </a:cubicBezTo>
                    <a:cubicBezTo>
                      <a:pt x="343030" y="371975"/>
                      <a:pt x="362007" y="445598"/>
                      <a:pt x="377225" y="520156"/>
                    </a:cubicBezTo>
                    <a:cubicBezTo>
                      <a:pt x="474501" y="516396"/>
                      <a:pt x="571776" y="512755"/>
                      <a:pt x="669051" y="509155"/>
                    </a:cubicBezTo>
                    <a:cubicBezTo>
                      <a:pt x="663919" y="443031"/>
                      <a:pt x="664695" y="376470"/>
                      <a:pt x="671160" y="310685"/>
                    </a:cubicBezTo>
                    <a:cubicBezTo>
                      <a:pt x="671916" y="303444"/>
                      <a:pt x="673567" y="295010"/>
                      <a:pt x="680191" y="292304"/>
                    </a:cubicBezTo>
                    <a:cubicBezTo>
                      <a:pt x="681501" y="291754"/>
                      <a:pt x="682858" y="291502"/>
                      <a:pt x="684213" y="291502"/>
                    </a:cubicBezTo>
                    <a:cubicBezTo>
                      <a:pt x="688784" y="291502"/>
                      <a:pt x="693336" y="294368"/>
                      <a:pt x="696006" y="298312"/>
                    </a:cubicBezTo>
                    <a:cubicBezTo>
                      <a:pt x="699467" y="303265"/>
                      <a:pt x="700382" y="309611"/>
                      <a:pt x="701277" y="315619"/>
                    </a:cubicBezTo>
                    <a:cubicBezTo>
                      <a:pt x="707583" y="361412"/>
                      <a:pt x="711363" y="407622"/>
                      <a:pt x="712556" y="453853"/>
                    </a:cubicBezTo>
                    <a:lnTo>
                      <a:pt x="713929" y="453853"/>
                    </a:lnTo>
                    <a:cubicBezTo>
                      <a:pt x="717655" y="454604"/>
                      <a:pt x="721395" y="454916"/>
                      <a:pt x="725144" y="454916"/>
                    </a:cubicBezTo>
                    <a:cubicBezTo>
                      <a:pt x="738670" y="454916"/>
                      <a:pt x="752318" y="450859"/>
                      <a:pt x="765869" y="448741"/>
                    </a:cubicBezTo>
                    <a:cubicBezTo>
                      <a:pt x="770140" y="448029"/>
                      <a:pt x="774623" y="447615"/>
                      <a:pt x="779100" y="447615"/>
                    </a:cubicBezTo>
                    <a:cubicBezTo>
                      <a:pt x="792641" y="447615"/>
                      <a:pt x="806137" y="451395"/>
                      <a:pt x="813611" y="462128"/>
                    </a:cubicBezTo>
                    <a:cubicBezTo>
                      <a:pt x="820534" y="472075"/>
                      <a:pt x="820534" y="485045"/>
                      <a:pt x="820236" y="497080"/>
                    </a:cubicBezTo>
                    <a:cubicBezTo>
                      <a:pt x="819201" y="537283"/>
                      <a:pt x="818127" y="577486"/>
                      <a:pt x="817073" y="617550"/>
                    </a:cubicBezTo>
                    <a:cubicBezTo>
                      <a:pt x="816933" y="626582"/>
                      <a:pt x="816158" y="636528"/>
                      <a:pt x="809852" y="642834"/>
                    </a:cubicBezTo>
                    <a:cubicBezTo>
                      <a:pt x="804182" y="648487"/>
                      <a:pt x="795891" y="649533"/>
                      <a:pt x="787784" y="649533"/>
                    </a:cubicBezTo>
                    <a:cubicBezTo>
                      <a:pt x="786390" y="649533"/>
                      <a:pt x="785002" y="649502"/>
                      <a:pt x="783633" y="649458"/>
                    </a:cubicBezTo>
                    <a:cubicBezTo>
                      <a:pt x="747170" y="647927"/>
                      <a:pt x="710905" y="641024"/>
                      <a:pt x="676551" y="628810"/>
                    </a:cubicBezTo>
                    <a:lnTo>
                      <a:pt x="673109" y="617371"/>
                    </a:lnTo>
                    <a:cubicBezTo>
                      <a:pt x="588784" y="641004"/>
                      <a:pt x="504439" y="664636"/>
                      <a:pt x="420273" y="688289"/>
                    </a:cubicBezTo>
                    <a:lnTo>
                      <a:pt x="407164" y="690099"/>
                    </a:lnTo>
                    <a:cubicBezTo>
                      <a:pt x="413490" y="732272"/>
                      <a:pt x="419060" y="774424"/>
                      <a:pt x="424172" y="816597"/>
                    </a:cubicBezTo>
                    <a:cubicBezTo>
                      <a:pt x="427037" y="840548"/>
                      <a:pt x="429006" y="867503"/>
                      <a:pt x="413490" y="885883"/>
                    </a:cubicBezTo>
                    <a:cubicBezTo>
                      <a:pt x="402729" y="898909"/>
                      <a:pt x="385136" y="904610"/>
                      <a:pt x="368183" y="904610"/>
                    </a:cubicBezTo>
                    <a:cubicBezTo>
                      <a:pt x="367116" y="904610"/>
                      <a:pt x="366051" y="904588"/>
                      <a:pt x="364991" y="904543"/>
                    </a:cubicBezTo>
                    <a:cubicBezTo>
                      <a:pt x="347088" y="903807"/>
                      <a:pt x="329901" y="897342"/>
                      <a:pt x="313191" y="890558"/>
                    </a:cubicBezTo>
                    <a:cubicBezTo>
                      <a:pt x="252061" y="865851"/>
                      <a:pt x="193198" y="835117"/>
                      <a:pt x="137916" y="799290"/>
                    </a:cubicBezTo>
                    <a:lnTo>
                      <a:pt x="134316" y="804860"/>
                    </a:lnTo>
                    <a:cubicBezTo>
                      <a:pt x="125881" y="878066"/>
                      <a:pt x="117447" y="951251"/>
                      <a:pt x="109171" y="1024436"/>
                    </a:cubicBezTo>
                    <a:lnTo>
                      <a:pt x="109171" y="1031220"/>
                    </a:lnTo>
                    <a:lnTo>
                      <a:pt x="1190717" y="1031220"/>
                    </a:lnTo>
                    <a:cubicBezTo>
                      <a:pt x="1137106" y="719501"/>
                      <a:pt x="1088608" y="406588"/>
                      <a:pt x="1045242" y="93198"/>
                    </a:cubicBezTo>
                    <a:lnTo>
                      <a:pt x="1034559" y="94710"/>
                    </a:lnTo>
                    <a:cubicBezTo>
                      <a:pt x="930799" y="52239"/>
                      <a:pt x="822981" y="20490"/>
                      <a:pt x="7128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68;p22">
                <a:extLst>
                  <a:ext uri="{FF2B5EF4-FFF2-40B4-BE49-F238E27FC236}">
                    <a16:creationId xmlns:a16="http://schemas.microsoft.com/office/drawing/2014/main" id="{7E48D6A3-A125-4169-8EED-97D8B3CC7872}"/>
                  </a:ext>
                </a:extLst>
              </p:cNvPr>
              <p:cNvSpPr/>
              <p:nvPr/>
            </p:nvSpPr>
            <p:spPr>
              <a:xfrm>
                <a:off x="5542125" y="-30449100"/>
                <a:ext cx="20747100" cy="25277350"/>
              </a:xfrm>
              <a:custGeom>
                <a:avLst/>
                <a:gdLst/>
                <a:ahLst/>
                <a:cxnLst/>
                <a:rect l="l" t="t" r="r" b="b"/>
                <a:pathLst>
                  <a:path w="829884" h="1011094" extrusionOk="0">
                    <a:moveTo>
                      <a:pt x="556880" y="0"/>
                    </a:moveTo>
                    <a:cubicBezTo>
                      <a:pt x="543220" y="0"/>
                      <a:pt x="529517" y="1327"/>
                      <a:pt x="515918" y="4106"/>
                    </a:cubicBezTo>
                    <a:cubicBezTo>
                      <a:pt x="462008" y="15246"/>
                      <a:pt x="413669" y="47631"/>
                      <a:pt x="377842" y="89506"/>
                    </a:cubicBezTo>
                    <a:cubicBezTo>
                      <a:pt x="341837" y="131221"/>
                      <a:pt x="317587" y="182106"/>
                      <a:pt x="301017" y="234663"/>
                    </a:cubicBezTo>
                    <a:cubicBezTo>
                      <a:pt x="283253" y="291297"/>
                      <a:pt x="272710" y="352885"/>
                      <a:pt x="234615" y="398221"/>
                    </a:cubicBezTo>
                    <a:cubicBezTo>
                      <a:pt x="198172" y="441587"/>
                      <a:pt x="142611" y="462673"/>
                      <a:pt x="94272" y="492174"/>
                    </a:cubicBezTo>
                    <a:cubicBezTo>
                      <a:pt x="46072" y="521695"/>
                      <a:pt x="1" y="569895"/>
                      <a:pt x="5412" y="626211"/>
                    </a:cubicBezTo>
                    <a:cubicBezTo>
                      <a:pt x="11578" y="689470"/>
                      <a:pt x="79353" y="734030"/>
                      <a:pt x="89737" y="794723"/>
                    </a:cubicBezTo>
                    <a:cubicBezTo>
                      <a:pt x="90512" y="799378"/>
                      <a:pt x="91109" y="804052"/>
                      <a:pt x="91109" y="808866"/>
                    </a:cubicBezTo>
                    <a:cubicBezTo>
                      <a:pt x="91587" y="835821"/>
                      <a:pt x="79532" y="861145"/>
                      <a:pt x="68531" y="885831"/>
                    </a:cubicBezTo>
                    <a:cubicBezTo>
                      <a:pt x="57690" y="910518"/>
                      <a:pt x="47624" y="937214"/>
                      <a:pt x="52279" y="963692"/>
                    </a:cubicBezTo>
                    <a:cubicBezTo>
                      <a:pt x="56490" y="987746"/>
                      <a:pt x="85590" y="1011094"/>
                      <a:pt x="110645" y="1011094"/>
                    </a:cubicBezTo>
                    <a:cubicBezTo>
                      <a:pt x="113169" y="1011094"/>
                      <a:pt x="115652" y="1010857"/>
                      <a:pt x="118064" y="1010360"/>
                    </a:cubicBezTo>
                    <a:cubicBezTo>
                      <a:pt x="119257" y="1003278"/>
                      <a:pt x="120172" y="996216"/>
                      <a:pt x="120928" y="988975"/>
                    </a:cubicBezTo>
                    <a:cubicBezTo>
                      <a:pt x="244860" y="920166"/>
                      <a:pt x="371974" y="857206"/>
                      <a:pt x="501774" y="799855"/>
                    </a:cubicBezTo>
                    <a:cubicBezTo>
                      <a:pt x="498909" y="700610"/>
                      <a:pt x="495905" y="601206"/>
                      <a:pt x="493041" y="501981"/>
                    </a:cubicBezTo>
                    <a:cubicBezTo>
                      <a:pt x="469249" y="500927"/>
                      <a:pt x="445895" y="489170"/>
                      <a:pt x="432189" y="469755"/>
                    </a:cubicBezTo>
                    <a:cubicBezTo>
                      <a:pt x="417429" y="448967"/>
                      <a:pt x="415022" y="419606"/>
                      <a:pt x="427813" y="397465"/>
                    </a:cubicBezTo>
                    <a:cubicBezTo>
                      <a:pt x="438206" y="379604"/>
                      <a:pt x="458752" y="367994"/>
                      <a:pt x="479259" y="367994"/>
                    </a:cubicBezTo>
                    <a:cubicBezTo>
                      <a:pt x="483990" y="367994"/>
                      <a:pt x="488718" y="368612"/>
                      <a:pt x="493319" y="369914"/>
                    </a:cubicBezTo>
                    <a:lnTo>
                      <a:pt x="493618" y="370510"/>
                    </a:lnTo>
                    <a:cubicBezTo>
                      <a:pt x="603107" y="330446"/>
                      <a:pt x="708061" y="263288"/>
                      <a:pt x="765272" y="161637"/>
                    </a:cubicBezTo>
                    <a:cubicBezTo>
                      <a:pt x="787572" y="251233"/>
                      <a:pt x="801875" y="342959"/>
                      <a:pt x="808042" y="435102"/>
                    </a:cubicBezTo>
                    <a:cubicBezTo>
                      <a:pt x="829884" y="335101"/>
                      <a:pt x="828650" y="216759"/>
                      <a:pt x="775378" y="129410"/>
                    </a:cubicBezTo>
                    <a:cubicBezTo>
                      <a:pt x="729313" y="53907"/>
                      <a:pt x="643950" y="0"/>
                      <a:pt x="556880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69;p22">
                <a:extLst>
                  <a:ext uri="{FF2B5EF4-FFF2-40B4-BE49-F238E27FC236}">
                    <a16:creationId xmlns:a16="http://schemas.microsoft.com/office/drawing/2014/main" id="{A309F7DA-5ADA-423C-AD67-910D3B11B517}"/>
                  </a:ext>
                </a:extLst>
              </p:cNvPr>
              <p:cNvSpPr/>
              <p:nvPr/>
            </p:nvSpPr>
            <p:spPr>
              <a:xfrm>
                <a:off x="-42908950" y="-10632994"/>
                <a:ext cx="3448925" cy="5227450"/>
              </a:xfrm>
              <a:custGeom>
                <a:avLst/>
                <a:gdLst/>
                <a:ahLst/>
                <a:cxnLst/>
                <a:rect l="l" t="t" r="r" b="b"/>
                <a:pathLst>
                  <a:path w="137957" h="209098" extrusionOk="0">
                    <a:moveTo>
                      <a:pt x="95680" y="0"/>
                    </a:moveTo>
                    <a:cubicBezTo>
                      <a:pt x="91933" y="0"/>
                      <a:pt x="88223" y="663"/>
                      <a:pt x="84803" y="2193"/>
                    </a:cubicBezTo>
                    <a:cubicBezTo>
                      <a:pt x="76071" y="5973"/>
                      <a:pt x="70501" y="14547"/>
                      <a:pt x="65527" y="22544"/>
                    </a:cubicBezTo>
                    <a:cubicBezTo>
                      <a:pt x="47306" y="52045"/>
                      <a:pt x="29084" y="81565"/>
                      <a:pt x="14622" y="113056"/>
                    </a:cubicBezTo>
                    <a:cubicBezTo>
                      <a:pt x="6804" y="129905"/>
                      <a:pt x="1" y="148286"/>
                      <a:pt x="2129" y="166806"/>
                    </a:cubicBezTo>
                    <a:cubicBezTo>
                      <a:pt x="3005" y="175976"/>
                      <a:pt x="6784" y="185007"/>
                      <a:pt x="12653" y="192248"/>
                    </a:cubicBezTo>
                    <a:cubicBezTo>
                      <a:pt x="19456" y="196923"/>
                      <a:pt x="26518" y="201419"/>
                      <a:pt x="33600" y="205656"/>
                    </a:cubicBezTo>
                    <a:cubicBezTo>
                      <a:pt x="35410" y="206850"/>
                      <a:pt x="37359" y="208063"/>
                      <a:pt x="39309" y="209098"/>
                    </a:cubicBezTo>
                    <a:cubicBezTo>
                      <a:pt x="69128" y="151568"/>
                      <a:pt x="108893" y="74623"/>
                      <a:pt x="137957" y="18466"/>
                    </a:cubicBezTo>
                    <a:cubicBezTo>
                      <a:pt x="135092" y="16635"/>
                      <a:pt x="132088" y="15004"/>
                      <a:pt x="129085" y="13333"/>
                    </a:cubicBezTo>
                    <a:lnTo>
                      <a:pt x="128607" y="13930"/>
                    </a:lnTo>
                    <a:cubicBezTo>
                      <a:pt x="122301" y="9434"/>
                      <a:pt x="115836" y="5058"/>
                      <a:pt x="108456" y="2352"/>
                    </a:cubicBezTo>
                    <a:cubicBezTo>
                      <a:pt x="104410" y="890"/>
                      <a:pt x="100020" y="0"/>
                      <a:pt x="95680" y="0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70;p22">
                <a:extLst>
                  <a:ext uri="{FF2B5EF4-FFF2-40B4-BE49-F238E27FC236}">
                    <a16:creationId xmlns:a16="http://schemas.microsoft.com/office/drawing/2014/main" id="{62FB8CAC-621C-4083-93B7-4DBFB570CDFB}"/>
                  </a:ext>
                </a:extLst>
              </p:cNvPr>
              <p:cNvSpPr/>
              <p:nvPr/>
            </p:nvSpPr>
            <p:spPr>
              <a:xfrm>
                <a:off x="2063400" y="17932200"/>
                <a:ext cx="12122125" cy="15016550"/>
              </a:xfrm>
              <a:custGeom>
                <a:avLst/>
                <a:gdLst/>
                <a:ahLst/>
                <a:cxnLst/>
                <a:rect l="l" t="t" r="r" b="b"/>
                <a:pathLst>
                  <a:path w="484885" h="600662" extrusionOk="0">
                    <a:moveTo>
                      <a:pt x="484885" y="0"/>
                    </a:moveTo>
                    <a:lnTo>
                      <a:pt x="160" y="26060"/>
                    </a:lnTo>
                    <a:lnTo>
                      <a:pt x="160" y="26060"/>
                    </a:lnTo>
                    <a:lnTo>
                      <a:pt x="160" y="169108"/>
                    </a:lnTo>
                    <a:lnTo>
                      <a:pt x="0" y="169108"/>
                    </a:lnTo>
                    <a:cubicBezTo>
                      <a:pt x="1811" y="175892"/>
                      <a:pt x="2706" y="182815"/>
                      <a:pt x="2865" y="189757"/>
                    </a:cubicBezTo>
                    <a:cubicBezTo>
                      <a:pt x="6545" y="189635"/>
                      <a:pt x="10229" y="189568"/>
                      <a:pt x="13911" y="189568"/>
                    </a:cubicBezTo>
                    <a:cubicBezTo>
                      <a:pt x="32995" y="189568"/>
                      <a:pt x="52031" y="191371"/>
                      <a:pt x="70341" y="196640"/>
                    </a:cubicBezTo>
                    <a:cubicBezTo>
                      <a:pt x="95048" y="203722"/>
                      <a:pt x="118362" y="217428"/>
                      <a:pt x="133441" y="238355"/>
                    </a:cubicBezTo>
                    <a:cubicBezTo>
                      <a:pt x="148479" y="259143"/>
                      <a:pt x="154208" y="287450"/>
                      <a:pt x="144580" y="311242"/>
                    </a:cubicBezTo>
                    <a:cubicBezTo>
                      <a:pt x="136584" y="331254"/>
                      <a:pt x="119118" y="346174"/>
                      <a:pt x="99683" y="355503"/>
                    </a:cubicBezTo>
                    <a:cubicBezTo>
                      <a:pt x="80427" y="364853"/>
                      <a:pt x="59042" y="369349"/>
                      <a:pt x="37956" y="373586"/>
                    </a:cubicBezTo>
                    <a:cubicBezTo>
                      <a:pt x="30894" y="375078"/>
                      <a:pt x="23354" y="376431"/>
                      <a:pt x="15974" y="377186"/>
                    </a:cubicBezTo>
                    <a:cubicBezTo>
                      <a:pt x="12354" y="381981"/>
                      <a:pt x="8574" y="386815"/>
                      <a:pt x="4834" y="391629"/>
                    </a:cubicBezTo>
                    <a:cubicBezTo>
                      <a:pt x="3641" y="485144"/>
                      <a:pt x="12513" y="600661"/>
                      <a:pt x="12513" y="600661"/>
                    </a:cubicBezTo>
                    <a:lnTo>
                      <a:pt x="478121" y="600661"/>
                    </a:lnTo>
                    <a:cubicBezTo>
                      <a:pt x="469090" y="547528"/>
                      <a:pt x="470283" y="357613"/>
                      <a:pt x="470283" y="357612"/>
                    </a:cubicBezTo>
                    <a:lnTo>
                      <a:pt x="470283" y="357612"/>
                    </a:lnTo>
                    <a:cubicBezTo>
                      <a:pt x="469192" y="357661"/>
                      <a:pt x="468095" y="357684"/>
                      <a:pt x="466992" y="357684"/>
                    </a:cubicBezTo>
                    <a:cubicBezTo>
                      <a:pt x="457302" y="357684"/>
                      <a:pt x="447241" y="355888"/>
                      <a:pt x="437918" y="353852"/>
                    </a:cubicBezTo>
                    <a:cubicBezTo>
                      <a:pt x="416832" y="349635"/>
                      <a:pt x="395447" y="345119"/>
                      <a:pt x="376171" y="335790"/>
                    </a:cubicBezTo>
                    <a:cubicBezTo>
                      <a:pt x="356736" y="326460"/>
                      <a:pt x="339270" y="311540"/>
                      <a:pt x="331293" y="291528"/>
                    </a:cubicBezTo>
                    <a:cubicBezTo>
                      <a:pt x="321645" y="267737"/>
                      <a:pt x="327354" y="239429"/>
                      <a:pt x="342433" y="218502"/>
                    </a:cubicBezTo>
                    <a:cubicBezTo>
                      <a:pt x="357472" y="197734"/>
                      <a:pt x="380826" y="184028"/>
                      <a:pt x="405513" y="176946"/>
                    </a:cubicBezTo>
                    <a:cubicBezTo>
                      <a:pt x="424472" y="171576"/>
                      <a:pt x="444106" y="169743"/>
                      <a:pt x="463828" y="169743"/>
                    </a:cubicBezTo>
                    <a:cubicBezTo>
                      <a:pt x="466827" y="169743"/>
                      <a:pt x="469829" y="169786"/>
                      <a:pt x="472830" y="169864"/>
                    </a:cubicBezTo>
                    <a:cubicBezTo>
                      <a:pt x="472969" y="164593"/>
                      <a:pt x="473745" y="159321"/>
                      <a:pt x="474640" y="154189"/>
                    </a:cubicBezTo>
                    <a:lnTo>
                      <a:pt x="4848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71;p22">
                <a:extLst>
                  <a:ext uri="{FF2B5EF4-FFF2-40B4-BE49-F238E27FC236}">
                    <a16:creationId xmlns:a16="http://schemas.microsoft.com/office/drawing/2014/main" id="{C05A5226-0A4C-4BBC-AA3A-72AA9528DB13}"/>
                  </a:ext>
                </a:extLst>
              </p:cNvPr>
              <p:cNvSpPr/>
              <p:nvPr/>
            </p:nvSpPr>
            <p:spPr>
              <a:xfrm>
                <a:off x="575925" y="21048125"/>
                <a:ext cx="5342200" cy="6320375"/>
              </a:xfrm>
              <a:custGeom>
                <a:avLst/>
                <a:gdLst/>
                <a:ahLst/>
                <a:cxnLst/>
                <a:rect l="l" t="t" r="r" b="b"/>
                <a:pathLst>
                  <a:path w="213688" h="252815" extrusionOk="0">
                    <a:moveTo>
                      <a:pt x="28934" y="1"/>
                    </a:moveTo>
                    <a:cubicBezTo>
                      <a:pt x="22191" y="1"/>
                      <a:pt x="15663" y="4475"/>
                      <a:pt x="12035" y="10157"/>
                    </a:cubicBezTo>
                    <a:cubicBezTo>
                      <a:pt x="7818" y="16920"/>
                      <a:pt x="6605" y="25056"/>
                      <a:pt x="5869" y="32894"/>
                    </a:cubicBezTo>
                    <a:cubicBezTo>
                      <a:pt x="0" y="87539"/>
                      <a:pt x="6923" y="142662"/>
                      <a:pt x="16253" y="196730"/>
                    </a:cubicBezTo>
                    <a:cubicBezTo>
                      <a:pt x="19256" y="214216"/>
                      <a:pt x="23494" y="233333"/>
                      <a:pt x="37796" y="244175"/>
                    </a:cubicBezTo>
                    <a:cubicBezTo>
                      <a:pt x="45614" y="250043"/>
                      <a:pt x="54805" y="252450"/>
                      <a:pt x="64592" y="252748"/>
                    </a:cubicBezTo>
                    <a:cubicBezTo>
                      <a:pt x="65661" y="252796"/>
                      <a:pt x="66733" y="252815"/>
                      <a:pt x="67806" y="252815"/>
                    </a:cubicBezTo>
                    <a:cubicBezTo>
                      <a:pt x="70350" y="252815"/>
                      <a:pt x="72901" y="252707"/>
                      <a:pt x="75433" y="252609"/>
                    </a:cubicBezTo>
                    <a:cubicBezTo>
                      <a:pt x="82814" y="251853"/>
                      <a:pt x="90333" y="250520"/>
                      <a:pt x="97415" y="248989"/>
                    </a:cubicBezTo>
                    <a:cubicBezTo>
                      <a:pt x="118501" y="244771"/>
                      <a:pt x="139886" y="240236"/>
                      <a:pt x="159162" y="230926"/>
                    </a:cubicBezTo>
                    <a:cubicBezTo>
                      <a:pt x="178617" y="221596"/>
                      <a:pt x="196063" y="206677"/>
                      <a:pt x="204040" y="186665"/>
                    </a:cubicBezTo>
                    <a:cubicBezTo>
                      <a:pt x="213688" y="162853"/>
                      <a:pt x="207978" y="134566"/>
                      <a:pt x="192900" y="113778"/>
                    </a:cubicBezTo>
                    <a:cubicBezTo>
                      <a:pt x="177861" y="92831"/>
                      <a:pt x="154507" y="79145"/>
                      <a:pt x="129820" y="72043"/>
                    </a:cubicBezTo>
                    <a:cubicBezTo>
                      <a:pt x="111523" y="66739"/>
                      <a:pt x="92456" y="64931"/>
                      <a:pt x="73382" y="64931"/>
                    </a:cubicBezTo>
                    <a:cubicBezTo>
                      <a:pt x="69708" y="64931"/>
                      <a:pt x="66033" y="64998"/>
                      <a:pt x="62364" y="65120"/>
                    </a:cubicBezTo>
                    <a:cubicBezTo>
                      <a:pt x="62205" y="58178"/>
                      <a:pt x="61310" y="51255"/>
                      <a:pt x="59499" y="44471"/>
                    </a:cubicBezTo>
                    <a:cubicBezTo>
                      <a:pt x="56933" y="33630"/>
                      <a:pt x="52716" y="23107"/>
                      <a:pt x="46848" y="13618"/>
                    </a:cubicBezTo>
                    <a:cubicBezTo>
                      <a:pt x="43386" y="7750"/>
                      <a:pt x="38712" y="2020"/>
                      <a:pt x="32227" y="369"/>
                    </a:cubicBezTo>
                    <a:cubicBezTo>
                      <a:pt x="31131" y="119"/>
                      <a:pt x="30030" y="1"/>
                      <a:pt x="28934" y="1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72;p22">
                <a:extLst>
                  <a:ext uri="{FF2B5EF4-FFF2-40B4-BE49-F238E27FC236}">
                    <a16:creationId xmlns:a16="http://schemas.microsoft.com/office/drawing/2014/main" id="{0EB330ED-7982-494B-8F79-449A3B50FF3D}"/>
                  </a:ext>
                </a:extLst>
              </p:cNvPr>
              <p:cNvSpPr/>
              <p:nvPr/>
            </p:nvSpPr>
            <p:spPr>
              <a:xfrm>
                <a:off x="35144425" y="-32364075"/>
                <a:ext cx="4269000" cy="7390175"/>
              </a:xfrm>
              <a:custGeom>
                <a:avLst/>
                <a:gdLst/>
                <a:ahLst/>
                <a:cxnLst/>
                <a:rect l="l" t="t" r="r" b="b"/>
                <a:pathLst>
                  <a:path w="170760" h="295607" extrusionOk="0">
                    <a:moveTo>
                      <a:pt x="21525" y="0"/>
                    </a:moveTo>
                    <a:lnTo>
                      <a:pt x="1" y="289280"/>
                    </a:lnTo>
                    <a:lnTo>
                      <a:pt x="116851" y="294552"/>
                    </a:lnTo>
                    <a:lnTo>
                      <a:pt x="142015" y="295606"/>
                    </a:lnTo>
                    <a:lnTo>
                      <a:pt x="142015" y="282636"/>
                    </a:lnTo>
                    <a:lnTo>
                      <a:pt x="142015" y="239568"/>
                    </a:lnTo>
                    <a:cubicBezTo>
                      <a:pt x="137459" y="239862"/>
                      <a:pt x="132861" y="240025"/>
                      <a:pt x="128281" y="240025"/>
                    </a:cubicBezTo>
                    <a:cubicBezTo>
                      <a:pt x="125722" y="240025"/>
                      <a:pt x="123169" y="239974"/>
                      <a:pt x="120630" y="239867"/>
                    </a:cubicBezTo>
                    <a:lnTo>
                      <a:pt x="120630" y="265011"/>
                    </a:lnTo>
                    <a:lnTo>
                      <a:pt x="27254" y="257034"/>
                    </a:lnTo>
                    <a:lnTo>
                      <a:pt x="44103" y="27393"/>
                    </a:lnTo>
                    <a:lnTo>
                      <a:pt x="139270" y="33122"/>
                    </a:lnTo>
                    <a:lnTo>
                      <a:pt x="139270" y="105392"/>
                    </a:lnTo>
                    <a:lnTo>
                      <a:pt x="139568" y="107958"/>
                    </a:lnTo>
                    <a:cubicBezTo>
                      <a:pt x="147545" y="107043"/>
                      <a:pt x="155681" y="106446"/>
                      <a:pt x="163658" y="105989"/>
                    </a:cubicBezTo>
                    <a:lnTo>
                      <a:pt x="163360" y="102090"/>
                    </a:lnTo>
                    <a:cubicBezTo>
                      <a:pt x="165787" y="68352"/>
                      <a:pt x="168194" y="34773"/>
                      <a:pt x="170760" y="1035"/>
                    </a:cubicBezTo>
                    <a:lnTo>
                      <a:pt x="167438" y="736"/>
                    </a:lnTo>
                    <a:cubicBezTo>
                      <a:pt x="118800" y="438"/>
                      <a:pt x="70162" y="140"/>
                      <a:pt x="215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73;p22">
                <a:extLst>
                  <a:ext uri="{FF2B5EF4-FFF2-40B4-BE49-F238E27FC236}">
                    <a16:creationId xmlns:a16="http://schemas.microsoft.com/office/drawing/2014/main" id="{45F9E373-E4BF-4CD5-9541-46A33B82F526}"/>
                  </a:ext>
                </a:extLst>
              </p:cNvPr>
              <p:cNvSpPr/>
              <p:nvPr/>
            </p:nvSpPr>
            <p:spPr>
              <a:xfrm>
                <a:off x="24610572" y="22611950"/>
                <a:ext cx="7487625" cy="4525125"/>
              </a:xfrm>
              <a:custGeom>
                <a:avLst/>
                <a:gdLst/>
                <a:ahLst/>
                <a:cxnLst/>
                <a:rect l="l" t="t" r="r" b="b"/>
                <a:pathLst>
                  <a:path w="299505" h="181005" extrusionOk="0">
                    <a:moveTo>
                      <a:pt x="291826" y="1"/>
                    </a:moveTo>
                    <a:cubicBezTo>
                      <a:pt x="194551" y="3602"/>
                      <a:pt x="97276" y="7242"/>
                      <a:pt x="0" y="10982"/>
                    </a:cubicBezTo>
                    <a:cubicBezTo>
                      <a:pt x="11737" y="67318"/>
                      <a:pt x="21544" y="124072"/>
                      <a:pt x="29959" y="181005"/>
                    </a:cubicBezTo>
                    <a:lnTo>
                      <a:pt x="43068" y="179175"/>
                    </a:lnTo>
                    <a:cubicBezTo>
                      <a:pt x="127234" y="155562"/>
                      <a:pt x="211579" y="131910"/>
                      <a:pt x="295904" y="108257"/>
                    </a:cubicBezTo>
                    <a:lnTo>
                      <a:pt x="299505" y="104657"/>
                    </a:lnTo>
                    <a:cubicBezTo>
                      <a:pt x="297416" y="72908"/>
                      <a:pt x="295466" y="41278"/>
                      <a:pt x="293338" y="9351"/>
                    </a:cubicBezTo>
                    <a:lnTo>
                      <a:pt x="293338" y="9331"/>
                    </a:lnTo>
                    <a:lnTo>
                      <a:pt x="292562" y="9331"/>
                    </a:lnTo>
                    <a:cubicBezTo>
                      <a:pt x="292284" y="6168"/>
                      <a:pt x="292124" y="3164"/>
                      <a:pt x="2918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74;p22">
                <a:extLst>
                  <a:ext uri="{FF2B5EF4-FFF2-40B4-BE49-F238E27FC236}">
                    <a16:creationId xmlns:a16="http://schemas.microsoft.com/office/drawing/2014/main" id="{717A778F-30F7-44CA-BB2E-2CC95C0F7D7B}"/>
                  </a:ext>
                </a:extLst>
              </p:cNvPr>
              <p:cNvSpPr/>
              <p:nvPr/>
            </p:nvSpPr>
            <p:spPr>
              <a:xfrm>
                <a:off x="15917650" y="-26409200"/>
                <a:ext cx="9915050" cy="17486625"/>
              </a:xfrm>
              <a:custGeom>
                <a:avLst/>
                <a:gdLst/>
                <a:ahLst/>
                <a:cxnLst/>
                <a:rect l="l" t="t" r="r" b="b"/>
                <a:pathLst>
                  <a:path w="396602" h="699465" extrusionOk="0">
                    <a:moveTo>
                      <a:pt x="350231" y="1"/>
                    </a:moveTo>
                    <a:cubicBezTo>
                      <a:pt x="293020" y="101653"/>
                      <a:pt x="188046" y="168811"/>
                      <a:pt x="78577" y="208875"/>
                    </a:cubicBezTo>
                    <a:lnTo>
                      <a:pt x="78279" y="208278"/>
                    </a:lnTo>
                    <a:cubicBezTo>
                      <a:pt x="73677" y="206976"/>
                      <a:pt x="68950" y="206359"/>
                      <a:pt x="64220" y="206359"/>
                    </a:cubicBezTo>
                    <a:cubicBezTo>
                      <a:pt x="43718" y="206359"/>
                      <a:pt x="23182" y="217968"/>
                      <a:pt x="12772" y="235829"/>
                    </a:cubicBezTo>
                    <a:cubicBezTo>
                      <a:pt x="1" y="257950"/>
                      <a:pt x="2408" y="287312"/>
                      <a:pt x="17148" y="308099"/>
                    </a:cubicBezTo>
                    <a:cubicBezTo>
                      <a:pt x="30854" y="327535"/>
                      <a:pt x="54208" y="339291"/>
                      <a:pt x="78000" y="340326"/>
                    </a:cubicBezTo>
                    <a:cubicBezTo>
                      <a:pt x="80865" y="439570"/>
                      <a:pt x="83868" y="538955"/>
                      <a:pt x="86733" y="638199"/>
                    </a:cubicBezTo>
                    <a:cubicBezTo>
                      <a:pt x="87628" y="637901"/>
                      <a:pt x="88384" y="637463"/>
                      <a:pt x="89279" y="637165"/>
                    </a:cubicBezTo>
                    <a:lnTo>
                      <a:pt x="92303" y="639274"/>
                    </a:lnTo>
                    <a:cubicBezTo>
                      <a:pt x="106745" y="654332"/>
                      <a:pt x="121366" y="669411"/>
                      <a:pt x="138673" y="680989"/>
                    </a:cubicBezTo>
                    <a:cubicBezTo>
                      <a:pt x="155103" y="691886"/>
                      <a:pt x="174151" y="699464"/>
                      <a:pt x="193638" y="699464"/>
                    </a:cubicBezTo>
                    <a:cubicBezTo>
                      <a:pt x="194889" y="699464"/>
                      <a:pt x="196142" y="699433"/>
                      <a:pt x="197396" y="699370"/>
                    </a:cubicBezTo>
                    <a:cubicBezTo>
                      <a:pt x="222401" y="697997"/>
                      <a:pt x="245298" y="683714"/>
                      <a:pt x="262306" y="665333"/>
                    </a:cubicBezTo>
                    <a:cubicBezTo>
                      <a:pt x="279314" y="646972"/>
                      <a:pt x="291230" y="624672"/>
                      <a:pt x="302966" y="602532"/>
                    </a:cubicBezTo>
                    <a:lnTo>
                      <a:pt x="307044" y="600881"/>
                    </a:lnTo>
                    <a:cubicBezTo>
                      <a:pt x="306567" y="597877"/>
                      <a:pt x="306109" y="594853"/>
                      <a:pt x="305513" y="591849"/>
                    </a:cubicBezTo>
                    <a:cubicBezTo>
                      <a:pt x="297396" y="543351"/>
                      <a:pt x="286257" y="495350"/>
                      <a:pt x="272093" y="448204"/>
                    </a:cubicBezTo>
                    <a:lnTo>
                      <a:pt x="272093" y="448204"/>
                    </a:lnTo>
                    <a:cubicBezTo>
                      <a:pt x="285817" y="450276"/>
                      <a:pt x="299605" y="452201"/>
                      <a:pt x="313348" y="452201"/>
                    </a:cubicBezTo>
                    <a:cubicBezTo>
                      <a:pt x="318469" y="452201"/>
                      <a:pt x="323584" y="451934"/>
                      <a:pt x="328688" y="451307"/>
                    </a:cubicBezTo>
                    <a:cubicBezTo>
                      <a:pt x="348560" y="449039"/>
                      <a:pt x="368732" y="440625"/>
                      <a:pt x="380946" y="424651"/>
                    </a:cubicBezTo>
                    <a:cubicBezTo>
                      <a:pt x="395706" y="405375"/>
                      <a:pt x="396601" y="379017"/>
                      <a:pt x="396303" y="354788"/>
                    </a:cubicBezTo>
                    <a:cubicBezTo>
                      <a:pt x="395865" y="327674"/>
                      <a:pt x="394811" y="300580"/>
                      <a:pt x="393001" y="273466"/>
                    </a:cubicBezTo>
                    <a:cubicBezTo>
                      <a:pt x="386834" y="181283"/>
                      <a:pt x="372511" y="89578"/>
                      <a:pt x="350231" y="1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75;p22">
                <a:extLst>
                  <a:ext uri="{FF2B5EF4-FFF2-40B4-BE49-F238E27FC236}">
                    <a16:creationId xmlns:a16="http://schemas.microsoft.com/office/drawing/2014/main" id="{0CBED70C-82D9-4A43-B6CF-F2FEDB5F336B}"/>
                  </a:ext>
                </a:extLst>
              </p:cNvPr>
              <p:cNvSpPr/>
              <p:nvPr/>
            </p:nvSpPr>
            <p:spPr>
              <a:xfrm>
                <a:off x="12215034" y="-5404886"/>
                <a:ext cx="8773253" cy="14044973"/>
              </a:xfrm>
              <a:custGeom>
                <a:avLst/>
                <a:gdLst/>
                <a:ahLst/>
                <a:cxnLst/>
                <a:rect l="l" t="t" r="r" b="b"/>
                <a:pathLst>
                  <a:path w="293518" h="554644" extrusionOk="0">
                    <a:moveTo>
                      <a:pt x="118180" y="0"/>
                    </a:moveTo>
                    <a:cubicBezTo>
                      <a:pt x="105212" y="0"/>
                      <a:pt x="92233" y="2021"/>
                      <a:pt x="79930" y="6053"/>
                    </a:cubicBezTo>
                    <a:cubicBezTo>
                      <a:pt x="45475" y="17333"/>
                      <a:pt x="16711" y="43690"/>
                      <a:pt x="737" y="76215"/>
                    </a:cubicBezTo>
                    <a:lnTo>
                      <a:pt x="1" y="80293"/>
                    </a:lnTo>
                    <a:cubicBezTo>
                      <a:pt x="2845" y="80592"/>
                      <a:pt x="5571" y="81367"/>
                      <a:pt x="8415" y="82103"/>
                    </a:cubicBezTo>
                    <a:cubicBezTo>
                      <a:pt x="32366" y="89205"/>
                      <a:pt x="50289" y="110112"/>
                      <a:pt x="59619" y="133307"/>
                    </a:cubicBezTo>
                    <a:cubicBezTo>
                      <a:pt x="68969" y="156482"/>
                      <a:pt x="70938" y="181806"/>
                      <a:pt x="72132" y="206791"/>
                    </a:cubicBezTo>
                    <a:cubicBezTo>
                      <a:pt x="76210" y="295930"/>
                      <a:pt x="70938" y="385229"/>
                      <a:pt x="65826" y="474368"/>
                    </a:cubicBezTo>
                    <a:cubicBezTo>
                      <a:pt x="64930" y="489745"/>
                      <a:pt x="64035" y="505261"/>
                      <a:pt x="59201" y="519544"/>
                    </a:cubicBezTo>
                    <a:lnTo>
                      <a:pt x="68073" y="522568"/>
                    </a:lnTo>
                    <a:cubicBezTo>
                      <a:pt x="78438" y="532037"/>
                      <a:pt x="89001" y="541685"/>
                      <a:pt x="101652" y="547991"/>
                    </a:cubicBezTo>
                    <a:cubicBezTo>
                      <a:pt x="109667" y="552069"/>
                      <a:pt x="118758" y="554643"/>
                      <a:pt x="127747" y="554643"/>
                    </a:cubicBezTo>
                    <a:cubicBezTo>
                      <a:pt x="132748" y="554643"/>
                      <a:pt x="137717" y="553847"/>
                      <a:pt x="142452" y="552069"/>
                    </a:cubicBezTo>
                    <a:cubicBezTo>
                      <a:pt x="168213" y="542461"/>
                      <a:pt x="175454" y="510533"/>
                      <a:pt x="190055" y="487179"/>
                    </a:cubicBezTo>
                    <a:cubicBezTo>
                      <a:pt x="209172" y="456743"/>
                      <a:pt x="243507" y="438979"/>
                      <a:pt x="264892" y="410075"/>
                    </a:cubicBezTo>
                    <a:cubicBezTo>
                      <a:pt x="290812" y="375123"/>
                      <a:pt x="293517" y="324536"/>
                      <a:pt x="271675" y="286879"/>
                    </a:cubicBezTo>
                    <a:cubicBezTo>
                      <a:pt x="255423" y="259009"/>
                      <a:pt x="226817" y="237326"/>
                      <a:pt x="220014" y="205717"/>
                    </a:cubicBezTo>
                    <a:cubicBezTo>
                      <a:pt x="213509" y="174843"/>
                      <a:pt x="229781" y="143830"/>
                      <a:pt x="231452" y="112340"/>
                    </a:cubicBezTo>
                    <a:cubicBezTo>
                      <a:pt x="233242" y="76215"/>
                      <a:pt x="214126" y="40090"/>
                      <a:pt x="184147" y="19740"/>
                    </a:cubicBezTo>
                    <a:cubicBezTo>
                      <a:pt x="164880" y="6562"/>
                      <a:pt x="141549" y="0"/>
                      <a:pt x="118180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76;p22">
                <a:extLst>
                  <a:ext uri="{FF2B5EF4-FFF2-40B4-BE49-F238E27FC236}">
                    <a16:creationId xmlns:a16="http://schemas.microsoft.com/office/drawing/2014/main" id="{69A443DE-F2EB-46DB-A4E2-3214573890A3}"/>
                  </a:ext>
                </a:extLst>
              </p:cNvPr>
              <p:cNvSpPr/>
              <p:nvPr/>
            </p:nvSpPr>
            <p:spPr>
              <a:xfrm>
                <a:off x="113425" y="26603450"/>
                <a:ext cx="18541000" cy="9061150"/>
              </a:xfrm>
              <a:custGeom>
                <a:avLst/>
                <a:gdLst/>
                <a:ahLst/>
                <a:cxnLst/>
                <a:rect l="l" t="t" r="r" b="b"/>
                <a:pathLst>
                  <a:path w="741640" h="362446" extrusionOk="0">
                    <a:moveTo>
                      <a:pt x="577962" y="0"/>
                    </a:moveTo>
                    <a:cubicBezTo>
                      <a:pt x="577206" y="895"/>
                      <a:pt x="576431" y="1671"/>
                      <a:pt x="575535" y="2268"/>
                    </a:cubicBezTo>
                    <a:cubicBezTo>
                      <a:pt x="567558" y="8275"/>
                      <a:pt x="558229" y="10702"/>
                      <a:pt x="548282" y="10842"/>
                    </a:cubicBezTo>
                    <a:cubicBezTo>
                      <a:pt x="548282" y="10842"/>
                      <a:pt x="547089" y="200718"/>
                      <a:pt x="556120" y="253891"/>
                    </a:cubicBezTo>
                    <a:lnTo>
                      <a:pt x="90512" y="253891"/>
                    </a:lnTo>
                    <a:cubicBezTo>
                      <a:pt x="90512" y="253891"/>
                      <a:pt x="81640" y="138374"/>
                      <a:pt x="82833" y="44858"/>
                    </a:cubicBezTo>
                    <a:lnTo>
                      <a:pt x="82833" y="44858"/>
                    </a:lnTo>
                    <a:cubicBezTo>
                      <a:pt x="55859" y="80247"/>
                      <a:pt x="28307" y="115338"/>
                      <a:pt x="0" y="150111"/>
                    </a:cubicBezTo>
                    <a:cubicBezTo>
                      <a:pt x="12771" y="220730"/>
                      <a:pt x="25582" y="291528"/>
                      <a:pt x="38393" y="362306"/>
                    </a:cubicBezTo>
                    <a:lnTo>
                      <a:pt x="38393" y="362446"/>
                    </a:lnTo>
                    <a:lnTo>
                      <a:pt x="712894" y="362446"/>
                    </a:lnTo>
                    <a:lnTo>
                      <a:pt x="712894" y="355662"/>
                    </a:lnTo>
                    <a:cubicBezTo>
                      <a:pt x="721170" y="282457"/>
                      <a:pt x="729604" y="209272"/>
                      <a:pt x="738039" y="136086"/>
                    </a:cubicBezTo>
                    <a:lnTo>
                      <a:pt x="741639" y="130516"/>
                    </a:lnTo>
                    <a:cubicBezTo>
                      <a:pt x="682916" y="92581"/>
                      <a:pt x="627953" y="48916"/>
                      <a:pt x="577962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77;p22">
                <a:extLst>
                  <a:ext uri="{FF2B5EF4-FFF2-40B4-BE49-F238E27FC236}">
                    <a16:creationId xmlns:a16="http://schemas.microsoft.com/office/drawing/2014/main" id="{231BC523-0CD2-49AC-8F57-129B7664571B}"/>
                  </a:ext>
                </a:extLst>
              </p:cNvPr>
              <p:cNvSpPr/>
              <p:nvPr/>
            </p:nvSpPr>
            <p:spPr>
              <a:xfrm>
                <a:off x="10104525" y="20554450"/>
                <a:ext cx="5341700" cy="6320600"/>
              </a:xfrm>
              <a:custGeom>
                <a:avLst/>
                <a:gdLst/>
                <a:ahLst/>
                <a:cxnLst/>
                <a:rect l="l" t="t" r="r" b="b"/>
                <a:pathLst>
                  <a:path w="213668" h="252824" extrusionOk="0">
                    <a:moveTo>
                      <a:pt x="184813" y="0"/>
                    </a:moveTo>
                    <a:cubicBezTo>
                      <a:pt x="183694" y="0"/>
                      <a:pt x="182566" y="123"/>
                      <a:pt x="181441" y="383"/>
                    </a:cubicBezTo>
                    <a:cubicBezTo>
                      <a:pt x="174976" y="1914"/>
                      <a:pt x="170302" y="7783"/>
                      <a:pt x="166701" y="13651"/>
                    </a:cubicBezTo>
                    <a:cubicBezTo>
                      <a:pt x="160077" y="24493"/>
                      <a:pt x="155402" y="36667"/>
                      <a:pt x="152995" y="49319"/>
                    </a:cubicBezTo>
                    <a:cubicBezTo>
                      <a:pt x="152080" y="54451"/>
                      <a:pt x="151324" y="59723"/>
                      <a:pt x="151185" y="64994"/>
                    </a:cubicBezTo>
                    <a:cubicBezTo>
                      <a:pt x="148203" y="64916"/>
                      <a:pt x="145222" y="64874"/>
                      <a:pt x="142242" y="64874"/>
                    </a:cubicBezTo>
                    <a:cubicBezTo>
                      <a:pt x="122500" y="64874"/>
                      <a:pt x="102846" y="66718"/>
                      <a:pt x="83868" y="72076"/>
                    </a:cubicBezTo>
                    <a:cubicBezTo>
                      <a:pt x="59181" y="79138"/>
                      <a:pt x="35847" y="92844"/>
                      <a:pt x="20788" y="113632"/>
                    </a:cubicBezTo>
                    <a:cubicBezTo>
                      <a:pt x="5749" y="134559"/>
                      <a:pt x="0" y="162867"/>
                      <a:pt x="9648" y="186658"/>
                    </a:cubicBezTo>
                    <a:cubicBezTo>
                      <a:pt x="17625" y="206670"/>
                      <a:pt x="35111" y="221590"/>
                      <a:pt x="54526" y="230920"/>
                    </a:cubicBezTo>
                    <a:cubicBezTo>
                      <a:pt x="73802" y="240269"/>
                      <a:pt x="95187" y="244765"/>
                      <a:pt x="116273" y="249002"/>
                    </a:cubicBezTo>
                    <a:cubicBezTo>
                      <a:pt x="125671" y="251019"/>
                      <a:pt x="135819" y="252823"/>
                      <a:pt x="145581" y="252823"/>
                    </a:cubicBezTo>
                    <a:cubicBezTo>
                      <a:pt x="146605" y="252823"/>
                      <a:pt x="147624" y="252803"/>
                      <a:pt x="148638" y="252762"/>
                    </a:cubicBezTo>
                    <a:cubicBezTo>
                      <a:pt x="158585" y="252603"/>
                      <a:pt x="167914" y="250196"/>
                      <a:pt x="175891" y="244168"/>
                    </a:cubicBezTo>
                    <a:cubicBezTo>
                      <a:pt x="176787" y="243571"/>
                      <a:pt x="177562" y="242815"/>
                      <a:pt x="178318" y="241920"/>
                    </a:cubicBezTo>
                    <a:cubicBezTo>
                      <a:pt x="190512" y="231059"/>
                      <a:pt x="194571" y="213155"/>
                      <a:pt x="197415" y="196764"/>
                    </a:cubicBezTo>
                    <a:cubicBezTo>
                      <a:pt x="206765" y="142695"/>
                      <a:pt x="213668" y="87573"/>
                      <a:pt x="207799" y="32907"/>
                    </a:cubicBezTo>
                    <a:cubicBezTo>
                      <a:pt x="207063" y="25109"/>
                      <a:pt x="205870" y="16973"/>
                      <a:pt x="201632" y="10190"/>
                    </a:cubicBezTo>
                    <a:cubicBezTo>
                      <a:pt x="197884" y="4380"/>
                      <a:pt x="191494" y="0"/>
                      <a:pt x="184813" y="0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78;p22">
                <a:extLst>
                  <a:ext uri="{FF2B5EF4-FFF2-40B4-BE49-F238E27FC236}">
                    <a16:creationId xmlns:a16="http://schemas.microsoft.com/office/drawing/2014/main" id="{A31B979E-8897-493A-B44D-76B006F65C9E}"/>
                  </a:ext>
                </a:extLst>
              </p:cNvPr>
              <p:cNvSpPr/>
              <p:nvPr/>
            </p:nvSpPr>
            <p:spPr>
              <a:xfrm>
                <a:off x="382183" y="-3598331"/>
                <a:ext cx="14539268" cy="12333324"/>
              </a:xfrm>
              <a:custGeom>
                <a:avLst/>
                <a:gdLst/>
                <a:ahLst/>
                <a:cxnLst/>
                <a:rect l="l" t="t" r="r" b="b"/>
                <a:pathLst>
                  <a:path w="574164" h="487050" extrusionOk="0">
                    <a:moveTo>
                      <a:pt x="181909" y="0"/>
                    </a:moveTo>
                    <a:cubicBezTo>
                      <a:pt x="179198" y="0"/>
                      <a:pt x="176483" y="63"/>
                      <a:pt x="173764" y="195"/>
                    </a:cubicBezTo>
                    <a:cubicBezTo>
                      <a:pt x="136266" y="1986"/>
                      <a:pt x="97097" y="19909"/>
                      <a:pt x="81123" y="53786"/>
                    </a:cubicBezTo>
                    <a:cubicBezTo>
                      <a:pt x="63379" y="91583"/>
                      <a:pt x="78119" y="139325"/>
                      <a:pt x="58406" y="176365"/>
                    </a:cubicBezTo>
                    <a:cubicBezTo>
                      <a:pt x="44839" y="201510"/>
                      <a:pt x="17128" y="217941"/>
                      <a:pt x="7679" y="244876"/>
                    </a:cubicBezTo>
                    <a:cubicBezTo>
                      <a:pt x="1" y="267156"/>
                      <a:pt x="7520" y="293514"/>
                      <a:pt x="24529" y="309925"/>
                    </a:cubicBezTo>
                    <a:cubicBezTo>
                      <a:pt x="38394" y="323333"/>
                      <a:pt x="57650" y="330275"/>
                      <a:pt x="76787" y="330275"/>
                    </a:cubicBezTo>
                    <a:cubicBezTo>
                      <a:pt x="81302" y="330275"/>
                      <a:pt x="85659" y="329977"/>
                      <a:pt x="90035" y="329221"/>
                    </a:cubicBezTo>
                    <a:cubicBezTo>
                      <a:pt x="118780" y="324705"/>
                      <a:pt x="143328" y="305728"/>
                      <a:pt x="162464" y="283886"/>
                    </a:cubicBezTo>
                    <a:cubicBezTo>
                      <a:pt x="181740" y="262063"/>
                      <a:pt x="196640" y="236919"/>
                      <a:pt x="214563" y="214022"/>
                    </a:cubicBezTo>
                    <a:cubicBezTo>
                      <a:pt x="232646" y="191146"/>
                      <a:pt x="254627" y="170059"/>
                      <a:pt x="282318" y="161008"/>
                    </a:cubicBezTo>
                    <a:cubicBezTo>
                      <a:pt x="290525" y="158338"/>
                      <a:pt x="299300" y="156967"/>
                      <a:pt x="308044" y="156967"/>
                    </a:cubicBezTo>
                    <a:cubicBezTo>
                      <a:pt x="326918" y="156967"/>
                      <a:pt x="345647" y="163351"/>
                      <a:pt x="358208" y="176823"/>
                    </a:cubicBezTo>
                    <a:cubicBezTo>
                      <a:pt x="345577" y="244140"/>
                      <a:pt x="374918" y="317643"/>
                      <a:pt x="430518" y="357548"/>
                    </a:cubicBezTo>
                    <a:lnTo>
                      <a:pt x="431414" y="357091"/>
                    </a:lnTo>
                    <a:cubicBezTo>
                      <a:pt x="434716" y="345215"/>
                      <a:pt x="439251" y="333140"/>
                      <a:pt x="447686" y="323969"/>
                    </a:cubicBezTo>
                    <a:cubicBezTo>
                      <a:pt x="454664" y="316337"/>
                      <a:pt x="464839" y="310869"/>
                      <a:pt x="475181" y="310869"/>
                    </a:cubicBezTo>
                    <a:cubicBezTo>
                      <a:pt x="477104" y="310869"/>
                      <a:pt x="479032" y="311058"/>
                      <a:pt x="480946" y="311457"/>
                    </a:cubicBezTo>
                    <a:cubicBezTo>
                      <a:pt x="493598" y="314023"/>
                      <a:pt x="503087" y="325163"/>
                      <a:pt x="507463" y="337377"/>
                    </a:cubicBezTo>
                    <a:cubicBezTo>
                      <a:pt x="511840" y="349412"/>
                      <a:pt x="511979" y="362661"/>
                      <a:pt x="511979" y="375631"/>
                    </a:cubicBezTo>
                    <a:cubicBezTo>
                      <a:pt x="512138" y="412790"/>
                      <a:pt x="512138" y="449851"/>
                      <a:pt x="512277" y="487050"/>
                    </a:cubicBezTo>
                    <a:cubicBezTo>
                      <a:pt x="529584" y="486752"/>
                      <a:pt x="545259" y="473642"/>
                      <a:pt x="553077" y="457987"/>
                    </a:cubicBezTo>
                    <a:cubicBezTo>
                      <a:pt x="554609" y="454784"/>
                      <a:pt x="555962" y="451482"/>
                      <a:pt x="557155" y="448180"/>
                    </a:cubicBezTo>
                    <a:cubicBezTo>
                      <a:pt x="561969" y="433857"/>
                      <a:pt x="562884" y="418360"/>
                      <a:pt x="563780" y="403003"/>
                    </a:cubicBezTo>
                    <a:cubicBezTo>
                      <a:pt x="568892" y="313864"/>
                      <a:pt x="574163" y="224565"/>
                      <a:pt x="570085" y="135406"/>
                    </a:cubicBezTo>
                    <a:cubicBezTo>
                      <a:pt x="568872" y="110421"/>
                      <a:pt x="566903" y="85137"/>
                      <a:pt x="557593" y="61942"/>
                    </a:cubicBezTo>
                    <a:cubicBezTo>
                      <a:pt x="548263" y="38728"/>
                      <a:pt x="530340" y="17820"/>
                      <a:pt x="506389" y="10738"/>
                    </a:cubicBezTo>
                    <a:cubicBezTo>
                      <a:pt x="503525" y="9963"/>
                      <a:pt x="500819" y="9227"/>
                      <a:pt x="497955" y="8928"/>
                    </a:cubicBezTo>
                    <a:cubicBezTo>
                      <a:pt x="493955" y="8273"/>
                      <a:pt x="489949" y="7978"/>
                      <a:pt x="485937" y="7978"/>
                    </a:cubicBezTo>
                    <a:cubicBezTo>
                      <a:pt x="455821" y="7978"/>
                      <a:pt x="425337" y="24608"/>
                      <a:pt x="394513" y="30611"/>
                    </a:cubicBezTo>
                    <a:cubicBezTo>
                      <a:pt x="385114" y="32417"/>
                      <a:pt x="375641" y="33200"/>
                      <a:pt x="366139" y="33200"/>
                    </a:cubicBezTo>
                    <a:cubicBezTo>
                      <a:pt x="342456" y="33200"/>
                      <a:pt x="318593" y="28335"/>
                      <a:pt x="295268" y="22316"/>
                    </a:cubicBezTo>
                    <a:cubicBezTo>
                      <a:pt x="291528" y="21421"/>
                      <a:pt x="287589" y="20367"/>
                      <a:pt x="283830" y="19312"/>
                    </a:cubicBezTo>
                    <a:cubicBezTo>
                      <a:pt x="250317" y="10238"/>
                      <a:pt x="216428" y="0"/>
                      <a:pt x="181909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79;p22">
                <a:extLst>
                  <a:ext uri="{FF2B5EF4-FFF2-40B4-BE49-F238E27FC236}">
                    <a16:creationId xmlns:a16="http://schemas.microsoft.com/office/drawing/2014/main" id="{7EC78CFB-D3CF-49C2-97D1-9391BA6A9504}"/>
                  </a:ext>
                </a:extLst>
              </p:cNvPr>
              <p:cNvSpPr/>
              <p:nvPr/>
            </p:nvSpPr>
            <p:spPr>
              <a:xfrm>
                <a:off x="2432400" y="340500"/>
                <a:ext cx="10905700" cy="15666400"/>
              </a:xfrm>
              <a:custGeom>
                <a:avLst/>
                <a:gdLst/>
                <a:ahLst/>
                <a:cxnLst/>
                <a:rect l="l" t="t" r="r" b="b"/>
                <a:pathLst>
                  <a:path w="436228" h="626656" extrusionOk="0">
                    <a:moveTo>
                      <a:pt x="231278" y="0"/>
                    </a:moveTo>
                    <a:cubicBezTo>
                      <a:pt x="222534" y="0"/>
                      <a:pt x="213759" y="1371"/>
                      <a:pt x="205552" y="4041"/>
                    </a:cubicBezTo>
                    <a:cubicBezTo>
                      <a:pt x="177861" y="13092"/>
                      <a:pt x="155880" y="34159"/>
                      <a:pt x="137797" y="57055"/>
                    </a:cubicBezTo>
                    <a:cubicBezTo>
                      <a:pt x="119894" y="79952"/>
                      <a:pt x="104974" y="105096"/>
                      <a:pt x="85698" y="126919"/>
                    </a:cubicBezTo>
                    <a:cubicBezTo>
                      <a:pt x="66582" y="148761"/>
                      <a:pt x="42034" y="167738"/>
                      <a:pt x="13269" y="172254"/>
                    </a:cubicBezTo>
                    <a:cubicBezTo>
                      <a:pt x="8893" y="173010"/>
                      <a:pt x="4536" y="173308"/>
                      <a:pt x="1" y="173308"/>
                    </a:cubicBezTo>
                    <a:cubicBezTo>
                      <a:pt x="11737" y="213989"/>
                      <a:pt x="13229" y="257057"/>
                      <a:pt x="22738" y="298454"/>
                    </a:cubicBezTo>
                    <a:cubicBezTo>
                      <a:pt x="32684" y="342257"/>
                      <a:pt x="54805" y="387294"/>
                      <a:pt x="95327" y="406869"/>
                    </a:cubicBezTo>
                    <a:cubicBezTo>
                      <a:pt x="112377" y="415157"/>
                      <a:pt x="130787" y="418125"/>
                      <a:pt x="149627" y="418125"/>
                    </a:cubicBezTo>
                    <a:cubicBezTo>
                      <a:pt x="171890" y="418125"/>
                      <a:pt x="194755" y="413981"/>
                      <a:pt x="216692" y="409574"/>
                    </a:cubicBezTo>
                    <a:lnTo>
                      <a:pt x="216692" y="409574"/>
                    </a:lnTo>
                    <a:cubicBezTo>
                      <a:pt x="213091" y="444048"/>
                      <a:pt x="209610" y="478383"/>
                      <a:pt x="206009" y="512718"/>
                    </a:cubicBezTo>
                    <a:cubicBezTo>
                      <a:pt x="206009" y="513335"/>
                      <a:pt x="205850" y="514091"/>
                      <a:pt x="205870" y="514687"/>
                    </a:cubicBezTo>
                    <a:lnTo>
                      <a:pt x="204219" y="520397"/>
                    </a:lnTo>
                    <a:cubicBezTo>
                      <a:pt x="224709" y="544049"/>
                      <a:pt x="241120" y="571163"/>
                      <a:pt x="263698" y="592846"/>
                    </a:cubicBezTo>
                    <a:cubicBezTo>
                      <a:pt x="283262" y="611750"/>
                      <a:pt x="309279" y="626655"/>
                      <a:pt x="335986" y="626655"/>
                    </a:cubicBezTo>
                    <a:cubicBezTo>
                      <a:pt x="339884" y="626655"/>
                      <a:pt x="343796" y="626338"/>
                      <a:pt x="347705" y="625669"/>
                    </a:cubicBezTo>
                    <a:cubicBezTo>
                      <a:pt x="369388" y="622029"/>
                      <a:pt x="388067" y="608323"/>
                      <a:pt x="402072" y="591473"/>
                    </a:cubicBezTo>
                    <a:cubicBezTo>
                      <a:pt x="416076" y="574604"/>
                      <a:pt x="425684" y="554871"/>
                      <a:pt x="435332" y="535157"/>
                    </a:cubicBezTo>
                    <a:lnTo>
                      <a:pt x="436227" y="535157"/>
                    </a:lnTo>
                    <a:cubicBezTo>
                      <a:pt x="436227" y="528692"/>
                      <a:pt x="436227" y="522048"/>
                      <a:pt x="436088" y="515583"/>
                    </a:cubicBezTo>
                    <a:cubicBezTo>
                      <a:pt x="435929" y="453696"/>
                      <a:pt x="435631" y="391949"/>
                      <a:pt x="435491" y="330063"/>
                    </a:cubicBezTo>
                    <a:cubicBezTo>
                      <a:pt x="435332" y="292884"/>
                      <a:pt x="435332" y="255823"/>
                      <a:pt x="435193" y="218624"/>
                    </a:cubicBezTo>
                    <a:cubicBezTo>
                      <a:pt x="435193" y="205674"/>
                      <a:pt x="435034" y="192425"/>
                      <a:pt x="430658" y="180390"/>
                    </a:cubicBezTo>
                    <a:cubicBezTo>
                      <a:pt x="426281" y="168176"/>
                      <a:pt x="416812" y="157036"/>
                      <a:pt x="404160" y="154470"/>
                    </a:cubicBezTo>
                    <a:cubicBezTo>
                      <a:pt x="402253" y="154072"/>
                      <a:pt x="400330" y="153883"/>
                      <a:pt x="398413" y="153883"/>
                    </a:cubicBezTo>
                    <a:cubicBezTo>
                      <a:pt x="388074" y="153883"/>
                      <a:pt x="377878" y="159364"/>
                      <a:pt x="370880" y="166982"/>
                    </a:cubicBezTo>
                    <a:cubicBezTo>
                      <a:pt x="362465" y="176153"/>
                      <a:pt x="357930" y="188228"/>
                      <a:pt x="354628" y="200104"/>
                    </a:cubicBezTo>
                    <a:lnTo>
                      <a:pt x="353733" y="200561"/>
                    </a:lnTo>
                    <a:cubicBezTo>
                      <a:pt x="298152" y="160676"/>
                      <a:pt x="268811" y="87173"/>
                      <a:pt x="281442" y="19856"/>
                    </a:cubicBezTo>
                    <a:cubicBezTo>
                      <a:pt x="268881" y="6384"/>
                      <a:pt x="250152" y="0"/>
                      <a:pt x="231278" y="0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80;p22">
                <a:extLst>
                  <a:ext uri="{FF2B5EF4-FFF2-40B4-BE49-F238E27FC236}">
                    <a16:creationId xmlns:a16="http://schemas.microsoft.com/office/drawing/2014/main" id="{AC965C4E-4BC6-4D1E-B18D-F03D1081DB97}"/>
                  </a:ext>
                </a:extLst>
              </p:cNvPr>
              <p:cNvSpPr/>
              <p:nvPr/>
            </p:nvSpPr>
            <p:spPr>
              <a:xfrm>
                <a:off x="-23777700" y="9503447"/>
                <a:ext cx="28618650" cy="26134600"/>
              </a:xfrm>
              <a:custGeom>
                <a:avLst/>
                <a:gdLst/>
                <a:ahLst/>
                <a:cxnLst/>
                <a:rect l="l" t="t" r="r" b="b"/>
                <a:pathLst>
                  <a:path w="1144746" h="1045384" extrusionOk="0">
                    <a:moveTo>
                      <a:pt x="748702" y="1"/>
                    </a:moveTo>
                    <a:lnTo>
                      <a:pt x="745101" y="299"/>
                    </a:lnTo>
                    <a:cubicBezTo>
                      <a:pt x="701437" y="52538"/>
                      <a:pt x="652779" y="100578"/>
                      <a:pt x="600382" y="143945"/>
                    </a:cubicBezTo>
                    <a:lnTo>
                      <a:pt x="600083" y="143487"/>
                    </a:lnTo>
                    <a:cubicBezTo>
                      <a:pt x="541798" y="107660"/>
                      <a:pt x="485959" y="67895"/>
                      <a:pt x="433243" y="24230"/>
                    </a:cubicBezTo>
                    <a:lnTo>
                      <a:pt x="431712" y="23793"/>
                    </a:lnTo>
                    <a:cubicBezTo>
                      <a:pt x="432010" y="22281"/>
                      <a:pt x="432468" y="20928"/>
                      <a:pt x="432766" y="19416"/>
                    </a:cubicBezTo>
                    <a:lnTo>
                      <a:pt x="432766" y="19416"/>
                    </a:lnTo>
                    <a:cubicBezTo>
                      <a:pt x="385203" y="38692"/>
                      <a:pt x="336088" y="56456"/>
                      <a:pt x="286694" y="73027"/>
                    </a:cubicBezTo>
                    <a:cubicBezTo>
                      <a:pt x="233720" y="91110"/>
                      <a:pt x="180109" y="107660"/>
                      <a:pt x="127393" y="123475"/>
                    </a:cubicBezTo>
                    <a:cubicBezTo>
                      <a:pt x="112931" y="160237"/>
                      <a:pt x="96381" y="195904"/>
                      <a:pt x="77861" y="230558"/>
                    </a:cubicBezTo>
                    <a:lnTo>
                      <a:pt x="245755" y="230558"/>
                    </a:lnTo>
                    <a:lnTo>
                      <a:pt x="401912" y="678860"/>
                    </a:lnTo>
                    <a:lnTo>
                      <a:pt x="727476" y="678860"/>
                    </a:lnTo>
                    <a:lnTo>
                      <a:pt x="727476" y="727796"/>
                    </a:lnTo>
                    <a:lnTo>
                      <a:pt x="132963" y="727796"/>
                    </a:lnTo>
                    <a:cubicBezTo>
                      <a:pt x="106466" y="775539"/>
                      <a:pt x="54507" y="807904"/>
                      <a:pt x="1" y="810769"/>
                    </a:cubicBezTo>
                    <a:lnTo>
                      <a:pt x="1" y="1045384"/>
                    </a:lnTo>
                    <a:lnTo>
                      <a:pt x="994038" y="1045384"/>
                    </a:lnTo>
                    <a:lnTo>
                      <a:pt x="994038" y="1045225"/>
                    </a:lnTo>
                    <a:cubicBezTo>
                      <a:pt x="981247" y="974466"/>
                      <a:pt x="968456" y="903668"/>
                      <a:pt x="955645" y="833049"/>
                    </a:cubicBezTo>
                    <a:cubicBezTo>
                      <a:pt x="928392" y="867085"/>
                      <a:pt x="900383" y="900843"/>
                      <a:pt x="872076" y="934104"/>
                    </a:cubicBezTo>
                    <a:cubicBezTo>
                      <a:pt x="856903" y="952040"/>
                      <a:pt x="837351" y="971321"/>
                      <a:pt x="814954" y="971321"/>
                    </a:cubicBezTo>
                    <a:cubicBezTo>
                      <a:pt x="812685" y="971321"/>
                      <a:pt x="810387" y="971124"/>
                      <a:pt x="808061" y="970706"/>
                    </a:cubicBezTo>
                    <a:cubicBezTo>
                      <a:pt x="790436" y="967543"/>
                      <a:pt x="777188" y="951888"/>
                      <a:pt x="771618" y="934880"/>
                    </a:cubicBezTo>
                    <a:cubicBezTo>
                      <a:pt x="766187" y="917851"/>
                      <a:pt x="767102" y="899650"/>
                      <a:pt x="768157" y="881706"/>
                    </a:cubicBezTo>
                    <a:cubicBezTo>
                      <a:pt x="776730" y="741661"/>
                      <a:pt x="796742" y="602373"/>
                      <a:pt x="828073" y="465630"/>
                    </a:cubicBezTo>
                    <a:cubicBezTo>
                      <a:pt x="784270" y="452978"/>
                      <a:pt x="740287" y="440486"/>
                      <a:pt x="696463" y="427993"/>
                    </a:cubicBezTo>
                    <a:lnTo>
                      <a:pt x="695568" y="431136"/>
                    </a:lnTo>
                    <a:cubicBezTo>
                      <a:pt x="681200" y="452681"/>
                      <a:pt x="655426" y="465584"/>
                      <a:pt x="629736" y="465584"/>
                    </a:cubicBezTo>
                    <a:cubicBezTo>
                      <a:pt x="623095" y="465584"/>
                      <a:pt x="616461" y="464722"/>
                      <a:pt x="610030" y="462925"/>
                    </a:cubicBezTo>
                    <a:cubicBezTo>
                      <a:pt x="578719" y="454172"/>
                      <a:pt x="554629" y="424054"/>
                      <a:pt x="553117" y="391530"/>
                    </a:cubicBezTo>
                    <a:lnTo>
                      <a:pt x="552222" y="390157"/>
                    </a:lnTo>
                    <a:cubicBezTo>
                      <a:pt x="530360" y="405236"/>
                      <a:pt x="508239" y="420135"/>
                      <a:pt x="486257" y="435055"/>
                    </a:cubicBezTo>
                    <a:cubicBezTo>
                      <a:pt x="482027" y="437945"/>
                      <a:pt x="477339" y="440957"/>
                      <a:pt x="472301" y="440957"/>
                    </a:cubicBezTo>
                    <a:cubicBezTo>
                      <a:pt x="471582" y="440957"/>
                      <a:pt x="470857" y="440896"/>
                      <a:pt x="470124" y="440764"/>
                    </a:cubicBezTo>
                    <a:cubicBezTo>
                      <a:pt x="459442" y="438954"/>
                      <a:pt x="457174" y="424353"/>
                      <a:pt x="459740" y="413809"/>
                    </a:cubicBezTo>
                    <a:cubicBezTo>
                      <a:pt x="466345" y="387750"/>
                      <a:pt x="486536" y="367141"/>
                      <a:pt x="508219" y="351466"/>
                    </a:cubicBezTo>
                    <a:cubicBezTo>
                      <a:pt x="553257" y="318844"/>
                      <a:pt x="608825" y="301189"/>
                      <a:pt x="664366" y="301189"/>
                    </a:cubicBezTo>
                    <a:cubicBezTo>
                      <a:pt x="674938" y="301189"/>
                      <a:pt x="685509" y="301828"/>
                      <a:pt x="696006" y="303126"/>
                    </a:cubicBezTo>
                    <a:lnTo>
                      <a:pt x="696006" y="305553"/>
                    </a:lnTo>
                    <a:lnTo>
                      <a:pt x="869948" y="305553"/>
                    </a:lnTo>
                    <a:cubicBezTo>
                      <a:pt x="872355" y="297417"/>
                      <a:pt x="874781" y="289440"/>
                      <a:pt x="877328" y="281443"/>
                    </a:cubicBezTo>
                    <a:lnTo>
                      <a:pt x="878959" y="281881"/>
                    </a:lnTo>
                    <a:cubicBezTo>
                      <a:pt x="967660" y="249655"/>
                      <a:pt x="1056203" y="217428"/>
                      <a:pt x="1144745" y="185043"/>
                    </a:cubicBezTo>
                    <a:lnTo>
                      <a:pt x="1137504" y="165170"/>
                    </a:lnTo>
                    <a:cubicBezTo>
                      <a:pt x="1128911" y="142294"/>
                      <a:pt x="1120337" y="119576"/>
                      <a:pt x="1111743" y="96680"/>
                    </a:cubicBezTo>
                    <a:lnTo>
                      <a:pt x="1103169" y="86872"/>
                    </a:lnTo>
                    <a:cubicBezTo>
                      <a:pt x="985425" y="59918"/>
                      <a:pt x="867819" y="32824"/>
                      <a:pt x="750054" y="5869"/>
                    </a:cubicBezTo>
                    <a:lnTo>
                      <a:pt x="748861" y="2408"/>
                    </a:lnTo>
                    <a:cubicBezTo>
                      <a:pt x="748861" y="1652"/>
                      <a:pt x="748702" y="737"/>
                      <a:pt x="748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81;p22">
                <a:extLst>
                  <a:ext uri="{FF2B5EF4-FFF2-40B4-BE49-F238E27FC236}">
                    <a16:creationId xmlns:a16="http://schemas.microsoft.com/office/drawing/2014/main" id="{B8EC3785-AA27-4791-871D-1DF66F6D1025}"/>
                  </a:ext>
                </a:extLst>
              </p:cNvPr>
              <p:cNvSpPr/>
              <p:nvPr/>
            </p:nvSpPr>
            <p:spPr>
              <a:xfrm>
                <a:off x="-13015250" y="-24404575"/>
                <a:ext cx="12135050" cy="17328150"/>
              </a:xfrm>
              <a:custGeom>
                <a:avLst/>
                <a:gdLst/>
                <a:ahLst/>
                <a:cxnLst/>
                <a:rect l="l" t="t" r="r" b="b"/>
                <a:pathLst>
                  <a:path w="485402" h="693126" extrusionOk="0">
                    <a:moveTo>
                      <a:pt x="270257" y="1"/>
                    </a:moveTo>
                    <a:cubicBezTo>
                      <a:pt x="182672" y="1"/>
                      <a:pt x="94990" y="2739"/>
                      <a:pt x="7719" y="8398"/>
                    </a:cubicBezTo>
                    <a:lnTo>
                      <a:pt x="5888" y="7961"/>
                    </a:lnTo>
                    <a:cubicBezTo>
                      <a:pt x="5292" y="7205"/>
                      <a:pt x="4536" y="6588"/>
                      <a:pt x="3939" y="5832"/>
                    </a:cubicBezTo>
                    <a:lnTo>
                      <a:pt x="3939" y="5832"/>
                    </a:lnTo>
                    <a:cubicBezTo>
                      <a:pt x="1970" y="88367"/>
                      <a:pt x="0" y="171200"/>
                      <a:pt x="12652" y="252661"/>
                    </a:cubicBezTo>
                    <a:cubicBezTo>
                      <a:pt x="17148" y="281883"/>
                      <a:pt x="24249" y="312140"/>
                      <a:pt x="42909" y="335037"/>
                    </a:cubicBezTo>
                    <a:cubicBezTo>
                      <a:pt x="60693" y="356879"/>
                      <a:pt x="87349" y="369829"/>
                      <a:pt x="114761" y="376135"/>
                    </a:cubicBezTo>
                    <a:cubicBezTo>
                      <a:pt x="141119" y="382004"/>
                      <a:pt x="168213" y="382461"/>
                      <a:pt x="195167" y="382461"/>
                    </a:cubicBezTo>
                    <a:lnTo>
                      <a:pt x="195167" y="383356"/>
                    </a:lnTo>
                    <a:cubicBezTo>
                      <a:pt x="190194" y="437106"/>
                      <a:pt x="182217" y="490717"/>
                      <a:pt x="171376" y="543592"/>
                    </a:cubicBezTo>
                    <a:cubicBezTo>
                      <a:pt x="170918" y="545402"/>
                      <a:pt x="170620" y="547053"/>
                      <a:pt x="170182" y="548864"/>
                    </a:cubicBezTo>
                    <a:cubicBezTo>
                      <a:pt x="219297" y="603549"/>
                      <a:pt x="275136" y="652187"/>
                      <a:pt x="336147" y="693126"/>
                    </a:cubicBezTo>
                    <a:cubicBezTo>
                      <a:pt x="383591" y="625670"/>
                      <a:pt x="436267" y="567245"/>
                      <a:pt x="483711" y="499928"/>
                    </a:cubicBezTo>
                    <a:cubicBezTo>
                      <a:pt x="483571" y="499032"/>
                      <a:pt x="483412" y="497958"/>
                      <a:pt x="483273" y="497063"/>
                    </a:cubicBezTo>
                    <a:cubicBezTo>
                      <a:pt x="466702" y="408958"/>
                      <a:pt x="453156" y="320575"/>
                      <a:pt x="442314" y="231575"/>
                    </a:cubicBezTo>
                    <a:lnTo>
                      <a:pt x="442175" y="231276"/>
                    </a:lnTo>
                    <a:cubicBezTo>
                      <a:pt x="455861" y="225408"/>
                      <a:pt x="467041" y="214109"/>
                      <a:pt x="474122" y="201019"/>
                    </a:cubicBezTo>
                    <a:cubicBezTo>
                      <a:pt x="481960" y="186239"/>
                      <a:pt x="485262" y="169529"/>
                      <a:pt x="485402" y="152819"/>
                    </a:cubicBezTo>
                    <a:cubicBezTo>
                      <a:pt x="485402" y="137920"/>
                      <a:pt x="482995" y="122563"/>
                      <a:pt x="475455" y="109612"/>
                    </a:cubicBezTo>
                    <a:cubicBezTo>
                      <a:pt x="471536" y="102988"/>
                      <a:pt x="466106" y="96981"/>
                      <a:pt x="459800" y="92743"/>
                    </a:cubicBezTo>
                    <a:cubicBezTo>
                      <a:pt x="453752" y="88526"/>
                      <a:pt x="446850" y="85801"/>
                      <a:pt x="439609" y="85363"/>
                    </a:cubicBezTo>
                    <a:cubicBezTo>
                      <a:pt x="438771" y="85297"/>
                      <a:pt x="437930" y="85265"/>
                      <a:pt x="437089" y="85265"/>
                    </a:cubicBezTo>
                    <a:cubicBezTo>
                      <a:pt x="424172" y="85265"/>
                      <a:pt x="411147" y="92900"/>
                      <a:pt x="406328" y="104778"/>
                    </a:cubicBezTo>
                    <a:cubicBezTo>
                      <a:pt x="404975" y="122543"/>
                      <a:pt x="400917" y="140008"/>
                      <a:pt x="394134" y="156579"/>
                    </a:cubicBezTo>
                    <a:cubicBezTo>
                      <a:pt x="391866" y="161990"/>
                      <a:pt x="388862" y="167719"/>
                      <a:pt x="383432" y="169828"/>
                    </a:cubicBezTo>
                    <a:cubicBezTo>
                      <a:pt x="382122" y="170311"/>
                      <a:pt x="380763" y="170535"/>
                      <a:pt x="379399" y="170535"/>
                    </a:cubicBezTo>
                    <a:cubicBezTo>
                      <a:pt x="374818" y="170535"/>
                      <a:pt x="370184" y="168019"/>
                      <a:pt x="367179" y="164417"/>
                    </a:cubicBezTo>
                    <a:cubicBezTo>
                      <a:pt x="363101" y="159881"/>
                      <a:pt x="361311" y="153874"/>
                      <a:pt x="359481" y="148005"/>
                    </a:cubicBezTo>
                    <a:cubicBezTo>
                      <a:pt x="345198" y="100422"/>
                      <a:pt x="335252" y="51466"/>
                      <a:pt x="329821" y="1933"/>
                    </a:cubicBezTo>
                    <a:lnTo>
                      <a:pt x="329821" y="421"/>
                    </a:lnTo>
                    <a:cubicBezTo>
                      <a:pt x="309975" y="142"/>
                      <a:pt x="290119" y="1"/>
                      <a:pt x="270257" y="1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82;p22">
                <a:extLst>
                  <a:ext uri="{FF2B5EF4-FFF2-40B4-BE49-F238E27FC236}">
                    <a16:creationId xmlns:a16="http://schemas.microsoft.com/office/drawing/2014/main" id="{BB0D729B-9107-4091-8229-B2ADE68A5A84}"/>
                  </a:ext>
                </a:extLst>
              </p:cNvPr>
              <p:cNvSpPr/>
              <p:nvPr/>
            </p:nvSpPr>
            <p:spPr>
              <a:xfrm>
                <a:off x="-13816425" y="-28123100"/>
                <a:ext cx="12445875" cy="7982100"/>
              </a:xfrm>
              <a:custGeom>
                <a:avLst/>
                <a:gdLst/>
                <a:ahLst/>
                <a:cxnLst/>
                <a:rect l="l" t="t" r="r" b="b"/>
                <a:pathLst>
                  <a:path w="497835" h="319284" extrusionOk="0">
                    <a:moveTo>
                      <a:pt x="258928" y="1"/>
                    </a:moveTo>
                    <a:cubicBezTo>
                      <a:pt x="226011" y="1"/>
                      <a:pt x="197975" y="31118"/>
                      <a:pt x="164433" y="31537"/>
                    </a:cubicBezTo>
                    <a:cubicBezTo>
                      <a:pt x="164163" y="31541"/>
                      <a:pt x="163893" y="31542"/>
                      <a:pt x="163624" y="31542"/>
                    </a:cubicBezTo>
                    <a:cubicBezTo>
                      <a:pt x="132944" y="31542"/>
                      <a:pt x="106951" y="5936"/>
                      <a:pt x="76189" y="3846"/>
                    </a:cubicBezTo>
                    <a:cubicBezTo>
                      <a:pt x="74961" y="3763"/>
                      <a:pt x="73736" y="3723"/>
                      <a:pt x="72517" y="3723"/>
                    </a:cubicBezTo>
                    <a:cubicBezTo>
                      <a:pt x="40264" y="3723"/>
                      <a:pt x="11517" y="32152"/>
                      <a:pt x="5709" y="64220"/>
                    </a:cubicBezTo>
                    <a:cubicBezTo>
                      <a:pt x="0" y="96765"/>
                      <a:pt x="13845" y="130185"/>
                      <a:pt x="35966" y="154573"/>
                    </a:cubicBezTo>
                    <a:cubicBezTo>
                      <a:pt x="36563" y="155329"/>
                      <a:pt x="37339" y="155946"/>
                      <a:pt x="37935" y="156702"/>
                    </a:cubicBezTo>
                    <a:lnTo>
                      <a:pt x="39746" y="157139"/>
                    </a:lnTo>
                    <a:cubicBezTo>
                      <a:pt x="127034" y="151480"/>
                      <a:pt x="214705" y="148742"/>
                      <a:pt x="302297" y="148742"/>
                    </a:cubicBezTo>
                    <a:cubicBezTo>
                      <a:pt x="322160" y="148742"/>
                      <a:pt x="342019" y="148883"/>
                      <a:pt x="361868" y="149162"/>
                    </a:cubicBezTo>
                    <a:lnTo>
                      <a:pt x="361868" y="150674"/>
                    </a:lnTo>
                    <a:cubicBezTo>
                      <a:pt x="367279" y="200207"/>
                      <a:pt x="377225" y="249143"/>
                      <a:pt x="391528" y="296746"/>
                    </a:cubicBezTo>
                    <a:cubicBezTo>
                      <a:pt x="393338" y="302615"/>
                      <a:pt x="395128" y="308622"/>
                      <a:pt x="399206" y="313158"/>
                    </a:cubicBezTo>
                    <a:cubicBezTo>
                      <a:pt x="402224" y="316757"/>
                      <a:pt x="406845" y="319284"/>
                      <a:pt x="411427" y="319284"/>
                    </a:cubicBezTo>
                    <a:cubicBezTo>
                      <a:pt x="412796" y="319284"/>
                      <a:pt x="414161" y="319058"/>
                      <a:pt x="415479" y="318569"/>
                    </a:cubicBezTo>
                    <a:cubicBezTo>
                      <a:pt x="420890" y="316460"/>
                      <a:pt x="423913" y="310751"/>
                      <a:pt x="426161" y="305320"/>
                    </a:cubicBezTo>
                    <a:cubicBezTo>
                      <a:pt x="432964" y="288749"/>
                      <a:pt x="437003" y="271304"/>
                      <a:pt x="438375" y="253519"/>
                    </a:cubicBezTo>
                    <a:cubicBezTo>
                      <a:pt x="443199" y="241628"/>
                      <a:pt x="456247" y="233990"/>
                      <a:pt x="469162" y="233990"/>
                    </a:cubicBezTo>
                    <a:cubicBezTo>
                      <a:pt x="469988" y="233990"/>
                      <a:pt x="470813" y="234021"/>
                      <a:pt x="471636" y="234084"/>
                    </a:cubicBezTo>
                    <a:cubicBezTo>
                      <a:pt x="478857" y="234522"/>
                      <a:pt x="485799" y="237227"/>
                      <a:pt x="491827" y="241464"/>
                    </a:cubicBezTo>
                    <a:lnTo>
                      <a:pt x="492722" y="239953"/>
                    </a:lnTo>
                    <a:cubicBezTo>
                      <a:pt x="495567" y="179837"/>
                      <a:pt x="497834" y="116618"/>
                      <a:pt x="470144" y="63146"/>
                    </a:cubicBezTo>
                    <a:cubicBezTo>
                      <a:pt x="458228" y="39951"/>
                      <a:pt x="438057" y="18109"/>
                      <a:pt x="412157" y="15702"/>
                    </a:cubicBezTo>
                    <a:cubicBezTo>
                      <a:pt x="410491" y="15548"/>
                      <a:pt x="408831" y="15477"/>
                      <a:pt x="407175" y="15477"/>
                    </a:cubicBezTo>
                    <a:cubicBezTo>
                      <a:pt x="385039" y="15477"/>
                      <a:pt x="363691" y="28235"/>
                      <a:pt x="341679" y="28235"/>
                    </a:cubicBezTo>
                    <a:cubicBezTo>
                      <a:pt x="339728" y="28235"/>
                      <a:pt x="337771" y="28134"/>
                      <a:pt x="335809" y="27916"/>
                    </a:cubicBezTo>
                    <a:cubicBezTo>
                      <a:pt x="309908" y="25051"/>
                      <a:pt x="289439" y="2632"/>
                      <a:pt x="263518" y="205"/>
                    </a:cubicBezTo>
                    <a:cubicBezTo>
                      <a:pt x="261977" y="67"/>
                      <a:pt x="260447" y="1"/>
                      <a:pt x="258928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83;p22">
                <a:extLst>
                  <a:ext uri="{FF2B5EF4-FFF2-40B4-BE49-F238E27FC236}">
                    <a16:creationId xmlns:a16="http://schemas.microsoft.com/office/drawing/2014/main" id="{608B0B1D-5D95-42A9-B7D2-6BF4F54E3472}"/>
                  </a:ext>
                </a:extLst>
              </p:cNvPr>
              <p:cNvSpPr/>
              <p:nvPr/>
            </p:nvSpPr>
            <p:spPr>
              <a:xfrm>
                <a:off x="-6500900" y="17168325"/>
                <a:ext cx="4471900" cy="4001925"/>
              </a:xfrm>
              <a:custGeom>
                <a:avLst/>
                <a:gdLst/>
                <a:ahLst/>
                <a:cxnLst/>
                <a:rect l="l" t="t" r="r" b="b"/>
                <a:pathLst>
                  <a:path w="178876" h="160077" extrusionOk="0">
                    <a:moveTo>
                      <a:pt x="6764" y="0"/>
                    </a:moveTo>
                    <a:cubicBezTo>
                      <a:pt x="4496" y="40203"/>
                      <a:pt x="2248" y="80705"/>
                      <a:pt x="0" y="120908"/>
                    </a:cubicBezTo>
                    <a:lnTo>
                      <a:pt x="299" y="120908"/>
                    </a:lnTo>
                    <a:cubicBezTo>
                      <a:pt x="1950" y="121386"/>
                      <a:pt x="3740" y="121823"/>
                      <a:pt x="5411" y="122440"/>
                    </a:cubicBezTo>
                    <a:cubicBezTo>
                      <a:pt x="49235" y="134933"/>
                      <a:pt x="93218" y="147425"/>
                      <a:pt x="137021" y="160077"/>
                    </a:cubicBezTo>
                    <a:cubicBezTo>
                      <a:pt x="149216" y="106327"/>
                      <a:pt x="163220" y="52855"/>
                      <a:pt x="178875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84;p22">
                <a:extLst>
                  <a:ext uri="{FF2B5EF4-FFF2-40B4-BE49-F238E27FC236}">
                    <a16:creationId xmlns:a16="http://schemas.microsoft.com/office/drawing/2014/main" id="{E39DAB50-BB96-4325-ACF2-9AF956CA2C87}"/>
                  </a:ext>
                </a:extLst>
              </p:cNvPr>
              <p:cNvSpPr/>
              <p:nvPr/>
            </p:nvSpPr>
            <p:spPr>
              <a:xfrm>
                <a:off x="-16658100" y="-3252475"/>
                <a:ext cx="11975425" cy="16380600"/>
              </a:xfrm>
              <a:custGeom>
                <a:avLst/>
                <a:gdLst/>
                <a:ahLst/>
                <a:cxnLst/>
                <a:rect l="l" t="t" r="r" b="b"/>
                <a:pathLst>
                  <a:path w="479017" h="655224" extrusionOk="0">
                    <a:moveTo>
                      <a:pt x="178036" y="0"/>
                    </a:moveTo>
                    <a:cubicBezTo>
                      <a:pt x="118678" y="0"/>
                      <a:pt x="59295" y="1174"/>
                      <a:pt x="0" y="3478"/>
                    </a:cubicBezTo>
                    <a:cubicBezTo>
                      <a:pt x="2566" y="93214"/>
                      <a:pt x="5272" y="183289"/>
                      <a:pt x="7977" y="273025"/>
                    </a:cubicBezTo>
                    <a:cubicBezTo>
                      <a:pt x="8733" y="297274"/>
                      <a:pt x="9927" y="323015"/>
                      <a:pt x="22718" y="343644"/>
                    </a:cubicBezTo>
                    <a:cubicBezTo>
                      <a:pt x="37478" y="367455"/>
                      <a:pt x="65487" y="380246"/>
                      <a:pt x="93198" y="385379"/>
                    </a:cubicBezTo>
                    <a:cubicBezTo>
                      <a:pt x="119854" y="390352"/>
                      <a:pt x="147544" y="389457"/>
                      <a:pt x="174519" y="392461"/>
                    </a:cubicBezTo>
                    <a:cubicBezTo>
                      <a:pt x="168491" y="438990"/>
                      <a:pt x="159739" y="485220"/>
                      <a:pt x="148002" y="530695"/>
                    </a:cubicBezTo>
                    <a:cubicBezTo>
                      <a:pt x="147703" y="532207"/>
                      <a:pt x="147266" y="533560"/>
                      <a:pt x="146967" y="535072"/>
                    </a:cubicBezTo>
                    <a:lnTo>
                      <a:pt x="148479" y="535509"/>
                    </a:lnTo>
                    <a:cubicBezTo>
                      <a:pt x="201195" y="579174"/>
                      <a:pt x="257034" y="618939"/>
                      <a:pt x="315319" y="654766"/>
                    </a:cubicBezTo>
                    <a:lnTo>
                      <a:pt x="315618" y="655224"/>
                    </a:lnTo>
                    <a:cubicBezTo>
                      <a:pt x="368035" y="611858"/>
                      <a:pt x="416672" y="563817"/>
                      <a:pt x="460337" y="511578"/>
                    </a:cubicBezTo>
                    <a:lnTo>
                      <a:pt x="463957" y="511280"/>
                    </a:lnTo>
                    <a:cubicBezTo>
                      <a:pt x="456716" y="426795"/>
                      <a:pt x="449794" y="342450"/>
                      <a:pt x="442712" y="257986"/>
                    </a:cubicBezTo>
                    <a:lnTo>
                      <a:pt x="441518" y="255280"/>
                    </a:lnTo>
                    <a:cubicBezTo>
                      <a:pt x="463042" y="236004"/>
                      <a:pt x="476450" y="208015"/>
                      <a:pt x="477962" y="179091"/>
                    </a:cubicBezTo>
                    <a:cubicBezTo>
                      <a:pt x="479016" y="162083"/>
                      <a:pt x="474958" y="143244"/>
                      <a:pt x="461869" y="133000"/>
                    </a:cubicBezTo>
                    <a:cubicBezTo>
                      <a:pt x="461252" y="132244"/>
                      <a:pt x="460496" y="131786"/>
                      <a:pt x="459899" y="131349"/>
                    </a:cubicBezTo>
                    <a:cubicBezTo>
                      <a:pt x="453726" y="127033"/>
                      <a:pt x="446517" y="125117"/>
                      <a:pt x="439129" y="125117"/>
                    </a:cubicBezTo>
                    <a:cubicBezTo>
                      <a:pt x="426662" y="125117"/>
                      <a:pt x="413687" y="130573"/>
                      <a:pt x="404319" y="139166"/>
                    </a:cubicBezTo>
                    <a:cubicBezTo>
                      <a:pt x="390772" y="151679"/>
                      <a:pt x="383233" y="169582"/>
                      <a:pt x="377504" y="187367"/>
                    </a:cubicBezTo>
                    <a:lnTo>
                      <a:pt x="375276" y="186631"/>
                    </a:lnTo>
                    <a:cubicBezTo>
                      <a:pt x="374679" y="188859"/>
                      <a:pt x="373764" y="190967"/>
                      <a:pt x="372570" y="192937"/>
                    </a:cubicBezTo>
                    <a:cubicBezTo>
                      <a:pt x="370363" y="196290"/>
                      <a:pt x="366610" y="198879"/>
                      <a:pt x="362730" y="198879"/>
                    </a:cubicBezTo>
                    <a:cubicBezTo>
                      <a:pt x="362099" y="198879"/>
                      <a:pt x="361465" y="198810"/>
                      <a:pt x="360834" y="198666"/>
                    </a:cubicBezTo>
                    <a:cubicBezTo>
                      <a:pt x="353891" y="197015"/>
                      <a:pt x="351922" y="188282"/>
                      <a:pt x="351325" y="181359"/>
                    </a:cubicBezTo>
                    <a:cubicBezTo>
                      <a:pt x="346213" y="122476"/>
                      <a:pt x="341836" y="63435"/>
                      <a:pt x="338076" y="4413"/>
                    </a:cubicBezTo>
                    <a:lnTo>
                      <a:pt x="338076" y="2881"/>
                    </a:lnTo>
                    <a:cubicBezTo>
                      <a:pt x="284805" y="950"/>
                      <a:pt x="231431" y="0"/>
                      <a:pt x="178036" y="0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85;p22">
                <a:extLst>
                  <a:ext uri="{FF2B5EF4-FFF2-40B4-BE49-F238E27FC236}">
                    <a16:creationId xmlns:a16="http://schemas.microsoft.com/office/drawing/2014/main" id="{BBBD2322-DF62-421F-BE6A-AB27B94DACC7}"/>
                  </a:ext>
                </a:extLst>
              </p:cNvPr>
              <p:cNvSpPr/>
              <p:nvPr/>
            </p:nvSpPr>
            <p:spPr>
              <a:xfrm>
                <a:off x="-18343199" y="-5760259"/>
                <a:ext cx="13369400" cy="7836666"/>
              </a:xfrm>
              <a:custGeom>
                <a:avLst/>
                <a:gdLst/>
                <a:ahLst/>
                <a:cxnLst/>
                <a:rect l="l" t="t" r="r" b="b"/>
                <a:pathLst>
                  <a:path w="534776" h="303042" extrusionOk="0">
                    <a:moveTo>
                      <a:pt x="34448" y="1"/>
                    </a:moveTo>
                    <a:cubicBezTo>
                      <a:pt x="23867" y="1"/>
                      <a:pt x="13223" y="3570"/>
                      <a:pt x="7023" y="11583"/>
                    </a:cubicBezTo>
                    <a:cubicBezTo>
                      <a:pt x="6068" y="12677"/>
                      <a:pt x="5312" y="13910"/>
                      <a:pt x="4676" y="15164"/>
                    </a:cubicBezTo>
                    <a:cubicBezTo>
                      <a:pt x="1" y="24036"/>
                      <a:pt x="1254" y="34937"/>
                      <a:pt x="4357" y="44605"/>
                    </a:cubicBezTo>
                    <a:cubicBezTo>
                      <a:pt x="11996" y="68934"/>
                      <a:pt x="30835" y="89324"/>
                      <a:pt x="54547" y="98992"/>
                    </a:cubicBezTo>
                    <a:lnTo>
                      <a:pt x="56257" y="98992"/>
                    </a:lnTo>
                    <a:cubicBezTo>
                      <a:pt x="56257" y="99608"/>
                      <a:pt x="56257" y="100225"/>
                      <a:pt x="56397" y="100862"/>
                    </a:cubicBezTo>
                    <a:cubicBezTo>
                      <a:pt x="117800" y="98472"/>
                      <a:pt x="179286" y="97259"/>
                      <a:pt x="240744" y="97259"/>
                    </a:cubicBezTo>
                    <a:cubicBezTo>
                      <a:pt x="295962" y="97259"/>
                      <a:pt x="351157" y="98239"/>
                      <a:pt x="406249" y="100225"/>
                    </a:cubicBezTo>
                    <a:lnTo>
                      <a:pt x="406249" y="101796"/>
                    </a:lnTo>
                    <a:cubicBezTo>
                      <a:pt x="410128" y="162867"/>
                      <a:pt x="414644" y="223958"/>
                      <a:pt x="419935" y="284889"/>
                    </a:cubicBezTo>
                    <a:cubicBezTo>
                      <a:pt x="420572" y="292070"/>
                      <a:pt x="422601" y="301102"/>
                      <a:pt x="429762" y="302813"/>
                    </a:cubicBezTo>
                    <a:cubicBezTo>
                      <a:pt x="430427" y="302968"/>
                      <a:pt x="431096" y="303042"/>
                      <a:pt x="431760" y="303042"/>
                    </a:cubicBezTo>
                    <a:cubicBezTo>
                      <a:pt x="435768" y="303042"/>
                      <a:pt x="439647" y="300368"/>
                      <a:pt x="441917" y="296904"/>
                    </a:cubicBezTo>
                    <a:cubicBezTo>
                      <a:pt x="443170" y="294875"/>
                      <a:pt x="444105" y="292687"/>
                      <a:pt x="444742" y="290360"/>
                    </a:cubicBezTo>
                    <a:lnTo>
                      <a:pt x="447069" y="291116"/>
                    </a:lnTo>
                    <a:cubicBezTo>
                      <a:pt x="452997" y="272755"/>
                      <a:pt x="460775" y="254195"/>
                      <a:pt x="474799" y="241264"/>
                    </a:cubicBezTo>
                    <a:cubicBezTo>
                      <a:pt x="484482" y="232369"/>
                      <a:pt x="497922" y="226715"/>
                      <a:pt x="510823" y="226715"/>
                    </a:cubicBezTo>
                    <a:cubicBezTo>
                      <a:pt x="518465" y="226715"/>
                      <a:pt x="525918" y="228699"/>
                      <a:pt x="532289" y="233168"/>
                    </a:cubicBezTo>
                    <a:cubicBezTo>
                      <a:pt x="532906" y="233626"/>
                      <a:pt x="533682" y="234103"/>
                      <a:pt x="534299" y="234879"/>
                    </a:cubicBezTo>
                    <a:lnTo>
                      <a:pt x="534776" y="234262"/>
                    </a:lnTo>
                    <a:cubicBezTo>
                      <a:pt x="528868" y="181129"/>
                      <a:pt x="523099" y="127836"/>
                      <a:pt x="517171" y="74543"/>
                    </a:cubicBezTo>
                    <a:cubicBezTo>
                      <a:pt x="515301" y="57237"/>
                      <a:pt x="512814" y="38538"/>
                      <a:pt x="500660" y="26085"/>
                    </a:cubicBezTo>
                    <a:cubicBezTo>
                      <a:pt x="488837" y="13798"/>
                      <a:pt x="471471" y="10809"/>
                      <a:pt x="453931" y="10809"/>
                    </a:cubicBezTo>
                    <a:cubicBezTo>
                      <a:pt x="447418" y="10809"/>
                      <a:pt x="440882" y="11221"/>
                      <a:pt x="434596" y="11722"/>
                    </a:cubicBezTo>
                    <a:cubicBezTo>
                      <a:pt x="362784" y="17352"/>
                      <a:pt x="291091" y="22942"/>
                      <a:pt x="219258" y="28571"/>
                    </a:cubicBezTo>
                    <a:cubicBezTo>
                      <a:pt x="201143" y="29998"/>
                      <a:pt x="182649" y="31377"/>
                      <a:pt x="164303" y="31377"/>
                    </a:cubicBezTo>
                    <a:cubicBezTo>
                      <a:pt x="136595" y="31377"/>
                      <a:pt x="109225" y="28231"/>
                      <a:pt x="84008" y="17352"/>
                    </a:cubicBezTo>
                    <a:cubicBezTo>
                      <a:pt x="70421" y="11583"/>
                      <a:pt x="57670" y="3507"/>
                      <a:pt x="43327" y="841"/>
                    </a:cubicBezTo>
                    <a:cubicBezTo>
                      <a:pt x="40441" y="287"/>
                      <a:pt x="37447" y="1"/>
                      <a:pt x="34448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86;p22">
                <a:extLst>
                  <a:ext uri="{FF2B5EF4-FFF2-40B4-BE49-F238E27FC236}">
                    <a16:creationId xmlns:a16="http://schemas.microsoft.com/office/drawing/2014/main" id="{36A77F85-C67E-46C9-9503-DE5F47B3B6C9}"/>
                  </a:ext>
                </a:extLst>
              </p:cNvPr>
              <p:cNvSpPr/>
              <p:nvPr/>
            </p:nvSpPr>
            <p:spPr>
              <a:xfrm>
                <a:off x="-35395025" y="15293425"/>
                <a:ext cx="29804725" cy="12431000"/>
              </a:xfrm>
              <a:custGeom>
                <a:avLst/>
                <a:gdLst/>
                <a:ahLst/>
                <a:cxnLst/>
                <a:rect l="l" t="t" r="r" b="b"/>
                <a:pathLst>
                  <a:path w="1192189" h="497240" extrusionOk="0">
                    <a:moveTo>
                      <a:pt x="1" y="1"/>
                    </a:moveTo>
                    <a:lnTo>
                      <a:pt x="151623" y="497239"/>
                    </a:lnTo>
                    <a:lnTo>
                      <a:pt x="1192189" y="497239"/>
                    </a:lnTo>
                    <a:lnTo>
                      <a:pt x="1192189" y="448303"/>
                    </a:lnTo>
                    <a:lnTo>
                      <a:pt x="866625" y="448303"/>
                    </a:lnTo>
                    <a:lnTo>
                      <a:pt x="710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87;p22">
                <a:extLst>
                  <a:ext uri="{FF2B5EF4-FFF2-40B4-BE49-F238E27FC236}">
                    <a16:creationId xmlns:a16="http://schemas.microsoft.com/office/drawing/2014/main" id="{4C7EE16C-E3B0-46A6-A626-ADBDE65353F6}"/>
                  </a:ext>
                </a:extLst>
              </p:cNvPr>
              <p:cNvSpPr/>
              <p:nvPr/>
            </p:nvSpPr>
            <p:spPr>
              <a:xfrm>
                <a:off x="-12347850" y="17033147"/>
                <a:ext cx="6016550" cy="4109525"/>
              </a:xfrm>
              <a:custGeom>
                <a:avLst/>
                <a:gdLst/>
                <a:ahLst/>
                <a:cxnLst/>
                <a:rect l="l" t="t" r="r" b="b"/>
                <a:pathLst>
                  <a:path w="240662" h="164381" extrusionOk="0">
                    <a:moveTo>
                      <a:pt x="207199" y="1"/>
                    </a:moveTo>
                    <a:cubicBezTo>
                      <a:pt x="151643" y="1"/>
                      <a:pt x="96103" y="17656"/>
                      <a:pt x="51065" y="50278"/>
                    </a:cubicBezTo>
                    <a:cubicBezTo>
                      <a:pt x="29382" y="65953"/>
                      <a:pt x="9191" y="86562"/>
                      <a:pt x="2566" y="112621"/>
                    </a:cubicBezTo>
                    <a:cubicBezTo>
                      <a:pt x="0" y="123165"/>
                      <a:pt x="2268" y="137766"/>
                      <a:pt x="12970" y="139576"/>
                    </a:cubicBezTo>
                    <a:cubicBezTo>
                      <a:pt x="13711" y="139712"/>
                      <a:pt x="14444" y="139775"/>
                      <a:pt x="15169" y="139775"/>
                    </a:cubicBezTo>
                    <a:cubicBezTo>
                      <a:pt x="20195" y="139775"/>
                      <a:pt x="24859" y="136752"/>
                      <a:pt x="29083" y="133867"/>
                    </a:cubicBezTo>
                    <a:cubicBezTo>
                      <a:pt x="51085" y="118947"/>
                      <a:pt x="73225" y="104048"/>
                      <a:pt x="95047" y="88969"/>
                    </a:cubicBezTo>
                    <a:lnTo>
                      <a:pt x="95943" y="90342"/>
                    </a:lnTo>
                    <a:cubicBezTo>
                      <a:pt x="97435" y="122886"/>
                      <a:pt x="121525" y="153004"/>
                      <a:pt x="152856" y="161737"/>
                    </a:cubicBezTo>
                    <a:cubicBezTo>
                      <a:pt x="159281" y="163523"/>
                      <a:pt x="165909" y="164381"/>
                      <a:pt x="172540" y="164381"/>
                    </a:cubicBezTo>
                    <a:cubicBezTo>
                      <a:pt x="198245" y="164381"/>
                      <a:pt x="224020" y="151501"/>
                      <a:pt x="238394" y="129948"/>
                    </a:cubicBezTo>
                    <a:lnTo>
                      <a:pt x="239289" y="126805"/>
                    </a:lnTo>
                    <a:cubicBezTo>
                      <a:pt x="237638" y="126168"/>
                      <a:pt x="235848" y="125731"/>
                      <a:pt x="234177" y="125273"/>
                    </a:cubicBezTo>
                    <a:lnTo>
                      <a:pt x="233878" y="125273"/>
                    </a:lnTo>
                    <a:cubicBezTo>
                      <a:pt x="236126" y="85070"/>
                      <a:pt x="238374" y="44568"/>
                      <a:pt x="240662" y="4345"/>
                    </a:cubicBezTo>
                    <a:lnTo>
                      <a:pt x="238852" y="4345"/>
                    </a:lnTo>
                    <a:lnTo>
                      <a:pt x="238852" y="1938"/>
                    </a:lnTo>
                    <a:cubicBezTo>
                      <a:pt x="228348" y="640"/>
                      <a:pt x="217773" y="1"/>
                      <a:pt x="207199" y="1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88;p22">
                <a:extLst>
                  <a:ext uri="{FF2B5EF4-FFF2-40B4-BE49-F238E27FC236}">
                    <a16:creationId xmlns:a16="http://schemas.microsoft.com/office/drawing/2014/main" id="{046BAFF4-172A-4AB0-BA1F-E70762A66237}"/>
                  </a:ext>
                </a:extLst>
              </p:cNvPr>
              <p:cNvSpPr/>
              <p:nvPr/>
            </p:nvSpPr>
            <p:spPr>
              <a:xfrm>
                <a:off x="-38192425" y="-11978000"/>
                <a:ext cx="46686150" cy="26131600"/>
              </a:xfrm>
              <a:custGeom>
                <a:avLst/>
                <a:gdLst/>
                <a:ahLst/>
                <a:cxnLst/>
                <a:rect l="l" t="t" r="r" b="b"/>
                <a:pathLst>
                  <a:path w="1867446" h="1045264" extrusionOk="0">
                    <a:moveTo>
                      <a:pt x="1490380" y="0"/>
                    </a:moveTo>
                    <a:lnTo>
                      <a:pt x="1490380" y="0"/>
                    </a:lnTo>
                    <a:cubicBezTo>
                      <a:pt x="1490539" y="895"/>
                      <a:pt x="1490678" y="1969"/>
                      <a:pt x="1490818" y="2865"/>
                    </a:cubicBezTo>
                    <a:cubicBezTo>
                      <a:pt x="1443374" y="70182"/>
                      <a:pt x="1390698" y="128607"/>
                      <a:pt x="1343254" y="196063"/>
                    </a:cubicBezTo>
                    <a:cubicBezTo>
                      <a:pt x="1282263" y="155124"/>
                      <a:pt x="1226404" y="106486"/>
                      <a:pt x="1177289" y="51801"/>
                    </a:cubicBezTo>
                    <a:cubicBezTo>
                      <a:pt x="1176096" y="50448"/>
                      <a:pt x="1174723" y="49095"/>
                      <a:pt x="1173529" y="47564"/>
                    </a:cubicBezTo>
                    <a:cubicBezTo>
                      <a:pt x="1072813" y="69107"/>
                      <a:pt x="973866" y="99364"/>
                      <a:pt x="878382" y="137777"/>
                    </a:cubicBezTo>
                    <a:cubicBezTo>
                      <a:pt x="851865" y="177244"/>
                      <a:pt x="825208" y="216831"/>
                      <a:pt x="798711" y="256298"/>
                    </a:cubicBezTo>
                    <a:cubicBezTo>
                      <a:pt x="730798" y="357492"/>
                      <a:pt x="662725" y="458687"/>
                      <a:pt x="594652" y="559881"/>
                    </a:cubicBezTo>
                    <a:cubicBezTo>
                      <a:pt x="408536" y="441678"/>
                      <a:pt x="229323" y="313072"/>
                      <a:pt x="57808" y="174539"/>
                    </a:cubicBezTo>
                    <a:cubicBezTo>
                      <a:pt x="57808" y="174976"/>
                      <a:pt x="57649" y="175275"/>
                      <a:pt x="57510" y="175732"/>
                    </a:cubicBezTo>
                    <a:cubicBezTo>
                      <a:pt x="57351" y="176031"/>
                      <a:pt x="57212" y="176468"/>
                      <a:pt x="57052" y="176767"/>
                    </a:cubicBezTo>
                    <a:cubicBezTo>
                      <a:pt x="55700" y="180686"/>
                      <a:pt x="53611" y="184306"/>
                      <a:pt x="51482" y="187907"/>
                    </a:cubicBezTo>
                    <a:cubicBezTo>
                      <a:pt x="34176" y="221963"/>
                      <a:pt x="17008" y="255821"/>
                      <a:pt x="0" y="289857"/>
                    </a:cubicBezTo>
                    <a:cubicBezTo>
                      <a:pt x="169705" y="512297"/>
                      <a:pt x="355522" y="722365"/>
                      <a:pt x="555344" y="918268"/>
                    </a:cubicBezTo>
                    <a:lnTo>
                      <a:pt x="555802" y="917831"/>
                    </a:lnTo>
                    <a:cubicBezTo>
                      <a:pt x="668733" y="874604"/>
                      <a:pt x="779415" y="825528"/>
                      <a:pt x="887373" y="770843"/>
                    </a:cubicBezTo>
                    <a:lnTo>
                      <a:pt x="887671" y="770843"/>
                    </a:lnTo>
                    <a:cubicBezTo>
                      <a:pt x="883772" y="825509"/>
                      <a:pt x="875477" y="879557"/>
                      <a:pt x="863144" y="932730"/>
                    </a:cubicBezTo>
                    <a:lnTo>
                      <a:pt x="863283" y="933327"/>
                    </a:lnTo>
                    <a:cubicBezTo>
                      <a:pt x="912677" y="916756"/>
                      <a:pt x="961772" y="898972"/>
                      <a:pt x="1009355" y="879716"/>
                    </a:cubicBezTo>
                    <a:cubicBezTo>
                      <a:pt x="1021092" y="834222"/>
                      <a:pt x="1029844" y="788011"/>
                      <a:pt x="1035852" y="741482"/>
                    </a:cubicBezTo>
                    <a:cubicBezTo>
                      <a:pt x="1008897" y="738478"/>
                      <a:pt x="981207" y="739373"/>
                      <a:pt x="954551" y="734400"/>
                    </a:cubicBezTo>
                    <a:cubicBezTo>
                      <a:pt x="926840" y="729267"/>
                      <a:pt x="898811" y="716457"/>
                      <a:pt x="884071" y="692665"/>
                    </a:cubicBezTo>
                    <a:cubicBezTo>
                      <a:pt x="871260" y="672036"/>
                      <a:pt x="870066" y="646295"/>
                      <a:pt x="869330" y="622046"/>
                    </a:cubicBezTo>
                    <a:cubicBezTo>
                      <a:pt x="866625" y="532310"/>
                      <a:pt x="863900" y="442235"/>
                      <a:pt x="861353" y="352499"/>
                    </a:cubicBezTo>
                    <a:cubicBezTo>
                      <a:pt x="861194" y="351902"/>
                      <a:pt x="861194" y="351306"/>
                      <a:pt x="861194" y="350689"/>
                    </a:cubicBezTo>
                    <a:lnTo>
                      <a:pt x="859523" y="350689"/>
                    </a:lnTo>
                    <a:cubicBezTo>
                      <a:pt x="836627" y="341359"/>
                      <a:pt x="818425" y="321626"/>
                      <a:pt x="811045" y="298112"/>
                    </a:cubicBezTo>
                    <a:cubicBezTo>
                      <a:pt x="808041" y="288803"/>
                      <a:pt x="806808" y="278260"/>
                      <a:pt x="811343" y="269646"/>
                    </a:cubicBezTo>
                    <a:cubicBezTo>
                      <a:pt x="811940" y="268452"/>
                      <a:pt x="812716" y="267239"/>
                      <a:pt x="813611" y="266185"/>
                    </a:cubicBezTo>
                    <a:cubicBezTo>
                      <a:pt x="819596" y="258432"/>
                      <a:pt x="829870" y="254994"/>
                      <a:pt x="840102" y="254994"/>
                    </a:cubicBezTo>
                    <a:cubicBezTo>
                      <a:pt x="842998" y="254994"/>
                      <a:pt x="845891" y="255270"/>
                      <a:pt x="848682" y="255801"/>
                    </a:cubicBezTo>
                    <a:cubicBezTo>
                      <a:pt x="862547" y="258367"/>
                      <a:pt x="874900" y="266185"/>
                      <a:pt x="888010" y="271755"/>
                    </a:cubicBezTo>
                    <a:cubicBezTo>
                      <a:pt x="912383" y="282265"/>
                      <a:pt x="938832" y="285305"/>
                      <a:pt x="965617" y="285305"/>
                    </a:cubicBezTo>
                    <a:cubicBezTo>
                      <a:pt x="983340" y="285305"/>
                      <a:pt x="1001210" y="283974"/>
                      <a:pt x="1018724" y="282596"/>
                    </a:cubicBezTo>
                    <a:cubicBezTo>
                      <a:pt x="1088150" y="277185"/>
                      <a:pt x="1157416" y="271755"/>
                      <a:pt x="1226822" y="266344"/>
                    </a:cubicBezTo>
                    <a:cubicBezTo>
                      <a:pt x="1232912" y="265853"/>
                      <a:pt x="1239246" y="265451"/>
                      <a:pt x="1245557" y="265451"/>
                    </a:cubicBezTo>
                    <a:cubicBezTo>
                      <a:pt x="1262499" y="265451"/>
                      <a:pt x="1279271" y="268347"/>
                      <a:pt x="1290677" y="280189"/>
                    </a:cubicBezTo>
                    <a:cubicBezTo>
                      <a:pt x="1302414" y="292224"/>
                      <a:pt x="1304821" y="310307"/>
                      <a:pt x="1306651" y="327017"/>
                    </a:cubicBezTo>
                    <a:cubicBezTo>
                      <a:pt x="1312360" y="378519"/>
                      <a:pt x="1317930" y="430001"/>
                      <a:pt x="1323659" y="481364"/>
                    </a:cubicBezTo>
                    <a:lnTo>
                      <a:pt x="1323202" y="481961"/>
                    </a:lnTo>
                    <a:cubicBezTo>
                      <a:pt x="1336311" y="492206"/>
                      <a:pt x="1340369" y="511024"/>
                      <a:pt x="1339315" y="528033"/>
                    </a:cubicBezTo>
                    <a:cubicBezTo>
                      <a:pt x="1337803" y="556957"/>
                      <a:pt x="1324395" y="584946"/>
                      <a:pt x="1302872" y="604222"/>
                    </a:cubicBezTo>
                    <a:lnTo>
                      <a:pt x="1304065" y="606927"/>
                    </a:lnTo>
                    <a:cubicBezTo>
                      <a:pt x="1311147" y="691412"/>
                      <a:pt x="1318050" y="775737"/>
                      <a:pt x="1325291" y="860221"/>
                    </a:cubicBezTo>
                    <a:cubicBezTo>
                      <a:pt x="1325291" y="860957"/>
                      <a:pt x="1325450" y="861892"/>
                      <a:pt x="1325450" y="862628"/>
                    </a:cubicBezTo>
                    <a:lnTo>
                      <a:pt x="1326643" y="866090"/>
                    </a:lnTo>
                    <a:cubicBezTo>
                      <a:pt x="1444408" y="893044"/>
                      <a:pt x="1561994" y="920138"/>
                      <a:pt x="1679758" y="947093"/>
                    </a:cubicBezTo>
                    <a:lnTo>
                      <a:pt x="1688332" y="956900"/>
                    </a:lnTo>
                    <a:cubicBezTo>
                      <a:pt x="1696906" y="979797"/>
                      <a:pt x="1705500" y="1002534"/>
                      <a:pt x="1714093" y="1025411"/>
                    </a:cubicBezTo>
                    <a:lnTo>
                      <a:pt x="1721334" y="1045263"/>
                    </a:lnTo>
                    <a:cubicBezTo>
                      <a:pt x="1757937" y="1032015"/>
                      <a:pt x="1794519" y="1018766"/>
                      <a:pt x="1830963" y="1005359"/>
                    </a:cubicBezTo>
                    <a:cubicBezTo>
                      <a:pt x="1834563" y="971024"/>
                      <a:pt x="1838044" y="936689"/>
                      <a:pt x="1841665" y="902215"/>
                    </a:cubicBezTo>
                    <a:lnTo>
                      <a:pt x="1841665" y="902215"/>
                    </a:lnTo>
                    <a:cubicBezTo>
                      <a:pt x="1819717" y="906622"/>
                      <a:pt x="1796847" y="910766"/>
                      <a:pt x="1774582" y="910766"/>
                    </a:cubicBezTo>
                    <a:cubicBezTo>
                      <a:pt x="1755740" y="910766"/>
                      <a:pt x="1737331" y="907798"/>
                      <a:pt x="1720280" y="899509"/>
                    </a:cubicBezTo>
                    <a:cubicBezTo>
                      <a:pt x="1679778" y="879935"/>
                      <a:pt x="1657658" y="834898"/>
                      <a:pt x="1647711" y="791094"/>
                    </a:cubicBezTo>
                    <a:cubicBezTo>
                      <a:pt x="1638203" y="749697"/>
                      <a:pt x="1636711" y="706630"/>
                      <a:pt x="1624974" y="665949"/>
                    </a:cubicBezTo>
                    <a:cubicBezTo>
                      <a:pt x="1605857" y="665949"/>
                      <a:pt x="1586581" y="659006"/>
                      <a:pt x="1572736" y="645599"/>
                    </a:cubicBezTo>
                    <a:cubicBezTo>
                      <a:pt x="1555727" y="629187"/>
                      <a:pt x="1548188" y="602829"/>
                      <a:pt x="1555867" y="580549"/>
                    </a:cubicBezTo>
                    <a:cubicBezTo>
                      <a:pt x="1565356" y="553714"/>
                      <a:pt x="1593066" y="537283"/>
                      <a:pt x="1606633" y="512138"/>
                    </a:cubicBezTo>
                    <a:cubicBezTo>
                      <a:pt x="1626347" y="475098"/>
                      <a:pt x="1611606" y="427356"/>
                      <a:pt x="1629350" y="389559"/>
                    </a:cubicBezTo>
                    <a:cubicBezTo>
                      <a:pt x="1645324" y="355682"/>
                      <a:pt x="1684493" y="337759"/>
                      <a:pt x="1721991" y="335968"/>
                    </a:cubicBezTo>
                    <a:cubicBezTo>
                      <a:pt x="1724710" y="335837"/>
                      <a:pt x="1727425" y="335773"/>
                      <a:pt x="1730136" y="335773"/>
                    </a:cubicBezTo>
                    <a:cubicBezTo>
                      <a:pt x="1764655" y="335773"/>
                      <a:pt x="1798544" y="346011"/>
                      <a:pt x="1832057" y="355085"/>
                    </a:cubicBezTo>
                    <a:cubicBezTo>
                      <a:pt x="1835817" y="356140"/>
                      <a:pt x="1839755" y="357194"/>
                      <a:pt x="1843495" y="358089"/>
                    </a:cubicBezTo>
                    <a:cubicBezTo>
                      <a:pt x="1853601" y="329623"/>
                      <a:pt x="1862473" y="301176"/>
                      <a:pt x="1867446" y="271516"/>
                    </a:cubicBezTo>
                    <a:lnTo>
                      <a:pt x="1867446" y="271516"/>
                    </a:lnTo>
                    <a:cubicBezTo>
                      <a:pt x="1865038" y="272010"/>
                      <a:pt x="1862560" y="272246"/>
                      <a:pt x="1860042" y="272246"/>
                    </a:cubicBezTo>
                    <a:cubicBezTo>
                      <a:pt x="1834984" y="272246"/>
                      <a:pt x="1805872" y="248924"/>
                      <a:pt x="1801661" y="224848"/>
                    </a:cubicBezTo>
                    <a:cubicBezTo>
                      <a:pt x="1796986" y="198331"/>
                      <a:pt x="1807072" y="171674"/>
                      <a:pt x="1817913" y="146987"/>
                    </a:cubicBezTo>
                    <a:cubicBezTo>
                      <a:pt x="1828914" y="122301"/>
                      <a:pt x="1840969" y="96977"/>
                      <a:pt x="1840491" y="70022"/>
                    </a:cubicBezTo>
                    <a:cubicBezTo>
                      <a:pt x="1840491" y="65208"/>
                      <a:pt x="1839895" y="60534"/>
                      <a:pt x="1839158" y="55879"/>
                    </a:cubicBezTo>
                    <a:cubicBezTo>
                      <a:pt x="1736293" y="45475"/>
                      <a:pt x="1593106" y="17923"/>
                      <a:pt x="1490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89;p22">
                <a:extLst>
                  <a:ext uri="{FF2B5EF4-FFF2-40B4-BE49-F238E27FC236}">
                    <a16:creationId xmlns:a16="http://schemas.microsoft.com/office/drawing/2014/main" id="{1076ABDE-C2CC-4724-9FBC-E7ED9555931C}"/>
                  </a:ext>
                </a:extLst>
              </p:cNvPr>
              <p:cNvSpPr/>
              <p:nvPr/>
            </p:nvSpPr>
            <p:spPr>
              <a:xfrm>
                <a:off x="-27292725" y="27724400"/>
                <a:ext cx="6840125" cy="2078975"/>
              </a:xfrm>
              <a:custGeom>
                <a:avLst/>
                <a:gdLst/>
                <a:ahLst/>
                <a:cxnLst/>
                <a:rect l="l" t="t" r="r" b="b"/>
                <a:pathLst>
                  <a:path w="273605" h="83159" extrusionOk="0">
                    <a:moveTo>
                      <a:pt x="0" y="0"/>
                    </a:moveTo>
                    <a:lnTo>
                      <a:pt x="0" y="14005"/>
                    </a:lnTo>
                    <a:cubicBezTo>
                      <a:pt x="29718" y="56665"/>
                      <a:pt x="81269" y="83159"/>
                      <a:pt x="133134" y="83159"/>
                    </a:cubicBezTo>
                    <a:cubicBezTo>
                      <a:pt x="135636" y="83159"/>
                      <a:pt x="138140" y="83097"/>
                      <a:pt x="140641" y="82973"/>
                    </a:cubicBezTo>
                    <a:cubicBezTo>
                      <a:pt x="195147" y="80108"/>
                      <a:pt x="247087" y="47743"/>
                      <a:pt x="273604" y="0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90;p22">
                <a:extLst>
                  <a:ext uri="{FF2B5EF4-FFF2-40B4-BE49-F238E27FC236}">
                    <a16:creationId xmlns:a16="http://schemas.microsoft.com/office/drawing/2014/main" id="{A0338D43-3842-4455-84A4-049203558540}"/>
                  </a:ext>
                </a:extLst>
              </p:cNvPr>
              <p:cNvSpPr/>
              <p:nvPr/>
            </p:nvSpPr>
            <p:spPr>
              <a:xfrm>
                <a:off x="-38666375" y="-12945800"/>
                <a:ext cx="2352825" cy="1751425"/>
              </a:xfrm>
              <a:custGeom>
                <a:avLst/>
                <a:gdLst/>
                <a:ahLst/>
                <a:cxnLst/>
                <a:rect l="l" t="t" r="r" b="b"/>
                <a:pathLst>
                  <a:path w="94113" h="70057" extrusionOk="0">
                    <a:moveTo>
                      <a:pt x="73026" y="1"/>
                    </a:moveTo>
                    <a:cubicBezTo>
                      <a:pt x="48638" y="11280"/>
                      <a:pt x="24409" y="22758"/>
                      <a:pt x="0" y="34196"/>
                    </a:cubicBezTo>
                    <a:cubicBezTo>
                      <a:pt x="22109" y="56993"/>
                      <a:pt x="53655" y="70056"/>
                      <a:pt x="85248" y="70056"/>
                    </a:cubicBezTo>
                    <a:cubicBezTo>
                      <a:pt x="87455" y="70056"/>
                      <a:pt x="89661" y="69993"/>
                      <a:pt x="91865" y="69864"/>
                    </a:cubicBezTo>
                    <a:cubicBezTo>
                      <a:pt x="92601" y="69864"/>
                      <a:pt x="93357" y="69864"/>
                      <a:pt x="94113" y="69725"/>
                    </a:cubicBezTo>
                    <a:cubicBezTo>
                      <a:pt x="87329" y="46987"/>
                      <a:pt x="80566" y="24091"/>
                      <a:pt x="73623" y="1373"/>
                    </a:cubicBezTo>
                    <a:lnTo>
                      <a:pt x="730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91;p22">
                <a:extLst>
                  <a:ext uri="{FF2B5EF4-FFF2-40B4-BE49-F238E27FC236}">
                    <a16:creationId xmlns:a16="http://schemas.microsoft.com/office/drawing/2014/main" id="{671E560F-9FB4-4E48-A9E0-62AB00A69B55}"/>
                  </a:ext>
                </a:extLst>
              </p:cNvPr>
              <p:cNvSpPr/>
              <p:nvPr/>
            </p:nvSpPr>
            <p:spPr>
              <a:xfrm>
                <a:off x="-39668475" y="-12090900"/>
                <a:ext cx="3297725" cy="3248500"/>
              </a:xfrm>
              <a:custGeom>
                <a:avLst/>
                <a:gdLst/>
                <a:ahLst/>
                <a:cxnLst/>
                <a:rect l="l" t="t" r="r" b="b"/>
                <a:pathLst>
                  <a:path w="131909" h="129940" extrusionOk="0">
                    <a:moveTo>
                      <a:pt x="40065" y="0"/>
                    </a:moveTo>
                    <a:cubicBezTo>
                      <a:pt x="39468" y="438"/>
                      <a:pt x="38712" y="736"/>
                      <a:pt x="38095" y="1035"/>
                    </a:cubicBezTo>
                    <a:lnTo>
                      <a:pt x="38254" y="1492"/>
                    </a:lnTo>
                    <a:cubicBezTo>
                      <a:pt x="34495" y="8395"/>
                      <a:pt x="19575" y="36882"/>
                      <a:pt x="1" y="74678"/>
                    </a:cubicBezTo>
                    <a:cubicBezTo>
                      <a:pt x="29521" y="91547"/>
                      <a:pt x="58286" y="110067"/>
                      <a:pt x="85838" y="129940"/>
                    </a:cubicBezTo>
                    <a:cubicBezTo>
                      <a:pt x="108575" y="84007"/>
                      <a:pt x="126638" y="47405"/>
                      <a:pt x="131909" y="35668"/>
                    </a:cubicBezTo>
                    <a:lnTo>
                      <a:pt x="131909" y="35668"/>
                    </a:lnTo>
                    <a:cubicBezTo>
                      <a:pt x="129708" y="35797"/>
                      <a:pt x="127504" y="35860"/>
                      <a:pt x="125300" y="35860"/>
                    </a:cubicBezTo>
                    <a:cubicBezTo>
                      <a:pt x="93736" y="35860"/>
                      <a:pt x="62173" y="22797"/>
                      <a:pt x="40065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92;p22">
                <a:extLst>
                  <a:ext uri="{FF2B5EF4-FFF2-40B4-BE49-F238E27FC236}">
                    <a16:creationId xmlns:a16="http://schemas.microsoft.com/office/drawing/2014/main" id="{C7CBA9B0-F59E-482A-A406-2118E8677E28}"/>
                  </a:ext>
                </a:extLst>
              </p:cNvPr>
              <p:cNvSpPr/>
              <p:nvPr/>
            </p:nvSpPr>
            <p:spPr>
              <a:xfrm>
                <a:off x="-39661238" y="-8894531"/>
                <a:ext cx="3086375" cy="4658750"/>
              </a:xfrm>
              <a:custGeom>
                <a:avLst/>
                <a:gdLst/>
                <a:ahLst/>
                <a:cxnLst/>
                <a:rect l="l" t="t" r="r" b="b"/>
                <a:pathLst>
                  <a:path w="123455" h="186350" extrusionOk="0">
                    <a:moveTo>
                      <a:pt x="89737" y="1"/>
                    </a:moveTo>
                    <a:cubicBezTo>
                      <a:pt x="61887" y="55879"/>
                      <a:pt x="27114" y="125444"/>
                      <a:pt x="1" y="180109"/>
                    </a:cubicBezTo>
                    <a:lnTo>
                      <a:pt x="160" y="180249"/>
                    </a:lnTo>
                    <a:cubicBezTo>
                      <a:pt x="8866" y="183424"/>
                      <a:pt x="17940" y="186349"/>
                      <a:pt x="27168" y="186349"/>
                    </a:cubicBezTo>
                    <a:cubicBezTo>
                      <a:pt x="27998" y="186349"/>
                      <a:pt x="28829" y="186325"/>
                      <a:pt x="29661" y="186276"/>
                    </a:cubicBezTo>
                    <a:cubicBezTo>
                      <a:pt x="39766" y="185679"/>
                      <a:pt x="53313" y="185361"/>
                      <a:pt x="57073" y="176031"/>
                    </a:cubicBezTo>
                    <a:cubicBezTo>
                      <a:pt x="59042" y="172132"/>
                      <a:pt x="60972" y="168353"/>
                      <a:pt x="62941" y="164434"/>
                    </a:cubicBezTo>
                    <a:cubicBezTo>
                      <a:pt x="79949" y="130398"/>
                      <a:pt x="97137" y="96540"/>
                      <a:pt x="114443" y="62484"/>
                    </a:cubicBezTo>
                    <a:cubicBezTo>
                      <a:pt x="116253" y="58744"/>
                      <a:pt x="118044" y="55104"/>
                      <a:pt x="120013" y="51344"/>
                    </a:cubicBezTo>
                    <a:cubicBezTo>
                      <a:pt x="120152" y="51045"/>
                      <a:pt x="120312" y="50608"/>
                      <a:pt x="120451" y="50309"/>
                    </a:cubicBezTo>
                    <a:cubicBezTo>
                      <a:pt x="120610" y="49852"/>
                      <a:pt x="120749" y="49553"/>
                      <a:pt x="120749" y="49116"/>
                    </a:cubicBezTo>
                    <a:cubicBezTo>
                      <a:pt x="122858" y="42332"/>
                      <a:pt x="123455" y="34932"/>
                      <a:pt x="120769" y="28447"/>
                    </a:cubicBezTo>
                    <a:cubicBezTo>
                      <a:pt x="117765" y="21087"/>
                      <a:pt x="111121" y="15815"/>
                      <a:pt x="104815" y="11001"/>
                    </a:cubicBezTo>
                    <a:cubicBezTo>
                      <a:pt x="99842" y="7242"/>
                      <a:pt x="94869" y="3601"/>
                      <a:pt x="89737" y="1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93;p22">
                <a:extLst>
                  <a:ext uri="{FF2B5EF4-FFF2-40B4-BE49-F238E27FC236}">
                    <a16:creationId xmlns:a16="http://schemas.microsoft.com/office/drawing/2014/main" id="{29361587-A8BE-42A3-B5A3-06707C6FDB1F}"/>
                  </a:ext>
                </a:extLst>
              </p:cNvPr>
              <p:cNvSpPr/>
              <p:nvPr/>
            </p:nvSpPr>
            <p:spPr>
              <a:xfrm>
                <a:off x="-41977357" y="-10224475"/>
                <a:ext cx="4611150" cy="5884800"/>
              </a:xfrm>
              <a:custGeom>
                <a:avLst/>
                <a:gdLst/>
                <a:ahLst/>
                <a:cxnLst/>
                <a:rect l="l" t="t" r="r" b="b"/>
                <a:pathLst>
                  <a:path w="184446" h="235392" extrusionOk="0">
                    <a:moveTo>
                      <a:pt x="98629" y="1"/>
                    </a:moveTo>
                    <a:cubicBezTo>
                      <a:pt x="69565" y="56178"/>
                      <a:pt x="29800" y="133143"/>
                      <a:pt x="1" y="190653"/>
                    </a:cubicBezTo>
                    <a:cubicBezTo>
                      <a:pt x="29959" y="208576"/>
                      <a:pt x="61728" y="223496"/>
                      <a:pt x="94710" y="235391"/>
                    </a:cubicBezTo>
                    <a:cubicBezTo>
                      <a:pt x="121804" y="180726"/>
                      <a:pt x="156596" y="111161"/>
                      <a:pt x="184446" y="55283"/>
                    </a:cubicBezTo>
                    <a:cubicBezTo>
                      <a:pt x="156894" y="35410"/>
                      <a:pt x="128149" y="16890"/>
                      <a:pt x="98629" y="1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94;p22">
                <a:extLst>
                  <a:ext uri="{FF2B5EF4-FFF2-40B4-BE49-F238E27FC236}">
                    <a16:creationId xmlns:a16="http://schemas.microsoft.com/office/drawing/2014/main" id="{3CBA30DE-B004-4813-963C-E0176D0522D2}"/>
                  </a:ext>
                </a:extLst>
              </p:cNvPr>
              <p:cNvSpPr/>
              <p:nvPr/>
            </p:nvSpPr>
            <p:spPr>
              <a:xfrm>
                <a:off x="-42185350" y="-5458175"/>
                <a:ext cx="2627850" cy="1818725"/>
              </a:xfrm>
              <a:custGeom>
                <a:avLst/>
                <a:gdLst/>
                <a:ahLst/>
                <a:cxnLst/>
                <a:rect l="l" t="t" r="r" b="b"/>
                <a:pathLst>
                  <a:path w="105114" h="72749" extrusionOk="0">
                    <a:moveTo>
                      <a:pt x="10405" y="1"/>
                    </a:moveTo>
                    <a:cubicBezTo>
                      <a:pt x="6784" y="7083"/>
                      <a:pt x="3303" y="13886"/>
                      <a:pt x="1" y="20351"/>
                    </a:cubicBezTo>
                    <a:cubicBezTo>
                      <a:pt x="30297" y="37797"/>
                      <a:pt x="60395" y="55123"/>
                      <a:pt x="90672" y="72430"/>
                    </a:cubicBezTo>
                    <a:lnTo>
                      <a:pt x="91109" y="72748"/>
                    </a:lnTo>
                    <a:cubicBezTo>
                      <a:pt x="95466" y="64015"/>
                      <a:pt x="100141" y="54686"/>
                      <a:pt x="105114" y="44739"/>
                    </a:cubicBezTo>
                    <a:cubicBezTo>
                      <a:pt x="72132" y="32844"/>
                      <a:pt x="40363" y="17924"/>
                      <a:pt x="10405" y="1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95;p22">
                <a:extLst>
                  <a:ext uri="{FF2B5EF4-FFF2-40B4-BE49-F238E27FC236}">
                    <a16:creationId xmlns:a16="http://schemas.microsoft.com/office/drawing/2014/main" id="{F94A47A8-7C23-4DD9-9602-B30DBCC8601E}"/>
                  </a:ext>
                </a:extLst>
              </p:cNvPr>
              <p:cNvSpPr/>
              <p:nvPr/>
            </p:nvSpPr>
            <p:spPr>
              <a:xfrm>
                <a:off x="-42739900" y="-4948925"/>
                <a:ext cx="2623875" cy="195002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78001" extrusionOk="0">
                    <a:moveTo>
                      <a:pt x="13846" y="1"/>
                    </a:moveTo>
                    <a:cubicBezTo>
                      <a:pt x="8733" y="9808"/>
                      <a:pt x="4078" y="18819"/>
                      <a:pt x="0" y="26657"/>
                    </a:cubicBezTo>
                    <a:cubicBezTo>
                      <a:pt x="29064" y="46371"/>
                      <a:pt x="60076" y="63558"/>
                      <a:pt x="92143" y="78000"/>
                    </a:cubicBezTo>
                    <a:lnTo>
                      <a:pt x="92303" y="78000"/>
                    </a:lnTo>
                    <a:cubicBezTo>
                      <a:pt x="96082" y="70322"/>
                      <a:pt x="100279" y="61728"/>
                      <a:pt x="104954" y="52398"/>
                    </a:cubicBezTo>
                    <a:lnTo>
                      <a:pt x="104517" y="52100"/>
                    </a:lnTo>
                    <a:cubicBezTo>
                      <a:pt x="74220" y="34753"/>
                      <a:pt x="44103" y="17447"/>
                      <a:pt x="138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96;p22">
                <a:extLst>
                  <a:ext uri="{FF2B5EF4-FFF2-40B4-BE49-F238E27FC236}">
                    <a16:creationId xmlns:a16="http://schemas.microsoft.com/office/drawing/2014/main" id="{4465EF09-8384-4A6A-A0A8-006A9D7E92ED}"/>
                  </a:ext>
                </a:extLst>
              </p:cNvPr>
              <p:cNvSpPr/>
              <p:nvPr/>
            </p:nvSpPr>
            <p:spPr>
              <a:xfrm>
                <a:off x="-42983525" y="-4283000"/>
                <a:ext cx="2759625" cy="2084575"/>
              </a:xfrm>
              <a:custGeom>
                <a:avLst/>
                <a:gdLst/>
                <a:ahLst/>
                <a:cxnLst/>
                <a:rect l="l" t="t" r="r" b="b"/>
                <a:pathLst>
                  <a:path w="110385" h="83383" extrusionOk="0">
                    <a:moveTo>
                      <a:pt x="18082" y="0"/>
                    </a:moveTo>
                    <a:cubicBezTo>
                      <a:pt x="9648" y="16113"/>
                      <a:pt x="3780" y="27253"/>
                      <a:pt x="1532" y="31331"/>
                    </a:cubicBezTo>
                    <a:lnTo>
                      <a:pt x="0" y="32226"/>
                    </a:lnTo>
                    <a:cubicBezTo>
                      <a:pt x="18328" y="63409"/>
                      <a:pt x="54118" y="83383"/>
                      <a:pt x="90208" y="83383"/>
                    </a:cubicBezTo>
                    <a:cubicBezTo>
                      <a:pt x="91761" y="83383"/>
                      <a:pt x="93315" y="83346"/>
                      <a:pt x="94868" y="83271"/>
                    </a:cubicBezTo>
                    <a:cubicBezTo>
                      <a:pt x="97872" y="76965"/>
                      <a:pt x="103303" y="65785"/>
                      <a:pt x="110385" y="51343"/>
                    </a:cubicBezTo>
                    <a:lnTo>
                      <a:pt x="110225" y="51343"/>
                    </a:lnTo>
                    <a:cubicBezTo>
                      <a:pt x="78158" y="36901"/>
                      <a:pt x="47146" y="19714"/>
                      <a:pt x="18082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97;p22">
                <a:extLst>
                  <a:ext uri="{FF2B5EF4-FFF2-40B4-BE49-F238E27FC236}">
                    <a16:creationId xmlns:a16="http://schemas.microsoft.com/office/drawing/2014/main" id="{46E97C11-0031-4A3B-A205-C5AD0934FEEE}"/>
                  </a:ext>
                </a:extLst>
              </p:cNvPr>
              <p:cNvSpPr/>
              <p:nvPr/>
            </p:nvSpPr>
            <p:spPr>
              <a:xfrm>
                <a:off x="18977650" y="-19900450"/>
                <a:ext cx="3150725" cy="2514425"/>
              </a:xfrm>
              <a:custGeom>
                <a:avLst/>
                <a:gdLst/>
                <a:ahLst/>
                <a:cxnLst/>
                <a:rect l="l" t="t" r="r" b="b"/>
                <a:pathLst>
                  <a:path w="126029" h="100577" extrusionOk="0">
                    <a:moveTo>
                      <a:pt x="57171" y="0"/>
                    </a:moveTo>
                    <a:cubicBezTo>
                      <a:pt x="51072" y="0"/>
                      <a:pt x="44597" y="1257"/>
                      <a:pt x="37876" y="4045"/>
                    </a:cubicBezTo>
                    <a:cubicBezTo>
                      <a:pt x="33321" y="5935"/>
                      <a:pt x="29203" y="8581"/>
                      <a:pt x="25423" y="11644"/>
                    </a:cubicBezTo>
                    <a:cubicBezTo>
                      <a:pt x="24071" y="11923"/>
                      <a:pt x="22738" y="12460"/>
                      <a:pt x="21544" y="13693"/>
                    </a:cubicBezTo>
                    <a:cubicBezTo>
                      <a:pt x="3263" y="32134"/>
                      <a:pt x="1" y="62749"/>
                      <a:pt x="17566" y="82960"/>
                    </a:cubicBezTo>
                    <a:cubicBezTo>
                      <a:pt x="27356" y="94231"/>
                      <a:pt x="42057" y="100576"/>
                      <a:pt x="56716" y="100576"/>
                    </a:cubicBezTo>
                    <a:cubicBezTo>
                      <a:pt x="65289" y="100576"/>
                      <a:pt x="73848" y="98406"/>
                      <a:pt x="81401" y="93781"/>
                    </a:cubicBezTo>
                    <a:cubicBezTo>
                      <a:pt x="126029" y="66414"/>
                      <a:pt x="101510" y="0"/>
                      <a:pt x="57171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98;p22">
                <a:extLst>
                  <a:ext uri="{FF2B5EF4-FFF2-40B4-BE49-F238E27FC236}">
                    <a16:creationId xmlns:a16="http://schemas.microsoft.com/office/drawing/2014/main" id="{EC3C0DC5-CBBD-40C2-AB0A-FE16A2A38CCA}"/>
                  </a:ext>
                </a:extLst>
              </p:cNvPr>
              <p:cNvSpPr/>
              <p:nvPr/>
            </p:nvSpPr>
            <p:spPr>
              <a:xfrm>
                <a:off x="22796725" y="-21971525"/>
                <a:ext cx="1536550" cy="3494075"/>
              </a:xfrm>
              <a:custGeom>
                <a:avLst/>
                <a:gdLst/>
                <a:ahLst/>
                <a:cxnLst/>
                <a:rect l="l" t="t" r="r" b="b"/>
                <a:pathLst>
                  <a:path w="61462" h="139763" extrusionOk="0">
                    <a:moveTo>
                      <a:pt x="37141" y="0"/>
                    </a:moveTo>
                    <a:cubicBezTo>
                      <a:pt x="33142" y="0"/>
                      <a:pt x="29286" y="2695"/>
                      <a:pt x="30012" y="7775"/>
                    </a:cubicBezTo>
                    <a:cubicBezTo>
                      <a:pt x="32876" y="27906"/>
                      <a:pt x="35721" y="48038"/>
                      <a:pt x="38585" y="68149"/>
                    </a:cubicBezTo>
                    <a:cubicBezTo>
                      <a:pt x="41584" y="89196"/>
                      <a:pt x="52639" y="124595"/>
                      <a:pt x="19535" y="124595"/>
                    </a:cubicBezTo>
                    <a:cubicBezTo>
                      <a:pt x="17283" y="124595"/>
                      <a:pt x="14826" y="124431"/>
                      <a:pt x="12148" y="124088"/>
                    </a:cubicBezTo>
                    <a:cubicBezTo>
                      <a:pt x="11765" y="124038"/>
                      <a:pt x="11393" y="124014"/>
                      <a:pt x="11032" y="124014"/>
                    </a:cubicBezTo>
                    <a:cubicBezTo>
                      <a:pt x="2363" y="124014"/>
                      <a:pt x="0" y="137683"/>
                      <a:pt x="9244" y="138848"/>
                    </a:cubicBezTo>
                    <a:cubicBezTo>
                      <a:pt x="13529" y="139396"/>
                      <a:pt x="18034" y="139762"/>
                      <a:pt x="22513" y="139762"/>
                    </a:cubicBezTo>
                    <a:cubicBezTo>
                      <a:pt x="39011" y="139762"/>
                      <a:pt x="55167" y="134790"/>
                      <a:pt x="58796" y="115593"/>
                    </a:cubicBezTo>
                    <a:cubicBezTo>
                      <a:pt x="61462" y="101668"/>
                      <a:pt x="56250" y="85456"/>
                      <a:pt x="54281" y="71670"/>
                    </a:cubicBezTo>
                    <a:cubicBezTo>
                      <a:pt x="51197" y="49987"/>
                      <a:pt x="48114" y="28324"/>
                      <a:pt x="45030" y="6641"/>
                    </a:cubicBezTo>
                    <a:cubicBezTo>
                      <a:pt x="44384" y="2141"/>
                      <a:pt x="40706" y="0"/>
                      <a:pt x="37141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99;p22">
                <a:extLst>
                  <a:ext uri="{FF2B5EF4-FFF2-40B4-BE49-F238E27FC236}">
                    <a16:creationId xmlns:a16="http://schemas.microsoft.com/office/drawing/2014/main" id="{31BE4621-065A-4060-BAE8-474E763A47CC}"/>
                  </a:ext>
                </a:extLst>
              </p:cNvPr>
              <p:cNvSpPr/>
              <p:nvPr/>
            </p:nvSpPr>
            <p:spPr>
              <a:xfrm>
                <a:off x="31192175" y="-629400"/>
                <a:ext cx="1562675" cy="3760775"/>
              </a:xfrm>
              <a:custGeom>
                <a:avLst/>
                <a:gdLst/>
                <a:ahLst/>
                <a:cxnLst/>
                <a:rect l="l" t="t" r="r" b="b"/>
                <a:pathLst>
                  <a:path w="62507" h="150431" extrusionOk="0">
                    <a:moveTo>
                      <a:pt x="48632" y="0"/>
                    </a:moveTo>
                    <a:cubicBezTo>
                      <a:pt x="44659" y="0"/>
                      <a:pt x="40544" y="2737"/>
                      <a:pt x="40744" y="7866"/>
                    </a:cubicBezTo>
                    <a:cubicBezTo>
                      <a:pt x="41540" y="29032"/>
                      <a:pt x="42335" y="50217"/>
                      <a:pt x="43131" y="71383"/>
                    </a:cubicBezTo>
                    <a:cubicBezTo>
                      <a:pt x="43838" y="90287"/>
                      <a:pt x="50475" y="133808"/>
                      <a:pt x="23178" y="133808"/>
                    </a:cubicBezTo>
                    <a:cubicBezTo>
                      <a:pt x="19738" y="133808"/>
                      <a:pt x="15760" y="133117"/>
                      <a:pt x="11164" y="131598"/>
                    </a:cubicBezTo>
                    <a:cubicBezTo>
                      <a:pt x="10319" y="131321"/>
                      <a:pt x="9528" y="131194"/>
                      <a:pt x="8796" y="131194"/>
                    </a:cubicBezTo>
                    <a:cubicBezTo>
                      <a:pt x="1542" y="131194"/>
                      <a:pt x="0" y="143669"/>
                      <a:pt x="8239" y="146379"/>
                    </a:cubicBezTo>
                    <a:cubicBezTo>
                      <a:pt x="15661" y="148821"/>
                      <a:pt x="23285" y="150430"/>
                      <a:pt x="30329" y="150430"/>
                    </a:cubicBezTo>
                    <a:cubicBezTo>
                      <a:pt x="43827" y="150430"/>
                      <a:pt x="55201" y="144522"/>
                      <a:pt x="58966" y="127242"/>
                    </a:cubicBezTo>
                    <a:cubicBezTo>
                      <a:pt x="62507" y="111169"/>
                      <a:pt x="58966" y="91753"/>
                      <a:pt x="58349" y="75541"/>
                    </a:cubicBezTo>
                    <a:cubicBezTo>
                      <a:pt x="57474" y="52604"/>
                      <a:pt x="56618" y="29648"/>
                      <a:pt x="55763" y="6732"/>
                    </a:cubicBezTo>
                    <a:cubicBezTo>
                      <a:pt x="55585" y="2163"/>
                      <a:pt x="52165" y="0"/>
                      <a:pt x="48632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00;p22">
                <a:extLst>
                  <a:ext uri="{FF2B5EF4-FFF2-40B4-BE49-F238E27FC236}">
                    <a16:creationId xmlns:a16="http://schemas.microsoft.com/office/drawing/2014/main" id="{9ABE63DF-2A8B-4914-99C8-E10E2A5DB24B}"/>
                  </a:ext>
                </a:extLst>
              </p:cNvPr>
              <p:cNvSpPr/>
              <p:nvPr/>
            </p:nvSpPr>
            <p:spPr>
              <a:xfrm>
                <a:off x="27440500" y="1745625"/>
                <a:ext cx="2672325" cy="2555975"/>
              </a:xfrm>
              <a:custGeom>
                <a:avLst/>
                <a:gdLst/>
                <a:ahLst/>
                <a:cxnLst/>
                <a:rect l="l" t="t" r="r" b="b"/>
                <a:pathLst>
                  <a:path w="106893" h="102239" extrusionOk="0">
                    <a:moveTo>
                      <a:pt x="54303" y="0"/>
                    </a:moveTo>
                    <a:cubicBezTo>
                      <a:pt x="46530" y="0"/>
                      <a:pt x="38532" y="1897"/>
                      <a:pt x="30834" y="6062"/>
                    </a:cubicBezTo>
                    <a:cubicBezTo>
                      <a:pt x="3342" y="20942"/>
                      <a:pt x="0" y="62597"/>
                      <a:pt x="24031" y="81296"/>
                    </a:cubicBezTo>
                    <a:cubicBezTo>
                      <a:pt x="26915" y="85852"/>
                      <a:pt x="30337" y="89930"/>
                      <a:pt x="34335" y="93073"/>
                    </a:cubicBezTo>
                    <a:cubicBezTo>
                      <a:pt x="42521" y="99461"/>
                      <a:pt x="51148" y="102239"/>
                      <a:pt x="59459" y="102239"/>
                    </a:cubicBezTo>
                    <a:cubicBezTo>
                      <a:pt x="84633" y="102239"/>
                      <a:pt x="106893" y="76749"/>
                      <a:pt x="105113" y="48931"/>
                    </a:cubicBezTo>
                    <a:cubicBezTo>
                      <a:pt x="103341" y="20815"/>
                      <a:pt x="80054" y="0"/>
                      <a:pt x="54303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01;p22">
                <a:extLst>
                  <a:ext uri="{FF2B5EF4-FFF2-40B4-BE49-F238E27FC236}">
                    <a16:creationId xmlns:a16="http://schemas.microsoft.com/office/drawing/2014/main" id="{4ADAB455-2C05-4969-84CB-62E1F24C0FD8}"/>
                  </a:ext>
                </a:extLst>
              </p:cNvPr>
              <p:cNvSpPr/>
              <p:nvPr/>
            </p:nvSpPr>
            <p:spPr>
              <a:xfrm>
                <a:off x="-14807600" y="-403275"/>
                <a:ext cx="1918100" cy="3858950"/>
              </a:xfrm>
              <a:custGeom>
                <a:avLst/>
                <a:gdLst/>
                <a:ahLst/>
                <a:cxnLst/>
                <a:rect l="l" t="t" r="r" b="b"/>
                <a:pathLst>
                  <a:path w="76724" h="154358" extrusionOk="0">
                    <a:moveTo>
                      <a:pt x="20155" y="0"/>
                    </a:moveTo>
                    <a:cubicBezTo>
                      <a:pt x="17023" y="0"/>
                      <a:pt x="14110" y="1816"/>
                      <a:pt x="13687" y="5903"/>
                    </a:cubicBezTo>
                    <a:lnTo>
                      <a:pt x="6367" y="76661"/>
                    </a:lnTo>
                    <a:cubicBezTo>
                      <a:pt x="4755" y="92396"/>
                      <a:pt x="1" y="110916"/>
                      <a:pt x="3661" y="126791"/>
                    </a:cubicBezTo>
                    <a:cubicBezTo>
                      <a:pt x="8616" y="148275"/>
                      <a:pt x="26244" y="154358"/>
                      <a:pt x="44824" y="154358"/>
                    </a:cubicBezTo>
                    <a:cubicBezTo>
                      <a:pt x="52651" y="154358"/>
                      <a:pt x="60647" y="153278"/>
                      <a:pt x="67934" y="151816"/>
                    </a:cubicBezTo>
                    <a:cubicBezTo>
                      <a:pt x="76723" y="150058"/>
                      <a:pt x="76354" y="136646"/>
                      <a:pt x="68413" y="136646"/>
                    </a:cubicBezTo>
                    <a:cubicBezTo>
                      <a:pt x="67906" y="136646"/>
                      <a:pt x="67369" y="136701"/>
                      <a:pt x="66801" y="136817"/>
                    </a:cubicBezTo>
                    <a:cubicBezTo>
                      <a:pt x="59617" y="138259"/>
                      <a:pt x="52263" y="139973"/>
                      <a:pt x="45495" y="139973"/>
                    </a:cubicBezTo>
                    <a:cubicBezTo>
                      <a:pt x="32473" y="139973"/>
                      <a:pt x="21621" y="133626"/>
                      <a:pt x="18322" y="106779"/>
                    </a:cubicBezTo>
                    <a:cubicBezTo>
                      <a:pt x="17208" y="97648"/>
                      <a:pt x="20769" y="83305"/>
                      <a:pt x="21704" y="74115"/>
                    </a:cubicBezTo>
                    <a:cubicBezTo>
                      <a:pt x="23952" y="52352"/>
                      <a:pt x="26220" y="30570"/>
                      <a:pt x="28448" y="8827"/>
                    </a:cubicBezTo>
                    <a:cubicBezTo>
                      <a:pt x="29019" y="3316"/>
                      <a:pt x="24387" y="0"/>
                      <a:pt x="20155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02;p22">
                <a:extLst>
                  <a:ext uri="{FF2B5EF4-FFF2-40B4-BE49-F238E27FC236}">
                    <a16:creationId xmlns:a16="http://schemas.microsoft.com/office/drawing/2014/main" id="{CA1BB08B-C081-48A5-81D8-981239E963D3}"/>
                  </a:ext>
                </a:extLst>
              </p:cNvPr>
              <p:cNvSpPr/>
              <p:nvPr/>
            </p:nvSpPr>
            <p:spPr>
              <a:xfrm>
                <a:off x="-10899675" y="2044550"/>
                <a:ext cx="2605975" cy="2185425"/>
              </a:xfrm>
              <a:custGeom>
                <a:avLst/>
                <a:gdLst/>
                <a:ahLst/>
                <a:cxnLst/>
                <a:rect l="l" t="t" r="r" b="b"/>
                <a:pathLst>
                  <a:path w="104239" h="87417" extrusionOk="0">
                    <a:moveTo>
                      <a:pt x="44988" y="1"/>
                    </a:moveTo>
                    <a:cubicBezTo>
                      <a:pt x="40225" y="1"/>
                      <a:pt x="35431" y="642"/>
                      <a:pt x="30834" y="1903"/>
                    </a:cubicBezTo>
                    <a:cubicBezTo>
                      <a:pt x="30120" y="1660"/>
                      <a:pt x="29375" y="1523"/>
                      <a:pt x="28611" y="1523"/>
                    </a:cubicBezTo>
                    <a:cubicBezTo>
                      <a:pt x="27311" y="1523"/>
                      <a:pt x="25953" y="1919"/>
                      <a:pt x="24588" y="2858"/>
                    </a:cubicBezTo>
                    <a:cubicBezTo>
                      <a:pt x="23414" y="3674"/>
                      <a:pt x="22380" y="4628"/>
                      <a:pt x="21286" y="5524"/>
                    </a:cubicBezTo>
                    <a:cubicBezTo>
                      <a:pt x="14622" y="9005"/>
                      <a:pt x="8893" y="14137"/>
                      <a:pt x="5113" y="20921"/>
                    </a:cubicBezTo>
                    <a:cubicBezTo>
                      <a:pt x="1" y="30111"/>
                      <a:pt x="120" y="39819"/>
                      <a:pt x="3223" y="48770"/>
                    </a:cubicBezTo>
                    <a:cubicBezTo>
                      <a:pt x="3641" y="51814"/>
                      <a:pt x="4317" y="54897"/>
                      <a:pt x="5451" y="57941"/>
                    </a:cubicBezTo>
                    <a:cubicBezTo>
                      <a:pt x="11881" y="75283"/>
                      <a:pt x="29118" y="87417"/>
                      <a:pt x="47448" y="87417"/>
                    </a:cubicBezTo>
                    <a:cubicBezTo>
                      <a:pt x="48967" y="87417"/>
                      <a:pt x="50492" y="87334"/>
                      <a:pt x="52020" y="87163"/>
                    </a:cubicBezTo>
                    <a:cubicBezTo>
                      <a:pt x="99424" y="81892"/>
                      <a:pt x="104238" y="15271"/>
                      <a:pt x="59002" y="1963"/>
                    </a:cubicBezTo>
                    <a:cubicBezTo>
                      <a:pt x="54518" y="647"/>
                      <a:pt x="49769" y="1"/>
                      <a:pt x="44988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03;p22">
                <a:extLst>
                  <a:ext uri="{FF2B5EF4-FFF2-40B4-BE49-F238E27FC236}">
                    <a16:creationId xmlns:a16="http://schemas.microsoft.com/office/drawing/2014/main" id="{56EAD1D5-267F-4D55-9C6E-E514F8A32F4E}"/>
                  </a:ext>
                </a:extLst>
              </p:cNvPr>
              <p:cNvSpPr/>
              <p:nvPr/>
            </p:nvSpPr>
            <p:spPr>
              <a:xfrm>
                <a:off x="-16885325" y="-1194550"/>
                <a:ext cx="2052975" cy="701075"/>
              </a:xfrm>
              <a:custGeom>
                <a:avLst/>
                <a:gdLst/>
                <a:ahLst/>
                <a:cxnLst/>
                <a:rect l="l" t="t" r="r" b="b"/>
                <a:pathLst>
                  <a:path w="82119" h="28043" extrusionOk="0">
                    <a:moveTo>
                      <a:pt x="44107" y="1"/>
                    </a:moveTo>
                    <a:cubicBezTo>
                      <a:pt x="30574" y="1"/>
                      <a:pt x="17179" y="4687"/>
                      <a:pt x="6006" y="13961"/>
                    </a:cubicBezTo>
                    <a:cubicBezTo>
                      <a:pt x="0" y="18936"/>
                      <a:pt x="4420" y="28042"/>
                      <a:pt x="10289" y="28042"/>
                    </a:cubicBezTo>
                    <a:cubicBezTo>
                      <a:pt x="11671" y="28042"/>
                      <a:pt x="13134" y="27537"/>
                      <a:pt x="14560" y="26354"/>
                    </a:cubicBezTo>
                    <a:cubicBezTo>
                      <a:pt x="23581" y="18868"/>
                      <a:pt x="33715" y="15108"/>
                      <a:pt x="44055" y="15108"/>
                    </a:cubicBezTo>
                    <a:cubicBezTo>
                      <a:pt x="52207" y="15108"/>
                      <a:pt x="60486" y="17445"/>
                      <a:pt x="68449" y="22137"/>
                    </a:cubicBezTo>
                    <a:cubicBezTo>
                      <a:pt x="69708" y="22881"/>
                      <a:pt x="70925" y="23207"/>
                      <a:pt x="72057" y="23207"/>
                    </a:cubicBezTo>
                    <a:cubicBezTo>
                      <a:pt x="78456" y="23207"/>
                      <a:pt x="82119" y="12785"/>
                      <a:pt x="75053" y="8610"/>
                    </a:cubicBezTo>
                    <a:cubicBezTo>
                      <a:pt x="65314" y="2855"/>
                      <a:pt x="54668" y="1"/>
                      <a:pt x="44107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004;p22">
                <a:extLst>
                  <a:ext uri="{FF2B5EF4-FFF2-40B4-BE49-F238E27FC236}">
                    <a16:creationId xmlns:a16="http://schemas.microsoft.com/office/drawing/2014/main" id="{3B6D0F7E-D134-47FC-94A1-212FCC82F0A8}"/>
                  </a:ext>
                </a:extLst>
              </p:cNvPr>
              <p:cNvSpPr/>
              <p:nvPr/>
            </p:nvSpPr>
            <p:spPr>
              <a:xfrm>
                <a:off x="-13025225" y="-1390675"/>
                <a:ext cx="2281650" cy="744050"/>
              </a:xfrm>
              <a:custGeom>
                <a:avLst/>
                <a:gdLst/>
                <a:ahLst/>
                <a:cxnLst/>
                <a:rect l="l" t="t" r="r" b="b"/>
                <a:pathLst>
                  <a:path w="91266" h="29762" extrusionOk="0">
                    <a:moveTo>
                      <a:pt x="49294" y="0"/>
                    </a:moveTo>
                    <a:cubicBezTo>
                      <a:pt x="33951" y="0"/>
                      <a:pt x="18790" y="5269"/>
                      <a:pt x="6029" y="15719"/>
                    </a:cubicBezTo>
                    <a:cubicBezTo>
                      <a:pt x="1" y="20651"/>
                      <a:pt x="4420" y="29762"/>
                      <a:pt x="10314" y="29762"/>
                    </a:cubicBezTo>
                    <a:cubicBezTo>
                      <a:pt x="11695" y="29762"/>
                      <a:pt x="13156" y="29262"/>
                      <a:pt x="14583" y="28092"/>
                    </a:cubicBezTo>
                    <a:cubicBezTo>
                      <a:pt x="25164" y="19436"/>
                      <a:pt x="37088" y="15073"/>
                      <a:pt x="49262" y="15073"/>
                    </a:cubicBezTo>
                    <a:cubicBezTo>
                      <a:pt x="58716" y="15073"/>
                      <a:pt x="68320" y="17704"/>
                      <a:pt x="77563" y="22999"/>
                    </a:cubicBezTo>
                    <a:cubicBezTo>
                      <a:pt x="78806" y="23718"/>
                      <a:pt x="80008" y="24033"/>
                      <a:pt x="81127" y="24033"/>
                    </a:cubicBezTo>
                    <a:cubicBezTo>
                      <a:pt x="87569" y="24033"/>
                      <a:pt x="91265" y="13591"/>
                      <a:pt x="84147" y="9472"/>
                    </a:cubicBezTo>
                    <a:cubicBezTo>
                      <a:pt x="73103" y="3144"/>
                      <a:pt x="61144" y="0"/>
                      <a:pt x="49294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05;p22">
                <a:extLst>
                  <a:ext uri="{FF2B5EF4-FFF2-40B4-BE49-F238E27FC236}">
                    <a16:creationId xmlns:a16="http://schemas.microsoft.com/office/drawing/2014/main" id="{A61EA9CC-ED32-4CA1-900D-3EBAE491EE67}"/>
                  </a:ext>
                </a:extLst>
              </p:cNvPr>
              <p:cNvSpPr/>
              <p:nvPr/>
            </p:nvSpPr>
            <p:spPr>
              <a:xfrm>
                <a:off x="-12511650" y="-502525"/>
                <a:ext cx="1107725" cy="1429925"/>
              </a:xfrm>
              <a:custGeom>
                <a:avLst/>
                <a:gdLst/>
                <a:ahLst/>
                <a:cxnLst/>
                <a:rect l="l" t="t" r="r" b="b"/>
                <a:pathLst>
                  <a:path w="44309" h="57197" extrusionOk="0">
                    <a:moveTo>
                      <a:pt x="23599" y="0"/>
                    </a:moveTo>
                    <a:cubicBezTo>
                      <a:pt x="1907" y="0"/>
                      <a:pt x="0" y="35250"/>
                      <a:pt x="8681" y="49081"/>
                    </a:cubicBezTo>
                    <a:cubicBezTo>
                      <a:pt x="11878" y="54165"/>
                      <a:pt x="17074" y="57197"/>
                      <a:pt x="22402" y="57197"/>
                    </a:cubicBezTo>
                    <a:cubicBezTo>
                      <a:pt x="25726" y="57197"/>
                      <a:pt x="29101" y="56016"/>
                      <a:pt x="32074" y="53418"/>
                    </a:cubicBezTo>
                    <a:cubicBezTo>
                      <a:pt x="32373" y="53179"/>
                      <a:pt x="32472" y="52781"/>
                      <a:pt x="32751" y="52503"/>
                    </a:cubicBezTo>
                    <a:cubicBezTo>
                      <a:pt x="33308" y="52184"/>
                      <a:pt x="33905" y="51906"/>
                      <a:pt x="34482" y="51488"/>
                    </a:cubicBezTo>
                    <a:cubicBezTo>
                      <a:pt x="42797" y="45262"/>
                      <a:pt x="44308" y="31198"/>
                      <a:pt x="43632" y="21550"/>
                    </a:cubicBezTo>
                    <a:cubicBezTo>
                      <a:pt x="42936" y="11524"/>
                      <a:pt x="36451" y="1179"/>
                      <a:pt x="25689" y="105"/>
                    </a:cubicBezTo>
                    <a:cubicBezTo>
                      <a:pt x="24973" y="35"/>
                      <a:pt x="24276" y="0"/>
                      <a:pt x="23599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06;p22">
                <a:extLst>
                  <a:ext uri="{FF2B5EF4-FFF2-40B4-BE49-F238E27FC236}">
                    <a16:creationId xmlns:a16="http://schemas.microsoft.com/office/drawing/2014/main" id="{8ADA7B12-FE10-4792-9B93-229522B0F7DD}"/>
                  </a:ext>
                </a:extLst>
              </p:cNvPr>
              <p:cNvSpPr/>
              <p:nvPr/>
            </p:nvSpPr>
            <p:spPr>
              <a:xfrm>
                <a:off x="-16239850" y="-324400"/>
                <a:ext cx="967800" cy="1430625"/>
              </a:xfrm>
              <a:custGeom>
                <a:avLst/>
                <a:gdLst/>
                <a:ahLst/>
                <a:cxnLst/>
                <a:rect l="l" t="t" r="r" b="b"/>
                <a:pathLst>
                  <a:path w="38712" h="57225" extrusionOk="0">
                    <a:moveTo>
                      <a:pt x="17481" y="0"/>
                    </a:moveTo>
                    <a:cubicBezTo>
                      <a:pt x="13724" y="0"/>
                      <a:pt x="9909" y="1532"/>
                      <a:pt x="6664" y="5035"/>
                    </a:cubicBezTo>
                    <a:cubicBezTo>
                      <a:pt x="6405" y="5314"/>
                      <a:pt x="6226" y="5692"/>
                      <a:pt x="6008" y="6010"/>
                    </a:cubicBezTo>
                    <a:cubicBezTo>
                      <a:pt x="5550" y="6467"/>
                      <a:pt x="5172" y="7024"/>
                      <a:pt x="4854" y="7621"/>
                    </a:cubicBezTo>
                    <a:cubicBezTo>
                      <a:pt x="935" y="13728"/>
                      <a:pt x="0" y="22402"/>
                      <a:pt x="975" y="30438"/>
                    </a:cubicBezTo>
                    <a:cubicBezTo>
                      <a:pt x="895" y="37401"/>
                      <a:pt x="2029" y="44264"/>
                      <a:pt x="5371" y="49655"/>
                    </a:cubicBezTo>
                    <a:cubicBezTo>
                      <a:pt x="8540" y="54753"/>
                      <a:pt x="13490" y="57224"/>
                      <a:pt x="18481" y="57224"/>
                    </a:cubicBezTo>
                    <a:cubicBezTo>
                      <a:pt x="23673" y="57224"/>
                      <a:pt x="28909" y="54549"/>
                      <a:pt x="32226" y="49376"/>
                    </a:cubicBezTo>
                    <a:cubicBezTo>
                      <a:pt x="38711" y="39231"/>
                      <a:pt x="37796" y="21884"/>
                      <a:pt x="33082" y="11162"/>
                    </a:cubicBezTo>
                    <a:cubicBezTo>
                      <a:pt x="30111" y="4444"/>
                      <a:pt x="23879" y="0"/>
                      <a:pt x="17481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07;p22">
                <a:extLst>
                  <a:ext uri="{FF2B5EF4-FFF2-40B4-BE49-F238E27FC236}">
                    <a16:creationId xmlns:a16="http://schemas.microsoft.com/office/drawing/2014/main" id="{F15EB60D-7716-4B90-95CB-068E21BB0211}"/>
                  </a:ext>
                </a:extLst>
              </p:cNvPr>
              <p:cNvSpPr/>
              <p:nvPr/>
            </p:nvSpPr>
            <p:spPr>
              <a:xfrm>
                <a:off x="-18047100" y="-2515225"/>
                <a:ext cx="14583875" cy="4597700"/>
              </a:xfrm>
              <a:custGeom>
                <a:avLst/>
                <a:gdLst/>
                <a:ahLst/>
                <a:cxnLst/>
                <a:rect l="l" t="t" r="r" b="b"/>
                <a:pathLst>
                  <a:path w="583355" h="183908" extrusionOk="0">
                    <a:moveTo>
                      <a:pt x="67624" y="19133"/>
                    </a:moveTo>
                    <a:cubicBezTo>
                      <a:pt x="87514" y="19133"/>
                      <a:pt x="109061" y="28942"/>
                      <a:pt x="122380" y="45900"/>
                    </a:cubicBezTo>
                    <a:cubicBezTo>
                      <a:pt x="142432" y="71443"/>
                      <a:pt x="150051" y="109776"/>
                      <a:pt x="131789" y="138203"/>
                    </a:cubicBezTo>
                    <a:cubicBezTo>
                      <a:pt x="120741" y="155425"/>
                      <a:pt x="103994" y="163135"/>
                      <a:pt x="86855" y="163135"/>
                    </a:cubicBezTo>
                    <a:cubicBezTo>
                      <a:pt x="66717" y="163135"/>
                      <a:pt x="46036" y="152491"/>
                      <a:pt x="33420" y="134125"/>
                    </a:cubicBezTo>
                    <a:cubicBezTo>
                      <a:pt x="15496" y="108045"/>
                      <a:pt x="16352" y="76595"/>
                      <a:pt x="24130" y="47353"/>
                    </a:cubicBezTo>
                    <a:cubicBezTo>
                      <a:pt x="31687" y="27803"/>
                      <a:pt x="48924" y="19133"/>
                      <a:pt x="67624" y="19133"/>
                    </a:cubicBezTo>
                    <a:close/>
                    <a:moveTo>
                      <a:pt x="253853" y="15361"/>
                    </a:moveTo>
                    <a:cubicBezTo>
                      <a:pt x="277200" y="15361"/>
                      <a:pt x="301723" y="30328"/>
                      <a:pt x="312753" y="54952"/>
                    </a:cubicBezTo>
                    <a:cubicBezTo>
                      <a:pt x="326698" y="86183"/>
                      <a:pt x="320650" y="130783"/>
                      <a:pt x="294491" y="154097"/>
                    </a:cubicBezTo>
                    <a:cubicBezTo>
                      <a:pt x="283041" y="164296"/>
                      <a:pt x="269308" y="168974"/>
                      <a:pt x="255614" y="168974"/>
                    </a:cubicBezTo>
                    <a:cubicBezTo>
                      <a:pt x="233811" y="168974"/>
                      <a:pt x="212105" y="157117"/>
                      <a:pt x="199862" y="136810"/>
                    </a:cubicBezTo>
                    <a:cubicBezTo>
                      <a:pt x="183351" y="109458"/>
                      <a:pt x="187369" y="79002"/>
                      <a:pt x="202110" y="53420"/>
                    </a:cubicBezTo>
                    <a:cubicBezTo>
                      <a:pt x="203880" y="52942"/>
                      <a:pt x="205452" y="51669"/>
                      <a:pt x="206367" y="49362"/>
                    </a:cubicBezTo>
                    <a:cubicBezTo>
                      <a:pt x="207540" y="46378"/>
                      <a:pt x="208873" y="43672"/>
                      <a:pt x="210345" y="41106"/>
                    </a:cubicBezTo>
                    <a:cubicBezTo>
                      <a:pt x="212514" y="38242"/>
                      <a:pt x="214702" y="35397"/>
                      <a:pt x="217109" y="32751"/>
                    </a:cubicBezTo>
                    <a:cubicBezTo>
                      <a:pt x="217964" y="31836"/>
                      <a:pt x="218481" y="30861"/>
                      <a:pt x="218780" y="29887"/>
                    </a:cubicBezTo>
                    <a:cubicBezTo>
                      <a:pt x="228477" y="19907"/>
                      <a:pt x="240986" y="15361"/>
                      <a:pt x="253853" y="15361"/>
                    </a:cubicBezTo>
                    <a:close/>
                    <a:moveTo>
                      <a:pt x="255177" y="0"/>
                    </a:moveTo>
                    <a:cubicBezTo>
                      <a:pt x="232589" y="0"/>
                      <a:pt x="210841" y="10826"/>
                      <a:pt x="198171" y="32055"/>
                    </a:cubicBezTo>
                    <a:cubicBezTo>
                      <a:pt x="185678" y="48606"/>
                      <a:pt x="177502" y="68001"/>
                      <a:pt x="175135" y="87735"/>
                    </a:cubicBezTo>
                    <a:cubicBezTo>
                      <a:pt x="174941" y="87735"/>
                      <a:pt x="174793" y="87672"/>
                      <a:pt x="174609" y="87672"/>
                    </a:cubicBezTo>
                    <a:cubicBezTo>
                      <a:pt x="174586" y="87672"/>
                      <a:pt x="174563" y="87673"/>
                      <a:pt x="174538" y="87675"/>
                    </a:cubicBezTo>
                    <a:cubicBezTo>
                      <a:pt x="168531" y="88332"/>
                      <a:pt x="162523" y="88968"/>
                      <a:pt x="156516" y="89625"/>
                    </a:cubicBezTo>
                    <a:cubicBezTo>
                      <a:pt x="152537" y="58095"/>
                      <a:pt x="133639" y="27380"/>
                      <a:pt x="106466" y="12500"/>
                    </a:cubicBezTo>
                    <a:cubicBezTo>
                      <a:pt x="94957" y="6210"/>
                      <a:pt x="82534" y="3214"/>
                      <a:pt x="70465" y="3214"/>
                    </a:cubicBezTo>
                    <a:cubicBezTo>
                      <a:pt x="46049" y="3214"/>
                      <a:pt x="23084" y="15474"/>
                      <a:pt x="12075" y="37506"/>
                    </a:cubicBezTo>
                    <a:cubicBezTo>
                      <a:pt x="11319" y="38341"/>
                      <a:pt x="10682" y="39336"/>
                      <a:pt x="10304" y="40609"/>
                    </a:cubicBezTo>
                    <a:cubicBezTo>
                      <a:pt x="10185" y="41027"/>
                      <a:pt x="10106" y="41444"/>
                      <a:pt x="9986" y="41882"/>
                    </a:cubicBezTo>
                    <a:cubicBezTo>
                      <a:pt x="7838" y="47193"/>
                      <a:pt x="6326" y="53022"/>
                      <a:pt x="5630" y="59308"/>
                    </a:cubicBezTo>
                    <a:cubicBezTo>
                      <a:pt x="5530" y="60144"/>
                      <a:pt x="5709" y="60899"/>
                      <a:pt x="5829" y="61636"/>
                    </a:cubicBezTo>
                    <a:cubicBezTo>
                      <a:pt x="0" y="102038"/>
                      <a:pt x="9887" y="146020"/>
                      <a:pt x="47703" y="168082"/>
                    </a:cubicBezTo>
                    <a:cubicBezTo>
                      <a:pt x="59785" y="175125"/>
                      <a:pt x="72731" y="178446"/>
                      <a:pt x="85343" y="178446"/>
                    </a:cubicBezTo>
                    <a:cubicBezTo>
                      <a:pt x="114511" y="178446"/>
                      <a:pt x="141887" y="160685"/>
                      <a:pt x="152637" y="130146"/>
                    </a:cubicBezTo>
                    <a:cubicBezTo>
                      <a:pt x="155521" y="121990"/>
                      <a:pt x="156973" y="113396"/>
                      <a:pt x="157232" y="104664"/>
                    </a:cubicBezTo>
                    <a:cubicBezTo>
                      <a:pt x="163001" y="104047"/>
                      <a:pt x="168750" y="103410"/>
                      <a:pt x="174519" y="102794"/>
                    </a:cubicBezTo>
                    <a:cubicBezTo>
                      <a:pt x="175294" y="122925"/>
                      <a:pt x="182515" y="142659"/>
                      <a:pt x="198111" y="159289"/>
                    </a:cubicBezTo>
                    <a:cubicBezTo>
                      <a:pt x="213430" y="175625"/>
                      <a:pt x="234377" y="183908"/>
                      <a:pt x="255160" y="183908"/>
                    </a:cubicBezTo>
                    <a:cubicBezTo>
                      <a:pt x="277425" y="183908"/>
                      <a:pt x="299500" y="174403"/>
                      <a:pt x="314265" y="155111"/>
                    </a:cubicBezTo>
                    <a:cubicBezTo>
                      <a:pt x="322799" y="143952"/>
                      <a:pt x="328408" y="130643"/>
                      <a:pt x="331671" y="116679"/>
                    </a:cubicBezTo>
                    <a:cubicBezTo>
                      <a:pt x="369865" y="112044"/>
                      <a:pt x="408039" y="107389"/>
                      <a:pt x="446233" y="102774"/>
                    </a:cubicBezTo>
                    <a:cubicBezTo>
                      <a:pt x="461874" y="100874"/>
                      <a:pt x="493602" y="93118"/>
                      <a:pt x="520774" y="93118"/>
                    </a:cubicBezTo>
                    <a:cubicBezTo>
                      <a:pt x="545957" y="93118"/>
                      <a:pt x="567227" y="99780"/>
                      <a:pt x="568155" y="123940"/>
                    </a:cubicBezTo>
                    <a:cubicBezTo>
                      <a:pt x="568324" y="128499"/>
                      <a:pt x="571739" y="130661"/>
                      <a:pt x="575269" y="130661"/>
                    </a:cubicBezTo>
                    <a:cubicBezTo>
                      <a:pt x="579239" y="130661"/>
                      <a:pt x="583354" y="127925"/>
                      <a:pt x="583154" y="122786"/>
                    </a:cubicBezTo>
                    <a:cubicBezTo>
                      <a:pt x="581898" y="89051"/>
                      <a:pt x="567983" y="77066"/>
                      <a:pt x="540313" y="77066"/>
                    </a:cubicBezTo>
                    <a:cubicBezTo>
                      <a:pt x="535987" y="77066"/>
                      <a:pt x="531324" y="77359"/>
                      <a:pt x="526321" y="77908"/>
                    </a:cubicBezTo>
                    <a:cubicBezTo>
                      <a:pt x="462246" y="84910"/>
                      <a:pt x="398291" y="93384"/>
                      <a:pt x="334297" y="101182"/>
                    </a:cubicBezTo>
                    <a:cubicBezTo>
                      <a:pt x="336962" y="71124"/>
                      <a:pt x="327792" y="39893"/>
                      <a:pt x="305412" y="19741"/>
                    </a:cubicBezTo>
                    <a:cubicBezTo>
                      <a:pt x="290726" y="6515"/>
                      <a:pt x="272699" y="0"/>
                      <a:pt x="255177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008;p22">
                <a:extLst>
                  <a:ext uri="{FF2B5EF4-FFF2-40B4-BE49-F238E27FC236}">
                    <a16:creationId xmlns:a16="http://schemas.microsoft.com/office/drawing/2014/main" id="{3723C1E2-8D60-4462-B44F-0BBA080C4881}"/>
                  </a:ext>
                </a:extLst>
              </p:cNvPr>
              <p:cNvSpPr/>
              <p:nvPr/>
            </p:nvSpPr>
            <p:spPr>
              <a:xfrm>
                <a:off x="-12654975" y="-22782125"/>
                <a:ext cx="2385150" cy="801200"/>
              </a:xfrm>
              <a:custGeom>
                <a:avLst/>
                <a:gdLst/>
                <a:ahLst/>
                <a:cxnLst/>
                <a:rect l="l" t="t" r="r" b="b"/>
                <a:pathLst>
                  <a:path w="95406" h="32048" extrusionOk="0">
                    <a:moveTo>
                      <a:pt x="51397" y="1"/>
                    </a:moveTo>
                    <a:cubicBezTo>
                      <a:pt x="34768" y="1"/>
                      <a:pt x="18465" y="6678"/>
                      <a:pt x="5223" y="19908"/>
                    </a:cubicBezTo>
                    <a:cubicBezTo>
                      <a:pt x="0" y="25131"/>
                      <a:pt x="5400" y="32048"/>
                      <a:pt x="11278" y="32048"/>
                    </a:cubicBezTo>
                    <a:cubicBezTo>
                      <a:pt x="13123" y="32048"/>
                      <a:pt x="15016" y="31366"/>
                      <a:pt x="16642" y="29735"/>
                    </a:cubicBezTo>
                    <a:cubicBezTo>
                      <a:pt x="26469" y="19920"/>
                      <a:pt x="39044" y="14788"/>
                      <a:pt x="51811" y="14788"/>
                    </a:cubicBezTo>
                    <a:cubicBezTo>
                      <a:pt x="61089" y="14788"/>
                      <a:pt x="70468" y="17498"/>
                      <a:pt x="78965" y="23091"/>
                    </a:cubicBezTo>
                    <a:cubicBezTo>
                      <a:pt x="80407" y="24044"/>
                      <a:pt x="81913" y="24453"/>
                      <a:pt x="83365" y="24453"/>
                    </a:cubicBezTo>
                    <a:cubicBezTo>
                      <a:pt x="89942" y="24453"/>
                      <a:pt x="95405" y="16044"/>
                      <a:pt x="88773" y="11692"/>
                    </a:cubicBezTo>
                    <a:cubicBezTo>
                      <a:pt x="76933" y="3880"/>
                      <a:pt x="64071" y="1"/>
                      <a:pt x="51397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09;p22">
                <a:extLst>
                  <a:ext uri="{FF2B5EF4-FFF2-40B4-BE49-F238E27FC236}">
                    <a16:creationId xmlns:a16="http://schemas.microsoft.com/office/drawing/2014/main" id="{C8D73677-E8C4-4005-BB3A-4D5274441934}"/>
                  </a:ext>
                </a:extLst>
              </p:cNvPr>
              <p:cNvSpPr/>
              <p:nvPr/>
            </p:nvSpPr>
            <p:spPr>
              <a:xfrm>
                <a:off x="-8188450" y="-22813400"/>
                <a:ext cx="2809300" cy="800850"/>
              </a:xfrm>
              <a:custGeom>
                <a:avLst/>
                <a:gdLst/>
                <a:ahLst/>
                <a:cxnLst/>
                <a:rect l="l" t="t" r="r" b="b"/>
                <a:pathLst>
                  <a:path w="112372" h="32034" extrusionOk="0">
                    <a:moveTo>
                      <a:pt x="61881" y="1"/>
                    </a:moveTo>
                    <a:cubicBezTo>
                      <a:pt x="42383" y="1"/>
                      <a:pt x="23048" y="6120"/>
                      <a:pt x="6432" y="18175"/>
                    </a:cubicBezTo>
                    <a:cubicBezTo>
                      <a:pt x="1" y="22827"/>
                      <a:pt x="4566" y="32033"/>
                      <a:pt x="10774" y="32033"/>
                    </a:cubicBezTo>
                    <a:cubicBezTo>
                      <a:pt x="12132" y="32033"/>
                      <a:pt x="13569" y="31593"/>
                      <a:pt x="14986" y="30568"/>
                    </a:cubicBezTo>
                    <a:cubicBezTo>
                      <a:pt x="29208" y="20260"/>
                      <a:pt x="45435" y="15015"/>
                      <a:pt x="61860" y="15015"/>
                    </a:cubicBezTo>
                    <a:cubicBezTo>
                      <a:pt x="74153" y="15015"/>
                      <a:pt x="86557" y="17952"/>
                      <a:pt x="98316" y="23904"/>
                    </a:cubicBezTo>
                    <a:cubicBezTo>
                      <a:pt x="99496" y="24505"/>
                      <a:pt x="100637" y="24771"/>
                      <a:pt x="101707" y="24771"/>
                    </a:cubicBezTo>
                    <a:cubicBezTo>
                      <a:pt x="108469" y="24771"/>
                      <a:pt x="112372" y="14156"/>
                      <a:pt x="104901" y="10377"/>
                    </a:cubicBezTo>
                    <a:cubicBezTo>
                      <a:pt x="91184" y="3434"/>
                      <a:pt x="76487" y="1"/>
                      <a:pt x="61881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010;p22">
                <a:extLst>
                  <a:ext uri="{FF2B5EF4-FFF2-40B4-BE49-F238E27FC236}">
                    <a16:creationId xmlns:a16="http://schemas.microsoft.com/office/drawing/2014/main" id="{DA5DD494-B1E2-4079-AB4B-CBA712358043}"/>
                  </a:ext>
                </a:extLst>
              </p:cNvPr>
              <p:cNvSpPr/>
              <p:nvPr/>
            </p:nvSpPr>
            <p:spPr>
              <a:xfrm>
                <a:off x="-12166825" y="-21869325"/>
                <a:ext cx="1319900" cy="1597750"/>
              </a:xfrm>
              <a:custGeom>
                <a:avLst/>
                <a:gdLst/>
                <a:ahLst/>
                <a:cxnLst/>
                <a:rect l="l" t="t" r="r" b="b"/>
                <a:pathLst>
                  <a:path w="52796" h="63910" extrusionOk="0">
                    <a:moveTo>
                      <a:pt x="20337" y="0"/>
                    </a:moveTo>
                    <a:cubicBezTo>
                      <a:pt x="15186" y="0"/>
                      <a:pt x="10173" y="2464"/>
                      <a:pt x="6843" y="7128"/>
                    </a:cubicBezTo>
                    <a:cubicBezTo>
                      <a:pt x="338" y="16199"/>
                      <a:pt x="0" y="30980"/>
                      <a:pt x="1969" y="41483"/>
                    </a:cubicBezTo>
                    <a:cubicBezTo>
                      <a:pt x="2586" y="44865"/>
                      <a:pt x="3979" y="48127"/>
                      <a:pt x="5769" y="51031"/>
                    </a:cubicBezTo>
                    <a:cubicBezTo>
                      <a:pt x="8707" y="58479"/>
                      <a:pt x="13652" y="63909"/>
                      <a:pt x="21548" y="63909"/>
                    </a:cubicBezTo>
                    <a:cubicBezTo>
                      <a:pt x="24345" y="63909"/>
                      <a:pt x="27513" y="63228"/>
                      <a:pt x="31092" y="61714"/>
                    </a:cubicBezTo>
                    <a:cubicBezTo>
                      <a:pt x="52795" y="52523"/>
                      <a:pt x="46410" y="15463"/>
                      <a:pt x="30615" y="3547"/>
                    </a:cubicBezTo>
                    <a:cubicBezTo>
                      <a:pt x="27454" y="1155"/>
                      <a:pt x="23863" y="0"/>
                      <a:pt x="20337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11;p22">
                <a:extLst>
                  <a:ext uri="{FF2B5EF4-FFF2-40B4-BE49-F238E27FC236}">
                    <a16:creationId xmlns:a16="http://schemas.microsoft.com/office/drawing/2014/main" id="{F0273EE8-8768-48E6-B81E-96CFD16E4EDD}"/>
                  </a:ext>
                </a:extLst>
              </p:cNvPr>
              <p:cNvSpPr/>
              <p:nvPr/>
            </p:nvSpPr>
            <p:spPr>
              <a:xfrm>
                <a:off x="-7141950" y="-21949900"/>
                <a:ext cx="1243325" cy="1855100"/>
              </a:xfrm>
              <a:custGeom>
                <a:avLst/>
                <a:gdLst/>
                <a:ahLst/>
                <a:cxnLst/>
                <a:rect l="l" t="t" r="r" b="b"/>
                <a:pathLst>
                  <a:path w="49733" h="74204" extrusionOk="0">
                    <a:moveTo>
                      <a:pt x="24158" y="1"/>
                    </a:moveTo>
                    <a:cubicBezTo>
                      <a:pt x="17932" y="1"/>
                      <a:pt x="11723" y="3254"/>
                      <a:pt x="7659" y="8660"/>
                    </a:cubicBezTo>
                    <a:cubicBezTo>
                      <a:pt x="7043" y="9476"/>
                      <a:pt x="6764" y="10490"/>
                      <a:pt x="6227" y="11366"/>
                    </a:cubicBezTo>
                    <a:cubicBezTo>
                      <a:pt x="5352" y="12261"/>
                      <a:pt x="4596" y="13335"/>
                      <a:pt x="4238" y="14807"/>
                    </a:cubicBezTo>
                    <a:cubicBezTo>
                      <a:pt x="4178" y="14966"/>
                      <a:pt x="4158" y="15225"/>
                      <a:pt x="4099" y="15424"/>
                    </a:cubicBezTo>
                    <a:cubicBezTo>
                      <a:pt x="1" y="25151"/>
                      <a:pt x="120" y="36848"/>
                      <a:pt x="3880" y="46397"/>
                    </a:cubicBezTo>
                    <a:cubicBezTo>
                      <a:pt x="3959" y="46576"/>
                      <a:pt x="4059" y="46755"/>
                      <a:pt x="4119" y="46934"/>
                    </a:cubicBezTo>
                    <a:cubicBezTo>
                      <a:pt x="6836" y="61298"/>
                      <a:pt x="13496" y="74203"/>
                      <a:pt x="26465" y="74203"/>
                    </a:cubicBezTo>
                    <a:cubicBezTo>
                      <a:pt x="28493" y="74203"/>
                      <a:pt x="30676" y="73888"/>
                      <a:pt x="33023" y="73212"/>
                    </a:cubicBezTo>
                    <a:cubicBezTo>
                      <a:pt x="46092" y="69433"/>
                      <a:pt x="49733" y="55110"/>
                      <a:pt x="48957" y="43115"/>
                    </a:cubicBezTo>
                    <a:cubicBezTo>
                      <a:pt x="48161" y="31020"/>
                      <a:pt x="45535" y="13176"/>
                      <a:pt x="35887" y="4562"/>
                    </a:cubicBezTo>
                    <a:cubicBezTo>
                      <a:pt x="32377" y="1416"/>
                      <a:pt x="28264" y="1"/>
                      <a:pt x="24158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012;p22">
                <a:extLst>
                  <a:ext uri="{FF2B5EF4-FFF2-40B4-BE49-F238E27FC236}">
                    <a16:creationId xmlns:a16="http://schemas.microsoft.com/office/drawing/2014/main" id="{C60CA010-9364-4AEC-B425-E6B4E9D0400E}"/>
                  </a:ext>
                </a:extLst>
              </p:cNvPr>
              <p:cNvSpPr/>
              <p:nvPr/>
            </p:nvSpPr>
            <p:spPr>
              <a:xfrm>
                <a:off x="-10938450" y="-17732150"/>
                <a:ext cx="2945700" cy="1790575"/>
              </a:xfrm>
              <a:custGeom>
                <a:avLst/>
                <a:gdLst/>
                <a:ahLst/>
                <a:cxnLst/>
                <a:rect l="l" t="t" r="r" b="b"/>
                <a:pathLst>
                  <a:path w="117828" h="71623" extrusionOk="0">
                    <a:moveTo>
                      <a:pt x="108482" y="1"/>
                    </a:moveTo>
                    <a:cubicBezTo>
                      <a:pt x="108368" y="1"/>
                      <a:pt x="108253" y="3"/>
                      <a:pt x="108137" y="7"/>
                    </a:cubicBezTo>
                    <a:cubicBezTo>
                      <a:pt x="75652" y="1260"/>
                      <a:pt x="43167" y="2514"/>
                      <a:pt x="10663" y="3767"/>
                    </a:cubicBezTo>
                    <a:cubicBezTo>
                      <a:pt x="9151" y="3807"/>
                      <a:pt x="7977" y="4304"/>
                      <a:pt x="6982" y="4980"/>
                    </a:cubicBezTo>
                    <a:cubicBezTo>
                      <a:pt x="3262" y="6134"/>
                      <a:pt x="0" y="9794"/>
                      <a:pt x="1194" y="14628"/>
                    </a:cubicBezTo>
                    <a:cubicBezTo>
                      <a:pt x="8450" y="44378"/>
                      <a:pt x="28339" y="71623"/>
                      <a:pt x="60390" y="71623"/>
                    </a:cubicBezTo>
                    <a:cubicBezTo>
                      <a:pt x="62608" y="71623"/>
                      <a:pt x="64884" y="71492"/>
                      <a:pt x="67217" y="71223"/>
                    </a:cubicBezTo>
                    <a:cubicBezTo>
                      <a:pt x="96937" y="67802"/>
                      <a:pt x="115656" y="41304"/>
                      <a:pt x="114264" y="12699"/>
                    </a:cubicBezTo>
                    <a:cubicBezTo>
                      <a:pt x="117827" y="8508"/>
                      <a:pt x="115628" y="1"/>
                      <a:pt x="1084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13;p22">
                <a:extLst>
                  <a:ext uri="{FF2B5EF4-FFF2-40B4-BE49-F238E27FC236}">
                    <a16:creationId xmlns:a16="http://schemas.microsoft.com/office/drawing/2014/main" id="{387E6FD4-8B3B-4FCA-B27B-00685017F21D}"/>
                  </a:ext>
                </a:extLst>
              </p:cNvPr>
              <p:cNvSpPr/>
              <p:nvPr/>
            </p:nvSpPr>
            <p:spPr>
              <a:xfrm>
                <a:off x="-10512750" y="-21739025"/>
                <a:ext cx="1775250" cy="3395350"/>
              </a:xfrm>
              <a:custGeom>
                <a:avLst/>
                <a:gdLst/>
                <a:ahLst/>
                <a:cxnLst/>
                <a:rect l="l" t="t" r="r" b="b"/>
                <a:pathLst>
                  <a:path w="71010" h="135814" extrusionOk="0">
                    <a:moveTo>
                      <a:pt x="15542" y="0"/>
                    </a:moveTo>
                    <a:cubicBezTo>
                      <a:pt x="12433" y="0"/>
                      <a:pt x="9609" y="1816"/>
                      <a:pt x="9330" y="5915"/>
                    </a:cubicBezTo>
                    <a:cubicBezTo>
                      <a:pt x="7917" y="26683"/>
                      <a:pt x="6525" y="47431"/>
                      <a:pt x="5113" y="68179"/>
                    </a:cubicBezTo>
                    <a:cubicBezTo>
                      <a:pt x="4217" y="81547"/>
                      <a:pt x="0" y="100743"/>
                      <a:pt x="3979" y="114091"/>
                    </a:cubicBezTo>
                    <a:cubicBezTo>
                      <a:pt x="8875" y="130519"/>
                      <a:pt x="21378" y="135814"/>
                      <a:pt x="35280" y="135814"/>
                    </a:cubicBezTo>
                    <a:cubicBezTo>
                      <a:pt x="44424" y="135814"/>
                      <a:pt x="54174" y="133523"/>
                      <a:pt x="62762" y="130602"/>
                    </a:cubicBezTo>
                    <a:cubicBezTo>
                      <a:pt x="71009" y="127751"/>
                      <a:pt x="67702" y="115947"/>
                      <a:pt x="60240" y="115947"/>
                    </a:cubicBezTo>
                    <a:cubicBezTo>
                      <a:pt x="59423" y="115947"/>
                      <a:pt x="58556" y="116089"/>
                      <a:pt x="57649" y="116399"/>
                    </a:cubicBezTo>
                    <a:cubicBezTo>
                      <a:pt x="50685" y="118759"/>
                      <a:pt x="44243" y="120459"/>
                      <a:pt x="38543" y="120459"/>
                    </a:cubicBezTo>
                    <a:cubicBezTo>
                      <a:pt x="29491" y="120459"/>
                      <a:pt x="22307" y="116172"/>
                      <a:pt x="17864" y="103429"/>
                    </a:cubicBezTo>
                    <a:cubicBezTo>
                      <a:pt x="14959" y="95074"/>
                      <a:pt x="19535" y="76036"/>
                      <a:pt x="20171" y="66647"/>
                    </a:cubicBezTo>
                    <a:cubicBezTo>
                      <a:pt x="21484" y="47371"/>
                      <a:pt x="22777" y="28095"/>
                      <a:pt x="24110" y="8819"/>
                    </a:cubicBezTo>
                    <a:cubicBezTo>
                      <a:pt x="24476" y="3327"/>
                      <a:pt x="19749" y="0"/>
                      <a:pt x="15542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014;p22">
                <a:extLst>
                  <a:ext uri="{FF2B5EF4-FFF2-40B4-BE49-F238E27FC236}">
                    <a16:creationId xmlns:a16="http://schemas.microsoft.com/office/drawing/2014/main" id="{342DAFF1-93A1-4662-9354-544AE46A29DA}"/>
                  </a:ext>
                </a:extLst>
              </p:cNvPr>
              <p:cNvSpPr/>
              <p:nvPr/>
            </p:nvSpPr>
            <p:spPr>
              <a:xfrm>
                <a:off x="-6980325" y="-19393375"/>
                <a:ext cx="2302625" cy="2108100"/>
              </a:xfrm>
              <a:custGeom>
                <a:avLst/>
                <a:gdLst/>
                <a:ahLst/>
                <a:cxnLst/>
                <a:rect l="l" t="t" r="r" b="b"/>
                <a:pathLst>
                  <a:path w="92105" h="84324" extrusionOk="0">
                    <a:moveTo>
                      <a:pt x="43895" y="0"/>
                    </a:moveTo>
                    <a:cubicBezTo>
                      <a:pt x="37832" y="0"/>
                      <a:pt x="31764" y="1256"/>
                      <a:pt x="26160" y="3913"/>
                    </a:cubicBezTo>
                    <a:cubicBezTo>
                      <a:pt x="9669" y="11751"/>
                      <a:pt x="1" y="30530"/>
                      <a:pt x="4576" y="47896"/>
                    </a:cubicBezTo>
                    <a:cubicBezTo>
                      <a:pt x="5372" y="56390"/>
                      <a:pt x="8575" y="64666"/>
                      <a:pt x="14741" y="71310"/>
                    </a:cubicBezTo>
                    <a:cubicBezTo>
                      <a:pt x="22742" y="79899"/>
                      <a:pt x="34224" y="84324"/>
                      <a:pt x="45700" y="84324"/>
                    </a:cubicBezTo>
                    <a:cubicBezTo>
                      <a:pt x="54770" y="84324"/>
                      <a:pt x="63836" y="81560"/>
                      <a:pt x="71177" y="75905"/>
                    </a:cubicBezTo>
                    <a:cubicBezTo>
                      <a:pt x="87250" y="63472"/>
                      <a:pt x="92104" y="38805"/>
                      <a:pt x="81899" y="21220"/>
                    </a:cubicBezTo>
                    <a:cubicBezTo>
                      <a:pt x="74130" y="7827"/>
                      <a:pt x="59029" y="0"/>
                      <a:pt x="43895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015;p22">
                <a:extLst>
                  <a:ext uri="{FF2B5EF4-FFF2-40B4-BE49-F238E27FC236}">
                    <a16:creationId xmlns:a16="http://schemas.microsoft.com/office/drawing/2014/main" id="{883B2B26-B3E1-43B4-9DEA-40B4D2CC7BD4}"/>
                  </a:ext>
                </a:extLst>
              </p:cNvPr>
              <p:cNvSpPr/>
              <p:nvPr/>
            </p:nvSpPr>
            <p:spPr>
              <a:xfrm>
                <a:off x="23970925" y="-23158350"/>
                <a:ext cx="1657550" cy="647275"/>
              </a:xfrm>
              <a:custGeom>
                <a:avLst/>
                <a:gdLst/>
                <a:ahLst/>
                <a:cxnLst/>
                <a:rect l="l" t="t" r="r" b="b"/>
                <a:pathLst>
                  <a:path w="66302" h="25891" extrusionOk="0">
                    <a:moveTo>
                      <a:pt x="37665" y="0"/>
                    </a:moveTo>
                    <a:cubicBezTo>
                      <a:pt x="25753" y="0"/>
                      <a:pt x="13990" y="4847"/>
                      <a:pt x="5204" y="13732"/>
                    </a:cubicBezTo>
                    <a:cubicBezTo>
                      <a:pt x="0" y="18965"/>
                      <a:pt x="5379" y="25890"/>
                      <a:pt x="11238" y="25890"/>
                    </a:cubicBezTo>
                    <a:cubicBezTo>
                      <a:pt x="13084" y="25890"/>
                      <a:pt x="14977" y="25203"/>
                      <a:pt x="16602" y="23559"/>
                    </a:cubicBezTo>
                    <a:cubicBezTo>
                      <a:pt x="22249" y="17854"/>
                      <a:pt x="29585" y="15066"/>
                      <a:pt x="37039" y="15066"/>
                    </a:cubicBezTo>
                    <a:cubicBezTo>
                      <a:pt x="42323" y="15066"/>
                      <a:pt x="47666" y="16466"/>
                      <a:pt x="52509" y="19222"/>
                    </a:cubicBezTo>
                    <a:cubicBezTo>
                      <a:pt x="53750" y="19919"/>
                      <a:pt x="54948" y="20226"/>
                      <a:pt x="56065" y="20226"/>
                    </a:cubicBezTo>
                    <a:cubicBezTo>
                      <a:pt x="62591" y="20226"/>
                      <a:pt x="66302" y="9752"/>
                      <a:pt x="59133" y="5675"/>
                    </a:cubicBezTo>
                    <a:cubicBezTo>
                      <a:pt x="52358" y="1829"/>
                      <a:pt x="44983" y="0"/>
                      <a:pt x="37665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016;p22">
                <a:extLst>
                  <a:ext uri="{FF2B5EF4-FFF2-40B4-BE49-F238E27FC236}">
                    <a16:creationId xmlns:a16="http://schemas.microsoft.com/office/drawing/2014/main" id="{63D03D4B-7BA4-4E3E-9386-9E6C8E5B311D}"/>
                  </a:ext>
                </a:extLst>
              </p:cNvPr>
              <p:cNvSpPr/>
              <p:nvPr/>
            </p:nvSpPr>
            <p:spPr>
              <a:xfrm>
                <a:off x="20020800" y="-22770700"/>
                <a:ext cx="2218800" cy="678025"/>
              </a:xfrm>
              <a:custGeom>
                <a:avLst/>
                <a:gdLst/>
                <a:ahLst/>
                <a:cxnLst/>
                <a:rect l="l" t="t" r="r" b="b"/>
                <a:pathLst>
                  <a:path w="88752" h="27121" extrusionOk="0">
                    <a:moveTo>
                      <a:pt x="48168" y="0"/>
                    </a:moveTo>
                    <a:cubicBezTo>
                      <a:pt x="33567" y="0"/>
                      <a:pt x="19065" y="4489"/>
                      <a:pt x="6514" y="13324"/>
                    </a:cubicBezTo>
                    <a:cubicBezTo>
                      <a:pt x="1" y="17906"/>
                      <a:pt x="4608" y="27120"/>
                      <a:pt x="10877" y="27120"/>
                    </a:cubicBezTo>
                    <a:cubicBezTo>
                      <a:pt x="12229" y="27120"/>
                      <a:pt x="13657" y="26692"/>
                      <a:pt x="15068" y="25697"/>
                    </a:cubicBezTo>
                    <a:cubicBezTo>
                      <a:pt x="25174" y="18607"/>
                      <a:pt x="36565" y="15026"/>
                      <a:pt x="48072" y="15026"/>
                    </a:cubicBezTo>
                    <a:cubicBezTo>
                      <a:pt x="57065" y="15026"/>
                      <a:pt x="66129" y="17213"/>
                      <a:pt x="74706" y="21619"/>
                    </a:cubicBezTo>
                    <a:cubicBezTo>
                      <a:pt x="75904" y="22235"/>
                      <a:pt x="77062" y="22507"/>
                      <a:pt x="78145" y="22507"/>
                    </a:cubicBezTo>
                    <a:cubicBezTo>
                      <a:pt x="84903" y="22507"/>
                      <a:pt x="88752" y="11916"/>
                      <a:pt x="81311" y="8092"/>
                    </a:cubicBezTo>
                    <a:cubicBezTo>
                      <a:pt x="70772" y="2676"/>
                      <a:pt x="59441" y="0"/>
                      <a:pt x="48168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017;p22">
                <a:extLst>
                  <a:ext uri="{FF2B5EF4-FFF2-40B4-BE49-F238E27FC236}">
                    <a16:creationId xmlns:a16="http://schemas.microsoft.com/office/drawing/2014/main" id="{F11E4826-540E-4811-B384-1B9F62C28000}"/>
                  </a:ext>
                </a:extLst>
              </p:cNvPr>
              <p:cNvSpPr/>
              <p:nvPr/>
            </p:nvSpPr>
            <p:spPr>
              <a:xfrm>
                <a:off x="20667525" y="-21936375"/>
                <a:ext cx="1029125" cy="1350300"/>
              </a:xfrm>
              <a:custGeom>
                <a:avLst/>
                <a:gdLst/>
                <a:ahLst/>
                <a:cxnLst/>
                <a:rect l="l" t="t" r="r" b="b"/>
                <a:pathLst>
                  <a:path w="41165" h="54012" extrusionOk="0">
                    <a:moveTo>
                      <a:pt x="17926" y="0"/>
                    </a:moveTo>
                    <a:cubicBezTo>
                      <a:pt x="15915" y="0"/>
                      <a:pt x="13896" y="382"/>
                      <a:pt x="11976" y="1177"/>
                    </a:cubicBezTo>
                    <a:cubicBezTo>
                      <a:pt x="11837" y="1169"/>
                      <a:pt x="11698" y="1165"/>
                      <a:pt x="11559" y="1165"/>
                    </a:cubicBezTo>
                    <a:cubicBezTo>
                      <a:pt x="9120" y="1165"/>
                      <a:pt x="6772" y="2343"/>
                      <a:pt x="5511" y="5354"/>
                    </a:cubicBezTo>
                    <a:cubicBezTo>
                      <a:pt x="5292" y="5871"/>
                      <a:pt x="5113" y="6627"/>
                      <a:pt x="4894" y="7224"/>
                    </a:cubicBezTo>
                    <a:cubicBezTo>
                      <a:pt x="2109" y="11521"/>
                      <a:pt x="1294" y="16653"/>
                      <a:pt x="1672" y="21885"/>
                    </a:cubicBezTo>
                    <a:cubicBezTo>
                      <a:pt x="1" y="36805"/>
                      <a:pt x="2686" y="53952"/>
                      <a:pt x="18700" y="54012"/>
                    </a:cubicBezTo>
                    <a:cubicBezTo>
                      <a:pt x="18732" y="54012"/>
                      <a:pt x="18764" y="54012"/>
                      <a:pt x="18795" y="54012"/>
                    </a:cubicBezTo>
                    <a:cubicBezTo>
                      <a:pt x="40921" y="54012"/>
                      <a:pt x="41164" y="19479"/>
                      <a:pt x="31173" y="6607"/>
                    </a:cubicBezTo>
                    <a:cubicBezTo>
                      <a:pt x="27869" y="2354"/>
                      <a:pt x="22918" y="0"/>
                      <a:pt x="17926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018;p22">
                <a:extLst>
                  <a:ext uri="{FF2B5EF4-FFF2-40B4-BE49-F238E27FC236}">
                    <a16:creationId xmlns:a16="http://schemas.microsoft.com/office/drawing/2014/main" id="{58616119-6D81-4409-BD8C-FE742CF82231}"/>
                  </a:ext>
                </a:extLst>
              </p:cNvPr>
              <p:cNvSpPr/>
              <p:nvPr/>
            </p:nvSpPr>
            <p:spPr>
              <a:xfrm>
                <a:off x="24412100" y="-22103825"/>
                <a:ext cx="1105300" cy="1316450"/>
              </a:xfrm>
              <a:custGeom>
                <a:avLst/>
                <a:gdLst/>
                <a:ahLst/>
                <a:cxnLst/>
                <a:rect l="l" t="t" r="r" b="b"/>
                <a:pathLst>
                  <a:path w="44212" h="52658" extrusionOk="0">
                    <a:moveTo>
                      <a:pt x="15098" y="0"/>
                    </a:moveTo>
                    <a:cubicBezTo>
                      <a:pt x="11940" y="0"/>
                      <a:pt x="8855" y="1744"/>
                      <a:pt x="8007" y="5746"/>
                    </a:cubicBezTo>
                    <a:cubicBezTo>
                      <a:pt x="5221" y="19202"/>
                      <a:pt x="1" y="52658"/>
                      <a:pt x="22175" y="52658"/>
                    </a:cubicBezTo>
                    <a:cubicBezTo>
                      <a:pt x="22324" y="52658"/>
                      <a:pt x="22475" y="52656"/>
                      <a:pt x="22628" y="52653"/>
                    </a:cubicBezTo>
                    <a:cubicBezTo>
                      <a:pt x="43774" y="52236"/>
                      <a:pt x="44211" y="20785"/>
                      <a:pt x="35359" y="7696"/>
                    </a:cubicBezTo>
                    <a:cubicBezTo>
                      <a:pt x="32207" y="3008"/>
                      <a:pt x="26989" y="158"/>
                      <a:pt x="21688" y="158"/>
                    </a:cubicBezTo>
                    <a:cubicBezTo>
                      <a:pt x="20533" y="158"/>
                      <a:pt x="19374" y="293"/>
                      <a:pt x="18231" y="574"/>
                    </a:cubicBezTo>
                    <a:cubicBezTo>
                      <a:pt x="17234" y="198"/>
                      <a:pt x="16162" y="0"/>
                      <a:pt x="15098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019;p22">
                <a:extLst>
                  <a:ext uri="{FF2B5EF4-FFF2-40B4-BE49-F238E27FC236}">
                    <a16:creationId xmlns:a16="http://schemas.microsoft.com/office/drawing/2014/main" id="{095292A5-E956-491E-8351-D0F74E981AAF}"/>
                  </a:ext>
                </a:extLst>
              </p:cNvPr>
              <p:cNvSpPr/>
              <p:nvPr/>
            </p:nvSpPr>
            <p:spPr>
              <a:xfrm>
                <a:off x="28610950" y="-2001075"/>
                <a:ext cx="2569750" cy="791750"/>
              </a:xfrm>
              <a:custGeom>
                <a:avLst/>
                <a:gdLst/>
                <a:ahLst/>
                <a:cxnLst/>
                <a:rect l="l" t="t" r="r" b="b"/>
                <a:pathLst>
                  <a:path w="102790" h="31670" extrusionOk="0">
                    <a:moveTo>
                      <a:pt x="51253" y="1"/>
                    </a:moveTo>
                    <a:cubicBezTo>
                      <a:pt x="35183" y="1"/>
                      <a:pt x="19148" y="5770"/>
                      <a:pt x="5799" y="17497"/>
                    </a:cubicBezTo>
                    <a:cubicBezTo>
                      <a:pt x="0" y="22590"/>
                      <a:pt x="4352" y="31669"/>
                      <a:pt x="10079" y="31669"/>
                    </a:cubicBezTo>
                    <a:cubicBezTo>
                      <a:pt x="11464" y="31669"/>
                      <a:pt x="12930" y="31138"/>
                      <a:pt x="14352" y="29890"/>
                    </a:cubicBezTo>
                    <a:cubicBezTo>
                      <a:pt x="25506" y="20083"/>
                      <a:pt x="38598" y="15046"/>
                      <a:pt x="51716" y="15046"/>
                    </a:cubicBezTo>
                    <a:cubicBezTo>
                      <a:pt x="63983" y="15046"/>
                      <a:pt x="76273" y="19451"/>
                      <a:pt x="87020" y="28477"/>
                    </a:cubicBezTo>
                    <a:cubicBezTo>
                      <a:pt x="88537" y="29744"/>
                      <a:pt x="90152" y="30281"/>
                      <a:pt x="91700" y="30281"/>
                    </a:cubicBezTo>
                    <a:cubicBezTo>
                      <a:pt x="97762" y="30281"/>
                      <a:pt x="102790" y="22035"/>
                      <a:pt x="96847" y="17059"/>
                    </a:cubicBezTo>
                    <a:cubicBezTo>
                      <a:pt x="83372" y="5750"/>
                      <a:pt x="67295" y="1"/>
                      <a:pt x="51253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020;p22">
                <a:extLst>
                  <a:ext uri="{FF2B5EF4-FFF2-40B4-BE49-F238E27FC236}">
                    <a16:creationId xmlns:a16="http://schemas.microsoft.com/office/drawing/2014/main" id="{A8CDD143-B9D3-4C50-AFDF-D078718FA60D}"/>
                  </a:ext>
                </a:extLst>
              </p:cNvPr>
              <p:cNvSpPr/>
              <p:nvPr/>
            </p:nvSpPr>
            <p:spPr>
              <a:xfrm>
                <a:off x="33092100" y="-1779875"/>
                <a:ext cx="2563175" cy="774700"/>
              </a:xfrm>
              <a:custGeom>
                <a:avLst/>
                <a:gdLst/>
                <a:ahLst/>
                <a:cxnLst/>
                <a:rect l="l" t="t" r="r" b="b"/>
                <a:pathLst>
                  <a:path w="102527" h="30988" extrusionOk="0">
                    <a:moveTo>
                      <a:pt x="52288" y="1"/>
                    </a:moveTo>
                    <a:cubicBezTo>
                      <a:pt x="36071" y="1"/>
                      <a:pt x="19985" y="5537"/>
                      <a:pt x="6044" y="16944"/>
                    </a:cubicBezTo>
                    <a:cubicBezTo>
                      <a:pt x="0" y="21876"/>
                      <a:pt x="4416" y="30987"/>
                      <a:pt x="10320" y="30987"/>
                    </a:cubicBezTo>
                    <a:cubicBezTo>
                      <a:pt x="11703" y="30987"/>
                      <a:pt x="13167" y="30487"/>
                      <a:pt x="14598" y="29317"/>
                    </a:cubicBezTo>
                    <a:cubicBezTo>
                      <a:pt x="26159" y="19870"/>
                      <a:pt x="39611" y="14912"/>
                      <a:pt x="53197" y="14912"/>
                    </a:cubicBezTo>
                    <a:cubicBezTo>
                      <a:pt x="64415" y="14912"/>
                      <a:pt x="75723" y="18292"/>
                      <a:pt x="86132" y="25319"/>
                    </a:cubicBezTo>
                    <a:cubicBezTo>
                      <a:pt x="87591" y="26301"/>
                      <a:pt x="89113" y="26722"/>
                      <a:pt x="90578" y="26722"/>
                    </a:cubicBezTo>
                    <a:cubicBezTo>
                      <a:pt x="97125" y="26722"/>
                      <a:pt x="102526" y="18306"/>
                      <a:pt x="95959" y="13900"/>
                    </a:cubicBezTo>
                    <a:cubicBezTo>
                      <a:pt x="82349" y="4722"/>
                      <a:pt x="67263" y="1"/>
                      <a:pt x="52288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021;p22">
                <a:extLst>
                  <a:ext uri="{FF2B5EF4-FFF2-40B4-BE49-F238E27FC236}">
                    <a16:creationId xmlns:a16="http://schemas.microsoft.com/office/drawing/2014/main" id="{015EF4C5-6B4F-4FE1-BF3D-295E18BC3B2C}"/>
                  </a:ext>
                </a:extLst>
              </p:cNvPr>
              <p:cNvSpPr/>
              <p:nvPr/>
            </p:nvSpPr>
            <p:spPr>
              <a:xfrm>
                <a:off x="33984500" y="-941500"/>
                <a:ext cx="851125" cy="1411600"/>
              </a:xfrm>
              <a:custGeom>
                <a:avLst/>
                <a:gdLst/>
                <a:ahLst/>
                <a:cxnLst/>
                <a:rect l="l" t="t" r="r" b="b"/>
                <a:pathLst>
                  <a:path w="34045" h="56464" extrusionOk="0">
                    <a:moveTo>
                      <a:pt x="15341" y="0"/>
                    </a:moveTo>
                    <a:cubicBezTo>
                      <a:pt x="4034" y="0"/>
                      <a:pt x="0" y="14587"/>
                      <a:pt x="346" y="27790"/>
                    </a:cubicBezTo>
                    <a:lnTo>
                      <a:pt x="346" y="28008"/>
                    </a:lnTo>
                    <a:cubicBezTo>
                      <a:pt x="346" y="28267"/>
                      <a:pt x="366" y="28486"/>
                      <a:pt x="366" y="28744"/>
                    </a:cubicBezTo>
                    <a:cubicBezTo>
                      <a:pt x="247" y="34155"/>
                      <a:pt x="864" y="39546"/>
                      <a:pt x="2574" y="44559"/>
                    </a:cubicBezTo>
                    <a:cubicBezTo>
                      <a:pt x="4900" y="51229"/>
                      <a:pt x="10448" y="56463"/>
                      <a:pt x="16976" y="56463"/>
                    </a:cubicBezTo>
                    <a:cubicBezTo>
                      <a:pt x="18937" y="56463"/>
                      <a:pt x="20987" y="55991"/>
                      <a:pt x="23064" y="54943"/>
                    </a:cubicBezTo>
                    <a:cubicBezTo>
                      <a:pt x="33070" y="49930"/>
                      <a:pt x="34045" y="36105"/>
                      <a:pt x="33647" y="26258"/>
                    </a:cubicBezTo>
                    <a:cubicBezTo>
                      <a:pt x="33249" y="16888"/>
                      <a:pt x="31001" y="4535"/>
                      <a:pt x="20915" y="1034"/>
                    </a:cubicBezTo>
                    <a:cubicBezTo>
                      <a:pt x="18888" y="327"/>
                      <a:pt x="17033" y="0"/>
                      <a:pt x="15341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022;p22">
                <a:extLst>
                  <a:ext uri="{FF2B5EF4-FFF2-40B4-BE49-F238E27FC236}">
                    <a16:creationId xmlns:a16="http://schemas.microsoft.com/office/drawing/2014/main" id="{EC507E28-0857-46AC-B66B-78C371B63D1C}"/>
                  </a:ext>
                </a:extLst>
              </p:cNvPr>
              <p:cNvSpPr/>
              <p:nvPr/>
            </p:nvSpPr>
            <p:spPr>
              <a:xfrm>
                <a:off x="29471050" y="-1175350"/>
                <a:ext cx="1098600" cy="1512250"/>
              </a:xfrm>
              <a:custGeom>
                <a:avLst/>
                <a:gdLst/>
                <a:ahLst/>
                <a:cxnLst/>
                <a:rect l="l" t="t" r="r" b="b"/>
                <a:pathLst>
                  <a:path w="43944" h="60490" extrusionOk="0">
                    <a:moveTo>
                      <a:pt x="17858" y="0"/>
                    </a:moveTo>
                    <a:cubicBezTo>
                      <a:pt x="11417" y="0"/>
                      <a:pt x="7274" y="3873"/>
                      <a:pt x="4834" y="9473"/>
                    </a:cubicBezTo>
                    <a:cubicBezTo>
                      <a:pt x="3263" y="10388"/>
                      <a:pt x="2049" y="11999"/>
                      <a:pt x="1731" y="14406"/>
                    </a:cubicBezTo>
                    <a:cubicBezTo>
                      <a:pt x="0" y="26421"/>
                      <a:pt x="358" y="40366"/>
                      <a:pt x="6406" y="51267"/>
                    </a:cubicBezTo>
                    <a:cubicBezTo>
                      <a:pt x="9496" y="56874"/>
                      <a:pt x="14833" y="60489"/>
                      <a:pt x="20486" y="60489"/>
                    </a:cubicBezTo>
                    <a:cubicBezTo>
                      <a:pt x="23458" y="60489"/>
                      <a:pt x="26516" y="59490"/>
                      <a:pt x="29382" y="57255"/>
                    </a:cubicBezTo>
                    <a:cubicBezTo>
                      <a:pt x="43744" y="45996"/>
                      <a:pt x="43943" y="7324"/>
                      <a:pt x="24210" y="1078"/>
                    </a:cubicBezTo>
                    <a:cubicBezTo>
                      <a:pt x="21880" y="341"/>
                      <a:pt x="19768" y="0"/>
                      <a:pt x="17858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23;p22">
                <a:extLst>
                  <a:ext uri="{FF2B5EF4-FFF2-40B4-BE49-F238E27FC236}">
                    <a16:creationId xmlns:a16="http://schemas.microsoft.com/office/drawing/2014/main" id="{747F9E55-22B3-43B3-AE06-B890589BEFB3}"/>
                  </a:ext>
                </a:extLst>
              </p:cNvPr>
              <p:cNvSpPr/>
              <p:nvPr/>
            </p:nvSpPr>
            <p:spPr>
              <a:xfrm>
                <a:off x="30557800" y="3740025"/>
                <a:ext cx="2386100" cy="863175"/>
              </a:xfrm>
              <a:custGeom>
                <a:avLst/>
                <a:gdLst/>
                <a:ahLst/>
                <a:cxnLst/>
                <a:rect l="l" t="t" r="r" b="b"/>
                <a:pathLst>
                  <a:path w="95444" h="34527" extrusionOk="0">
                    <a:moveTo>
                      <a:pt x="10732" y="1"/>
                    </a:moveTo>
                    <a:cubicBezTo>
                      <a:pt x="5296" y="1"/>
                      <a:pt x="0" y="6005"/>
                      <a:pt x="4173" y="11626"/>
                    </a:cubicBezTo>
                    <a:cubicBezTo>
                      <a:pt x="15399" y="26787"/>
                      <a:pt x="31891" y="34526"/>
                      <a:pt x="48379" y="34526"/>
                    </a:cubicBezTo>
                    <a:cubicBezTo>
                      <a:pt x="64147" y="34526"/>
                      <a:pt x="79911" y="27449"/>
                      <a:pt x="91064" y="13018"/>
                    </a:cubicBezTo>
                    <a:cubicBezTo>
                      <a:pt x="95444" y="7352"/>
                      <a:pt x="90261" y="431"/>
                      <a:pt x="84879" y="431"/>
                    </a:cubicBezTo>
                    <a:cubicBezTo>
                      <a:pt x="83024" y="431"/>
                      <a:pt x="81145" y="1253"/>
                      <a:pt x="79626" y="3231"/>
                    </a:cubicBezTo>
                    <a:cubicBezTo>
                      <a:pt x="71261" y="14062"/>
                      <a:pt x="59544" y="19578"/>
                      <a:pt x="47873" y="19578"/>
                    </a:cubicBezTo>
                    <a:cubicBezTo>
                      <a:pt x="36285" y="19578"/>
                      <a:pt x="24742" y="14142"/>
                      <a:pt x="16566" y="3072"/>
                    </a:cubicBezTo>
                    <a:cubicBezTo>
                      <a:pt x="14962" y="901"/>
                      <a:pt x="12836" y="1"/>
                      <a:pt x="10732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024;p22">
                <a:extLst>
                  <a:ext uri="{FF2B5EF4-FFF2-40B4-BE49-F238E27FC236}">
                    <a16:creationId xmlns:a16="http://schemas.microsoft.com/office/drawing/2014/main" id="{1910104A-1531-451B-AE79-7BE51087D7F5}"/>
                  </a:ext>
                </a:extLst>
              </p:cNvPr>
              <p:cNvSpPr/>
              <p:nvPr/>
            </p:nvSpPr>
            <p:spPr>
              <a:xfrm>
                <a:off x="4652675" y="4740075"/>
                <a:ext cx="1758400" cy="3332100"/>
              </a:xfrm>
              <a:custGeom>
                <a:avLst/>
                <a:gdLst/>
                <a:ahLst/>
                <a:cxnLst/>
                <a:rect l="l" t="t" r="r" b="b"/>
                <a:pathLst>
                  <a:path w="70336" h="133284" extrusionOk="0">
                    <a:moveTo>
                      <a:pt x="8014" y="1"/>
                    </a:moveTo>
                    <a:cubicBezTo>
                      <a:pt x="4032" y="1"/>
                      <a:pt x="0" y="2732"/>
                      <a:pt x="369" y="7869"/>
                    </a:cubicBezTo>
                    <a:cubicBezTo>
                      <a:pt x="1920" y="29452"/>
                      <a:pt x="3432" y="50996"/>
                      <a:pt x="4964" y="72580"/>
                    </a:cubicBezTo>
                    <a:cubicBezTo>
                      <a:pt x="5998" y="87042"/>
                      <a:pt x="4427" y="104667"/>
                      <a:pt x="10812" y="117915"/>
                    </a:cubicBezTo>
                    <a:cubicBezTo>
                      <a:pt x="16419" y="129499"/>
                      <a:pt x="26347" y="133284"/>
                      <a:pt x="37141" y="133284"/>
                    </a:cubicBezTo>
                    <a:cubicBezTo>
                      <a:pt x="45458" y="133284"/>
                      <a:pt x="54290" y="131036"/>
                      <a:pt x="62056" y="128379"/>
                    </a:cubicBezTo>
                    <a:cubicBezTo>
                      <a:pt x="70335" y="125565"/>
                      <a:pt x="67055" y="113759"/>
                      <a:pt x="59589" y="113759"/>
                    </a:cubicBezTo>
                    <a:cubicBezTo>
                      <a:pt x="58768" y="113759"/>
                      <a:pt x="57896" y="113902"/>
                      <a:pt x="56983" y="114215"/>
                    </a:cubicBezTo>
                    <a:cubicBezTo>
                      <a:pt x="50560" y="116411"/>
                      <a:pt x="44539" y="117916"/>
                      <a:pt x="39347" y="117916"/>
                    </a:cubicBezTo>
                    <a:cubicBezTo>
                      <a:pt x="30148" y="117916"/>
                      <a:pt x="23554" y="113191"/>
                      <a:pt x="21952" y="99216"/>
                    </a:cubicBezTo>
                    <a:cubicBezTo>
                      <a:pt x="20898" y="90045"/>
                      <a:pt x="20639" y="80696"/>
                      <a:pt x="19983" y="71466"/>
                    </a:cubicBezTo>
                    <a:lnTo>
                      <a:pt x="15388" y="6715"/>
                    </a:lnTo>
                    <a:cubicBezTo>
                      <a:pt x="15060" y="2163"/>
                      <a:pt x="11557" y="1"/>
                      <a:pt x="8014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025;p22">
                <a:extLst>
                  <a:ext uri="{FF2B5EF4-FFF2-40B4-BE49-F238E27FC236}">
                    <a16:creationId xmlns:a16="http://schemas.microsoft.com/office/drawing/2014/main" id="{1B7350DB-F52B-4947-B5F7-93063CCBEE71}"/>
                  </a:ext>
                </a:extLst>
              </p:cNvPr>
              <p:cNvSpPr/>
              <p:nvPr/>
            </p:nvSpPr>
            <p:spPr>
              <a:xfrm>
                <a:off x="4696700" y="8367225"/>
                <a:ext cx="2819800" cy="1773800"/>
              </a:xfrm>
              <a:custGeom>
                <a:avLst/>
                <a:gdLst/>
                <a:ahLst/>
                <a:cxnLst/>
                <a:rect l="l" t="t" r="r" b="b"/>
                <a:pathLst>
                  <a:path w="112792" h="70952" extrusionOk="0">
                    <a:moveTo>
                      <a:pt x="103614" y="0"/>
                    </a:moveTo>
                    <a:cubicBezTo>
                      <a:pt x="103339" y="0"/>
                      <a:pt x="103057" y="14"/>
                      <a:pt x="102766" y="42"/>
                    </a:cubicBezTo>
                    <a:lnTo>
                      <a:pt x="8017" y="8795"/>
                    </a:lnTo>
                    <a:cubicBezTo>
                      <a:pt x="5113" y="9054"/>
                      <a:pt x="3302" y="10645"/>
                      <a:pt x="2288" y="12634"/>
                    </a:cubicBezTo>
                    <a:cubicBezTo>
                      <a:pt x="875" y="13967"/>
                      <a:pt x="0" y="15877"/>
                      <a:pt x="299" y="18443"/>
                    </a:cubicBezTo>
                    <a:cubicBezTo>
                      <a:pt x="3797" y="47723"/>
                      <a:pt x="26231" y="70952"/>
                      <a:pt x="56050" y="70952"/>
                    </a:cubicBezTo>
                    <a:cubicBezTo>
                      <a:pt x="57429" y="70952"/>
                      <a:pt x="58825" y="70902"/>
                      <a:pt x="60235" y="70801"/>
                    </a:cubicBezTo>
                    <a:cubicBezTo>
                      <a:pt x="92123" y="68533"/>
                      <a:pt x="112792" y="41181"/>
                      <a:pt x="112076" y="10406"/>
                    </a:cubicBezTo>
                    <a:cubicBezTo>
                      <a:pt x="112076" y="9014"/>
                      <a:pt x="111399" y="7721"/>
                      <a:pt x="110504" y="6567"/>
                    </a:cubicBezTo>
                    <a:cubicBezTo>
                      <a:pt x="110131" y="3170"/>
                      <a:pt x="107796" y="0"/>
                      <a:pt x="1036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026;p22">
                <a:extLst>
                  <a:ext uri="{FF2B5EF4-FFF2-40B4-BE49-F238E27FC236}">
                    <a16:creationId xmlns:a16="http://schemas.microsoft.com/office/drawing/2014/main" id="{E382A22B-395F-42DA-9B38-8251861BF649}"/>
                  </a:ext>
                </a:extLst>
              </p:cNvPr>
              <p:cNvSpPr/>
              <p:nvPr/>
            </p:nvSpPr>
            <p:spPr>
              <a:xfrm>
                <a:off x="7854650" y="5854200"/>
                <a:ext cx="2077550" cy="2040950"/>
              </a:xfrm>
              <a:custGeom>
                <a:avLst/>
                <a:gdLst/>
                <a:ahLst/>
                <a:cxnLst/>
                <a:rect l="l" t="t" r="r" b="b"/>
                <a:pathLst>
                  <a:path w="83102" h="81638" extrusionOk="0">
                    <a:moveTo>
                      <a:pt x="40945" y="0"/>
                    </a:moveTo>
                    <a:cubicBezTo>
                      <a:pt x="34949" y="0"/>
                      <a:pt x="28814" y="1412"/>
                      <a:pt x="22937" y="4521"/>
                    </a:cubicBezTo>
                    <a:cubicBezTo>
                      <a:pt x="6287" y="13334"/>
                      <a:pt x="1" y="32073"/>
                      <a:pt x="4278" y="48166"/>
                    </a:cubicBezTo>
                    <a:cubicBezTo>
                      <a:pt x="5073" y="58828"/>
                      <a:pt x="10345" y="69153"/>
                      <a:pt x="21306" y="75857"/>
                    </a:cubicBezTo>
                    <a:cubicBezTo>
                      <a:pt x="27783" y="79835"/>
                      <a:pt x="34699" y="81637"/>
                      <a:pt x="41456" y="81637"/>
                    </a:cubicBezTo>
                    <a:cubicBezTo>
                      <a:pt x="61760" y="81637"/>
                      <a:pt x="80625" y="65367"/>
                      <a:pt x="81819" y="42994"/>
                    </a:cubicBezTo>
                    <a:cubicBezTo>
                      <a:pt x="83101" y="19027"/>
                      <a:pt x="62956" y="0"/>
                      <a:pt x="40945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027;p22">
                <a:extLst>
                  <a:ext uri="{FF2B5EF4-FFF2-40B4-BE49-F238E27FC236}">
                    <a16:creationId xmlns:a16="http://schemas.microsoft.com/office/drawing/2014/main" id="{4759903A-1594-46AC-B2FF-E440EF556D01}"/>
                  </a:ext>
                </a:extLst>
              </p:cNvPr>
              <p:cNvSpPr/>
              <p:nvPr/>
            </p:nvSpPr>
            <p:spPr>
              <a:xfrm>
                <a:off x="5885725" y="2860000"/>
                <a:ext cx="2374275" cy="744225"/>
              </a:xfrm>
              <a:custGeom>
                <a:avLst/>
                <a:gdLst/>
                <a:ahLst/>
                <a:cxnLst/>
                <a:rect l="l" t="t" r="r" b="b"/>
                <a:pathLst>
                  <a:path w="94971" h="29769" extrusionOk="0">
                    <a:moveTo>
                      <a:pt x="46692" y="0"/>
                    </a:moveTo>
                    <a:cubicBezTo>
                      <a:pt x="32328" y="0"/>
                      <a:pt x="17958" y="5045"/>
                      <a:pt x="5911" y="15297"/>
                    </a:cubicBezTo>
                    <a:cubicBezTo>
                      <a:pt x="0" y="20324"/>
                      <a:pt x="4386" y="29423"/>
                      <a:pt x="10189" y="29423"/>
                    </a:cubicBezTo>
                    <a:cubicBezTo>
                      <a:pt x="11574" y="29423"/>
                      <a:pt x="13039" y="28905"/>
                      <a:pt x="14465" y="27690"/>
                    </a:cubicBezTo>
                    <a:cubicBezTo>
                      <a:pt x="24329" y="19291"/>
                      <a:pt x="35700" y="15023"/>
                      <a:pt x="47051" y="15023"/>
                    </a:cubicBezTo>
                    <a:cubicBezTo>
                      <a:pt x="58363" y="15023"/>
                      <a:pt x="69654" y="19261"/>
                      <a:pt x="79414" y="27869"/>
                    </a:cubicBezTo>
                    <a:cubicBezTo>
                      <a:pt x="80922" y="29204"/>
                      <a:pt x="82540" y="29768"/>
                      <a:pt x="84091" y="29768"/>
                    </a:cubicBezTo>
                    <a:cubicBezTo>
                      <a:pt x="90011" y="29768"/>
                      <a:pt x="94970" y="21546"/>
                      <a:pt x="89201" y="16471"/>
                    </a:cubicBezTo>
                    <a:cubicBezTo>
                      <a:pt x="76827" y="5553"/>
                      <a:pt x="61762" y="0"/>
                      <a:pt x="46692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028;p22">
                <a:extLst>
                  <a:ext uri="{FF2B5EF4-FFF2-40B4-BE49-F238E27FC236}">
                    <a16:creationId xmlns:a16="http://schemas.microsoft.com/office/drawing/2014/main" id="{170F6B67-769D-426A-9A0B-366E87055C6B}"/>
                  </a:ext>
                </a:extLst>
              </p:cNvPr>
              <p:cNvSpPr/>
              <p:nvPr/>
            </p:nvSpPr>
            <p:spPr>
              <a:xfrm>
                <a:off x="6571075" y="3636075"/>
                <a:ext cx="1117500" cy="1350450"/>
              </a:xfrm>
              <a:custGeom>
                <a:avLst/>
                <a:gdLst/>
                <a:ahLst/>
                <a:cxnLst/>
                <a:rect l="l" t="t" r="r" b="b"/>
                <a:pathLst>
                  <a:path w="44700" h="54018" extrusionOk="0">
                    <a:moveTo>
                      <a:pt x="15931" y="0"/>
                    </a:moveTo>
                    <a:cubicBezTo>
                      <a:pt x="11603" y="0"/>
                      <a:pt x="7387" y="1912"/>
                      <a:pt x="4596" y="5937"/>
                    </a:cubicBezTo>
                    <a:cubicBezTo>
                      <a:pt x="1711" y="10095"/>
                      <a:pt x="816" y="15446"/>
                      <a:pt x="876" y="20837"/>
                    </a:cubicBezTo>
                    <a:cubicBezTo>
                      <a:pt x="1" y="27362"/>
                      <a:pt x="518" y="33986"/>
                      <a:pt x="3223" y="40232"/>
                    </a:cubicBezTo>
                    <a:cubicBezTo>
                      <a:pt x="6371" y="47449"/>
                      <a:pt x="12958" y="54018"/>
                      <a:pt x="20920" y="54018"/>
                    </a:cubicBezTo>
                    <a:cubicBezTo>
                      <a:pt x="22417" y="54018"/>
                      <a:pt x="23963" y="53785"/>
                      <a:pt x="25543" y="53282"/>
                    </a:cubicBezTo>
                    <a:cubicBezTo>
                      <a:pt x="44700" y="47155"/>
                      <a:pt x="38016" y="14212"/>
                      <a:pt x="26438" y="4047"/>
                    </a:cubicBezTo>
                    <a:cubicBezTo>
                      <a:pt x="23398" y="1391"/>
                      <a:pt x="19624" y="0"/>
                      <a:pt x="15931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029;p22">
                <a:extLst>
                  <a:ext uri="{FF2B5EF4-FFF2-40B4-BE49-F238E27FC236}">
                    <a16:creationId xmlns:a16="http://schemas.microsoft.com/office/drawing/2014/main" id="{146F2D95-13EF-4E5C-B750-419D9247C116}"/>
                  </a:ext>
                </a:extLst>
              </p:cNvPr>
              <p:cNvSpPr/>
              <p:nvPr/>
            </p:nvSpPr>
            <p:spPr>
              <a:xfrm>
                <a:off x="3016450" y="3957150"/>
                <a:ext cx="1192900" cy="1459850"/>
              </a:xfrm>
              <a:custGeom>
                <a:avLst/>
                <a:gdLst/>
                <a:ahLst/>
                <a:cxnLst/>
                <a:rect l="l" t="t" r="r" b="b"/>
                <a:pathLst>
                  <a:path w="47716" h="58394" extrusionOk="0">
                    <a:moveTo>
                      <a:pt x="19072" y="0"/>
                    </a:moveTo>
                    <a:cubicBezTo>
                      <a:pt x="17078" y="0"/>
                      <a:pt x="15084" y="338"/>
                      <a:pt x="13182" y="1051"/>
                    </a:cubicBezTo>
                    <a:cubicBezTo>
                      <a:pt x="11979" y="465"/>
                      <a:pt x="10639" y="153"/>
                      <a:pt x="9322" y="153"/>
                    </a:cubicBezTo>
                    <a:cubicBezTo>
                      <a:pt x="6172" y="153"/>
                      <a:pt x="3159" y="1936"/>
                      <a:pt x="2499" y="6004"/>
                    </a:cubicBezTo>
                    <a:cubicBezTo>
                      <a:pt x="143" y="20754"/>
                      <a:pt x="0" y="58394"/>
                      <a:pt x="22106" y="58394"/>
                    </a:cubicBezTo>
                    <a:cubicBezTo>
                      <a:pt x="22957" y="58394"/>
                      <a:pt x="23841" y="58338"/>
                      <a:pt x="24759" y="58223"/>
                    </a:cubicBezTo>
                    <a:cubicBezTo>
                      <a:pt x="47715" y="55338"/>
                      <a:pt x="44533" y="20188"/>
                      <a:pt x="33651" y="6900"/>
                    </a:cubicBezTo>
                    <a:cubicBezTo>
                      <a:pt x="30087" y="2576"/>
                      <a:pt x="24581" y="0"/>
                      <a:pt x="19072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030;p22">
                <a:extLst>
                  <a:ext uri="{FF2B5EF4-FFF2-40B4-BE49-F238E27FC236}">
                    <a16:creationId xmlns:a16="http://schemas.microsoft.com/office/drawing/2014/main" id="{94BCCB32-13C2-4128-A061-A445DD168A48}"/>
                  </a:ext>
                </a:extLst>
              </p:cNvPr>
              <p:cNvSpPr/>
              <p:nvPr/>
            </p:nvSpPr>
            <p:spPr>
              <a:xfrm>
                <a:off x="-14516550" y="3943450"/>
                <a:ext cx="2365275" cy="1077775"/>
              </a:xfrm>
              <a:custGeom>
                <a:avLst/>
                <a:gdLst/>
                <a:ahLst/>
                <a:cxnLst/>
                <a:rect l="l" t="t" r="r" b="b"/>
                <a:pathLst>
                  <a:path w="94611" h="43111" extrusionOk="0">
                    <a:moveTo>
                      <a:pt x="84601" y="0"/>
                    </a:moveTo>
                    <a:cubicBezTo>
                      <a:pt x="82152" y="0"/>
                      <a:pt x="79761" y="1231"/>
                      <a:pt x="78433" y="4185"/>
                    </a:cubicBezTo>
                    <a:cubicBezTo>
                      <a:pt x="71445" y="19750"/>
                      <a:pt x="57622" y="28120"/>
                      <a:pt x="43186" y="28120"/>
                    </a:cubicBezTo>
                    <a:cubicBezTo>
                      <a:pt x="33582" y="28120"/>
                      <a:pt x="23706" y="24415"/>
                      <a:pt x="15393" y="16658"/>
                    </a:cubicBezTo>
                    <a:cubicBezTo>
                      <a:pt x="13889" y="15255"/>
                      <a:pt x="12264" y="14662"/>
                      <a:pt x="10704" y="14662"/>
                    </a:cubicBezTo>
                    <a:cubicBezTo>
                      <a:pt x="4901" y="14662"/>
                      <a:pt x="0" y="22867"/>
                      <a:pt x="5566" y="28056"/>
                    </a:cubicBezTo>
                    <a:cubicBezTo>
                      <a:pt x="16504" y="38264"/>
                      <a:pt x="29847" y="43110"/>
                      <a:pt x="42948" y="43110"/>
                    </a:cubicBezTo>
                    <a:cubicBezTo>
                      <a:pt x="63037" y="43110"/>
                      <a:pt x="82556" y="31716"/>
                      <a:pt x="91960" y="10790"/>
                    </a:cubicBezTo>
                    <a:cubicBezTo>
                      <a:pt x="94611" y="4905"/>
                      <a:pt x="89491" y="0"/>
                      <a:pt x="84601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031;p22">
                <a:extLst>
                  <a:ext uri="{FF2B5EF4-FFF2-40B4-BE49-F238E27FC236}">
                    <a16:creationId xmlns:a16="http://schemas.microsoft.com/office/drawing/2014/main" id="{8122DE0D-56BA-4D33-B8DD-1A259E76D7AB}"/>
                  </a:ext>
                </a:extLst>
              </p:cNvPr>
              <p:cNvSpPr/>
              <p:nvPr/>
            </p:nvSpPr>
            <p:spPr>
              <a:xfrm>
                <a:off x="22273375" y="-17937425"/>
                <a:ext cx="2819800" cy="1773800"/>
              </a:xfrm>
              <a:custGeom>
                <a:avLst/>
                <a:gdLst/>
                <a:ahLst/>
                <a:cxnLst/>
                <a:rect l="l" t="t" r="r" b="b"/>
                <a:pathLst>
                  <a:path w="112792" h="70952" extrusionOk="0">
                    <a:moveTo>
                      <a:pt x="103611" y="0"/>
                    </a:moveTo>
                    <a:cubicBezTo>
                      <a:pt x="103337" y="0"/>
                      <a:pt x="103055" y="14"/>
                      <a:pt x="102766" y="42"/>
                    </a:cubicBezTo>
                    <a:lnTo>
                      <a:pt x="7997" y="8795"/>
                    </a:lnTo>
                    <a:cubicBezTo>
                      <a:pt x="5113" y="9074"/>
                      <a:pt x="3303" y="10665"/>
                      <a:pt x="2288" y="12654"/>
                    </a:cubicBezTo>
                    <a:cubicBezTo>
                      <a:pt x="856" y="13967"/>
                      <a:pt x="0" y="15877"/>
                      <a:pt x="299" y="18443"/>
                    </a:cubicBezTo>
                    <a:cubicBezTo>
                      <a:pt x="3778" y="47723"/>
                      <a:pt x="26229" y="70952"/>
                      <a:pt x="56032" y="70952"/>
                    </a:cubicBezTo>
                    <a:cubicBezTo>
                      <a:pt x="57411" y="70952"/>
                      <a:pt x="58806" y="70902"/>
                      <a:pt x="60216" y="70801"/>
                    </a:cubicBezTo>
                    <a:cubicBezTo>
                      <a:pt x="92123" y="68553"/>
                      <a:pt x="112792" y="41200"/>
                      <a:pt x="112056" y="10406"/>
                    </a:cubicBezTo>
                    <a:cubicBezTo>
                      <a:pt x="112056" y="9034"/>
                      <a:pt x="111399" y="7741"/>
                      <a:pt x="110504" y="6587"/>
                    </a:cubicBezTo>
                    <a:cubicBezTo>
                      <a:pt x="110131" y="3171"/>
                      <a:pt x="107778" y="0"/>
                      <a:pt x="1036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032;p22">
                <a:extLst>
                  <a:ext uri="{FF2B5EF4-FFF2-40B4-BE49-F238E27FC236}">
                    <a16:creationId xmlns:a16="http://schemas.microsoft.com/office/drawing/2014/main" id="{E49A096C-B2C9-40E3-AACF-7EDB95F2EB24}"/>
                  </a:ext>
                </a:extLst>
              </p:cNvPr>
              <p:cNvSpPr/>
              <p:nvPr/>
            </p:nvSpPr>
            <p:spPr>
              <a:xfrm>
                <a:off x="32088875" y="-32488950"/>
                <a:ext cx="2045225" cy="1252700"/>
              </a:xfrm>
              <a:custGeom>
                <a:avLst/>
                <a:gdLst/>
                <a:ahLst/>
                <a:cxnLst/>
                <a:rect l="l" t="t" r="r" b="b"/>
                <a:pathLst>
                  <a:path w="81809" h="50108" extrusionOk="0">
                    <a:moveTo>
                      <a:pt x="10192" y="0"/>
                    </a:moveTo>
                    <a:cubicBezTo>
                      <a:pt x="3700" y="0"/>
                      <a:pt x="1" y="10487"/>
                      <a:pt x="7164" y="14544"/>
                    </a:cubicBezTo>
                    <a:cubicBezTo>
                      <a:pt x="27454" y="26042"/>
                      <a:pt x="47745" y="37580"/>
                      <a:pt x="68055" y="49098"/>
                    </a:cubicBezTo>
                    <a:cubicBezTo>
                      <a:pt x="69290" y="49799"/>
                      <a:pt x="70485" y="50108"/>
                      <a:pt x="71598" y="50108"/>
                    </a:cubicBezTo>
                    <a:cubicBezTo>
                      <a:pt x="78086" y="50108"/>
                      <a:pt x="81808" y="39629"/>
                      <a:pt x="74660" y="35570"/>
                    </a:cubicBezTo>
                    <a:cubicBezTo>
                      <a:pt x="54369" y="24053"/>
                      <a:pt x="34078" y="12515"/>
                      <a:pt x="13748" y="1017"/>
                    </a:cubicBezTo>
                    <a:cubicBezTo>
                      <a:pt x="12507" y="310"/>
                      <a:pt x="11308" y="0"/>
                      <a:pt x="10192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033;p22">
                <a:extLst>
                  <a:ext uri="{FF2B5EF4-FFF2-40B4-BE49-F238E27FC236}">
                    <a16:creationId xmlns:a16="http://schemas.microsoft.com/office/drawing/2014/main" id="{F6980529-1879-4334-B3D4-A2903CAFE52E}"/>
                  </a:ext>
                </a:extLst>
              </p:cNvPr>
              <p:cNvSpPr/>
              <p:nvPr/>
            </p:nvSpPr>
            <p:spPr>
              <a:xfrm>
                <a:off x="30291875" y="-30107850"/>
                <a:ext cx="3672175" cy="881000"/>
              </a:xfrm>
              <a:custGeom>
                <a:avLst/>
                <a:gdLst/>
                <a:ahLst/>
                <a:cxnLst/>
                <a:rect l="l" t="t" r="r" b="b"/>
                <a:pathLst>
                  <a:path w="146887" h="35240" extrusionOk="0">
                    <a:moveTo>
                      <a:pt x="137993" y="0"/>
                    </a:moveTo>
                    <a:cubicBezTo>
                      <a:pt x="137579" y="0"/>
                      <a:pt x="137145" y="34"/>
                      <a:pt x="136693" y="104"/>
                    </a:cubicBezTo>
                    <a:cubicBezTo>
                      <a:pt x="94142" y="6768"/>
                      <a:pt x="51592" y="13452"/>
                      <a:pt x="9041" y="20116"/>
                    </a:cubicBezTo>
                    <a:cubicBezTo>
                      <a:pt x="0" y="21538"/>
                      <a:pt x="513" y="35239"/>
                      <a:pt x="8892" y="35239"/>
                    </a:cubicBezTo>
                    <a:cubicBezTo>
                      <a:pt x="9307" y="35239"/>
                      <a:pt x="9742" y="35206"/>
                      <a:pt x="10195" y="35135"/>
                    </a:cubicBezTo>
                    <a:lnTo>
                      <a:pt x="137827" y="15123"/>
                    </a:lnTo>
                    <a:cubicBezTo>
                      <a:pt x="146886" y="13702"/>
                      <a:pt x="146357" y="0"/>
                      <a:pt x="137993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034;p22">
                <a:extLst>
                  <a:ext uri="{FF2B5EF4-FFF2-40B4-BE49-F238E27FC236}">
                    <a16:creationId xmlns:a16="http://schemas.microsoft.com/office/drawing/2014/main" id="{FE916E0B-059A-4006-8A6F-3567B344EB67}"/>
                  </a:ext>
                </a:extLst>
              </p:cNvPr>
              <p:cNvSpPr/>
              <p:nvPr/>
            </p:nvSpPr>
            <p:spPr>
              <a:xfrm>
                <a:off x="32334925" y="-28862900"/>
                <a:ext cx="1731850" cy="1030350"/>
              </a:xfrm>
              <a:custGeom>
                <a:avLst/>
                <a:gdLst/>
                <a:ahLst/>
                <a:cxnLst/>
                <a:rect l="l" t="t" r="r" b="b"/>
                <a:pathLst>
                  <a:path w="69274" h="41214" extrusionOk="0">
                    <a:moveTo>
                      <a:pt x="57538" y="0"/>
                    </a:moveTo>
                    <a:cubicBezTo>
                      <a:pt x="56271" y="0"/>
                      <a:pt x="54941" y="332"/>
                      <a:pt x="53618" y="1092"/>
                    </a:cubicBezTo>
                    <a:cubicBezTo>
                      <a:pt x="38102" y="9964"/>
                      <a:pt x="22585" y="18876"/>
                      <a:pt x="7069" y="27749"/>
                    </a:cubicBezTo>
                    <a:cubicBezTo>
                      <a:pt x="1" y="31802"/>
                      <a:pt x="4962" y="41214"/>
                      <a:pt x="11706" y="41214"/>
                    </a:cubicBezTo>
                    <a:cubicBezTo>
                      <a:pt x="12971" y="41214"/>
                      <a:pt x="14300" y="40883"/>
                      <a:pt x="15623" y="40122"/>
                    </a:cubicBezTo>
                    <a:lnTo>
                      <a:pt x="62172" y="13466"/>
                    </a:lnTo>
                    <a:cubicBezTo>
                      <a:pt x="69273" y="9412"/>
                      <a:pt x="64289" y="0"/>
                      <a:pt x="57538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035;p22">
                <a:extLst>
                  <a:ext uri="{FF2B5EF4-FFF2-40B4-BE49-F238E27FC236}">
                    <a16:creationId xmlns:a16="http://schemas.microsoft.com/office/drawing/2014/main" id="{2C39A27A-82D6-4745-B80A-77D53A60F7FE}"/>
                  </a:ext>
                </a:extLst>
              </p:cNvPr>
              <p:cNvSpPr/>
              <p:nvPr/>
            </p:nvSpPr>
            <p:spPr>
              <a:xfrm>
                <a:off x="33088600" y="-27116275"/>
                <a:ext cx="1192800" cy="1081775"/>
              </a:xfrm>
              <a:custGeom>
                <a:avLst/>
                <a:gdLst/>
                <a:ahLst/>
                <a:cxnLst/>
                <a:rect l="l" t="t" r="r" b="b"/>
                <a:pathLst>
                  <a:path w="47712" h="43271" extrusionOk="0">
                    <a:moveTo>
                      <a:pt x="36692" y="1"/>
                    </a:moveTo>
                    <a:cubicBezTo>
                      <a:pt x="34831" y="1"/>
                      <a:pt x="32924" y="731"/>
                      <a:pt x="31309" y="2483"/>
                    </a:cubicBezTo>
                    <a:lnTo>
                      <a:pt x="4971" y="30989"/>
                    </a:lnTo>
                    <a:cubicBezTo>
                      <a:pt x="1" y="36365"/>
                      <a:pt x="5299" y="43271"/>
                      <a:pt x="11020" y="43271"/>
                    </a:cubicBezTo>
                    <a:cubicBezTo>
                      <a:pt x="12878" y="43271"/>
                      <a:pt x="14780" y="42542"/>
                      <a:pt x="16389" y="40796"/>
                    </a:cubicBezTo>
                    <a:lnTo>
                      <a:pt x="42727" y="12310"/>
                    </a:lnTo>
                    <a:cubicBezTo>
                      <a:pt x="47712" y="6920"/>
                      <a:pt x="42419" y="1"/>
                      <a:pt x="36692" y="1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036;p22">
                <a:extLst>
                  <a:ext uri="{FF2B5EF4-FFF2-40B4-BE49-F238E27FC236}">
                    <a16:creationId xmlns:a16="http://schemas.microsoft.com/office/drawing/2014/main" id="{2C8F9502-B26A-4FE9-860C-A8A71A1ADFC8}"/>
                  </a:ext>
                </a:extLst>
              </p:cNvPr>
              <p:cNvSpPr/>
              <p:nvPr/>
            </p:nvSpPr>
            <p:spPr>
              <a:xfrm>
                <a:off x="34047600" y="-33547150"/>
                <a:ext cx="874650" cy="1378650"/>
              </a:xfrm>
              <a:custGeom>
                <a:avLst/>
                <a:gdLst/>
                <a:ahLst/>
                <a:cxnLst/>
                <a:rect l="l" t="t" r="r" b="b"/>
                <a:pathLst>
                  <a:path w="34986" h="55146" extrusionOk="0">
                    <a:moveTo>
                      <a:pt x="9587" y="0"/>
                    </a:moveTo>
                    <a:cubicBezTo>
                      <a:pt x="4820" y="0"/>
                      <a:pt x="0" y="4113"/>
                      <a:pt x="2298" y="9826"/>
                    </a:cubicBezTo>
                    <a:lnTo>
                      <a:pt x="18531" y="50427"/>
                    </a:lnTo>
                    <a:cubicBezTo>
                      <a:pt x="19853" y="53739"/>
                      <a:pt x="22623" y="55145"/>
                      <a:pt x="25411" y="55145"/>
                    </a:cubicBezTo>
                    <a:cubicBezTo>
                      <a:pt x="30173" y="55145"/>
                      <a:pt x="34985" y="51043"/>
                      <a:pt x="32714" y="45334"/>
                    </a:cubicBezTo>
                    <a:cubicBezTo>
                      <a:pt x="27283" y="31807"/>
                      <a:pt x="21893" y="18240"/>
                      <a:pt x="16462" y="4713"/>
                    </a:cubicBezTo>
                    <a:cubicBezTo>
                      <a:pt x="15141" y="1404"/>
                      <a:pt x="12373" y="0"/>
                      <a:pt x="9587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037;p22">
                <a:extLst>
                  <a:ext uri="{FF2B5EF4-FFF2-40B4-BE49-F238E27FC236}">
                    <a16:creationId xmlns:a16="http://schemas.microsoft.com/office/drawing/2014/main" id="{250A2558-A33F-452D-8DBA-5D397DE6FEA6}"/>
                  </a:ext>
                </a:extLst>
              </p:cNvPr>
              <p:cNvSpPr/>
              <p:nvPr/>
            </p:nvSpPr>
            <p:spPr>
              <a:xfrm>
                <a:off x="-6530825" y="16812650"/>
                <a:ext cx="4367825" cy="478100"/>
              </a:xfrm>
              <a:custGeom>
                <a:avLst/>
                <a:gdLst/>
                <a:ahLst/>
                <a:cxnLst/>
                <a:rect l="l" t="t" r="r" b="b"/>
                <a:pathLst>
                  <a:path w="174713" h="19124" extrusionOk="0">
                    <a:moveTo>
                      <a:pt x="164244" y="0"/>
                    </a:moveTo>
                    <a:cubicBezTo>
                      <a:pt x="164157" y="0"/>
                      <a:pt x="164068" y="1"/>
                      <a:pt x="163979" y="4"/>
                    </a:cubicBezTo>
                    <a:cubicBezTo>
                      <a:pt x="112537" y="1357"/>
                      <a:pt x="61074" y="2729"/>
                      <a:pt x="9632" y="4102"/>
                    </a:cubicBezTo>
                    <a:cubicBezTo>
                      <a:pt x="1" y="4339"/>
                      <a:pt x="1080" y="19124"/>
                      <a:pt x="10539" y="19124"/>
                    </a:cubicBezTo>
                    <a:cubicBezTo>
                      <a:pt x="10614" y="19124"/>
                      <a:pt x="10690" y="19123"/>
                      <a:pt x="10766" y="19121"/>
                    </a:cubicBezTo>
                    <a:cubicBezTo>
                      <a:pt x="62208" y="17748"/>
                      <a:pt x="113691" y="16376"/>
                      <a:pt x="165133" y="15023"/>
                    </a:cubicBezTo>
                    <a:cubicBezTo>
                      <a:pt x="174712" y="14747"/>
                      <a:pt x="173687" y="0"/>
                      <a:pt x="164244" y="0"/>
                    </a:cubicBezTo>
                    <a:close/>
                  </a:path>
                </a:pathLst>
              </a:custGeom>
              <a:solidFill>
                <a:srgbClr val="8B56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038;p22">
                <a:extLst>
                  <a:ext uri="{FF2B5EF4-FFF2-40B4-BE49-F238E27FC236}">
                    <a16:creationId xmlns:a16="http://schemas.microsoft.com/office/drawing/2014/main" id="{DC69DBDB-C1A1-46C5-8A0C-01D96CDBB92C}"/>
                  </a:ext>
                </a:extLst>
              </p:cNvPr>
              <p:cNvSpPr/>
              <p:nvPr/>
            </p:nvSpPr>
            <p:spPr>
              <a:xfrm>
                <a:off x="-6613175" y="20274725"/>
                <a:ext cx="3597650" cy="1124825"/>
              </a:xfrm>
              <a:custGeom>
                <a:avLst/>
                <a:gdLst/>
                <a:ahLst/>
                <a:cxnLst/>
                <a:rect l="l" t="t" r="r" b="b"/>
                <a:pathLst>
                  <a:path w="143906" h="44993" extrusionOk="0">
                    <a:moveTo>
                      <a:pt x="9758" y="1"/>
                    </a:moveTo>
                    <a:cubicBezTo>
                      <a:pt x="1861" y="1"/>
                      <a:pt x="0" y="12905"/>
                      <a:pt x="8729" y="15013"/>
                    </a:cubicBezTo>
                    <a:cubicBezTo>
                      <a:pt x="49906" y="24940"/>
                      <a:pt x="91084" y="34826"/>
                      <a:pt x="132262" y="44753"/>
                    </a:cubicBezTo>
                    <a:cubicBezTo>
                      <a:pt x="132936" y="44916"/>
                      <a:pt x="133577" y="44992"/>
                      <a:pt x="134182" y="44992"/>
                    </a:cubicBezTo>
                    <a:cubicBezTo>
                      <a:pt x="142058" y="44992"/>
                      <a:pt x="143906" y="32078"/>
                      <a:pt x="135186" y="29973"/>
                    </a:cubicBezTo>
                    <a:cubicBezTo>
                      <a:pt x="94009" y="20066"/>
                      <a:pt x="52831" y="10159"/>
                      <a:pt x="11653" y="233"/>
                    </a:cubicBezTo>
                    <a:cubicBezTo>
                      <a:pt x="10988" y="75"/>
                      <a:pt x="10355" y="1"/>
                      <a:pt x="9758" y="1"/>
                    </a:cubicBezTo>
                    <a:close/>
                  </a:path>
                </a:pathLst>
              </a:custGeom>
              <a:solidFill>
                <a:srgbClr val="8B56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039;p22">
                <a:extLst>
                  <a:ext uri="{FF2B5EF4-FFF2-40B4-BE49-F238E27FC236}">
                    <a16:creationId xmlns:a16="http://schemas.microsoft.com/office/drawing/2014/main" id="{4082DF39-AE15-4E0E-8483-F775E31FCC73}"/>
                  </a:ext>
                </a:extLst>
              </p:cNvPr>
              <p:cNvSpPr/>
              <p:nvPr/>
            </p:nvSpPr>
            <p:spPr>
              <a:xfrm>
                <a:off x="14799075" y="-7761200"/>
                <a:ext cx="548800" cy="1479950"/>
              </a:xfrm>
              <a:custGeom>
                <a:avLst/>
                <a:gdLst/>
                <a:ahLst/>
                <a:cxnLst/>
                <a:rect l="l" t="t" r="r" b="b"/>
                <a:pathLst>
                  <a:path w="21952" h="59198" extrusionOk="0">
                    <a:moveTo>
                      <a:pt x="7883" y="0"/>
                    </a:moveTo>
                    <a:cubicBezTo>
                      <a:pt x="3891" y="0"/>
                      <a:pt x="1" y="2699"/>
                      <a:pt x="642" y="7796"/>
                    </a:cubicBezTo>
                    <a:cubicBezTo>
                      <a:pt x="2532" y="22716"/>
                      <a:pt x="4421" y="37616"/>
                      <a:pt x="6291" y="52535"/>
                    </a:cubicBezTo>
                    <a:cubicBezTo>
                      <a:pt x="6864" y="57048"/>
                      <a:pt x="10507" y="59198"/>
                      <a:pt x="14069" y="59198"/>
                    </a:cubicBezTo>
                    <a:cubicBezTo>
                      <a:pt x="18061" y="59198"/>
                      <a:pt x="21951" y="56499"/>
                      <a:pt x="21310" y="51401"/>
                    </a:cubicBezTo>
                    <a:cubicBezTo>
                      <a:pt x="19420" y="36482"/>
                      <a:pt x="17531" y="21562"/>
                      <a:pt x="15661" y="6663"/>
                    </a:cubicBezTo>
                    <a:cubicBezTo>
                      <a:pt x="15088" y="2150"/>
                      <a:pt x="11445" y="0"/>
                      <a:pt x="7883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40;p22">
                <a:extLst>
                  <a:ext uri="{FF2B5EF4-FFF2-40B4-BE49-F238E27FC236}">
                    <a16:creationId xmlns:a16="http://schemas.microsoft.com/office/drawing/2014/main" id="{2A17F75B-B52A-4DEE-B023-CB76B45F02F7}"/>
                  </a:ext>
                </a:extLst>
              </p:cNvPr>
              <p:cNvSpPr/>
              <p:nvPr/>
            </p:nvSpPr>
            <p:spPr>
              <a:xfrm>
                <a:off x="18959600" y="-7455925"/>
                <a:ext cx="615250" cy="1272225"/>
              </a:xfrm>
              <a:custGeom>
                <a:avLst/>
                <a:gdLst/>
                <a:ahLst/>
                <a:cxnLst/>
                <a:rect l="l" t="t" r="r" b="b"/>
                <a:pathLst>
                  <a:path w="24610" h="50889" extrusionOk="0">
                    <a:moveTo>
                      <a:pt x="7740" y="1"/>
                    </a:moveTo>
                    <a:cubicBezTo>
                      <a:pt x="3723" y="1"/>
                      <a:pt x="1" y="2654"/>
                      <a:pt x="1021" y="7680"/>
                    </a:cubicBezTo>
                    <a:cubicBezTo>
                      <a:pt x="3547" y="19894"/>
                      <a:pt x="6054" y="32128"/>
                      <a:pt x="8560" y="44362"/>
                    </a:cubicBezTo>
                    <a:cubicBezTo>
                      <a:pt x="9460" y="48779"/>
                      <a:pt x="13282" y="50888"/>
                      <a:pt x="16867" y="50888"/>
                    </a:cubicBezTo>
                    <a:cubicBezTo>
                      <a:pt x="20887" y="50888"/>
                      <a:pt x="24610" y="48235"/>
                      <a:pt x="23579" y="43209"/>
                    </a:cubicBezTo>
                    <a:cubicBezTo>
                      <a:pt x="21093" y="30975"/>
                      <a:pt x="18566" y="18741"/>
                      <a:pt x="16040" y="6526"/>
                    </a:cubicBezTo>
                    <a:cubicBezTo>
                      <a:pt x="15140" y="2110"/>
                      <a:pt x="11322" y="1"/>
                      <a:pt x="7740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041;p22">
                <a:extLst>
                  <a:ext uri="{FF2B5EF4-FFF2-40B4-BE49-F238E27FC236}">
                    <a16:creationId xmlns:a16="http://schemas.microsoft.com/office/drawing/2014/main" id="{5F114A5E-53B3-4EFA-9673-1C30CFE3EC0A}"/>
                  </a:ext>
                </a:extLst>
              </p:cNvPr>
              <p:cNvSpPr/>
              <p:nvPr/>
            </p:nvSpPr>
            <p:spPr>
              <a:xfrm>
                <a:off x="22908925" y="-8368825"/>
                <a:ext cx="596825" cy="163265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65306" extrusionOk="0">
                    <a:moveTo>
                      <a:pt x="7857" y="0"/>
                    </a:moveTo>
                    <a:cubicBezTo>
                      <a:pt x="3856" y="0"/>
                      <a:pt x="1" y="2700"/>
                      <a:pt x="737" y="7793"/>
                    </a:cubicBezTo>
                    <a:lnTo>
                      <a:pt x="8117" y="58658"/>
                    </a:lnTo>
                    <a:cubicBezTo>
                      <a:pt x="8774" y="63161"/>
                      <a:pt x="12461" y="65306"/>
                      <a:pt x="16028" y="65306"/>
                    </a:cubicBezTo>
                    <a:cubicBezTo>
                      <a:pt x="20025" y="65306"/>
                      <a:pt x="23872" y="62612"/>
                      <a:pt x="23136" y="57524"/>
                    </a:cubicBezTo>
                    <a:lnTo>
                      <a:pt x="15756" y="6639"/>
                    </a:lnTo>
                    <a:cubicBezTo>
                      <a:pt x="15100" y="2141"/>
                      <a:pt x="11421" y="0"/>
                      <a:pt x="7857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042;p22">
                <a:extLst>
                  <a:ext uri="{FF2B5EF4-FFF2-40B4-BE49-F238E27FC236}">
                    <a16:creationId xmlns:a16="http://schemas.microsoft.com/office/drawing/2014/main" id="{9E70DB0A-8CA8-49FF-BB7E-A11C130161D0}"/>
                  </a:ext>
                </a:extLst>
              </p:cNvPr>
              <p:cNvSpPr/>
              <p:nvPr/>
            </p:nvSpPr>
            <p:spPr>
              <a:xfrm>
                <a:off x="26604900" y="-9338600"/>
                <a:ext cx="568675" cy="1686725"/>
              </a:xfrm>
              <a:custGeom>
                <a:avLst/>
                <a:gdLst/>
                <a:ahLst/>
                <a:cxnLst/>
                <a:rect l="l" t="t" r="r" b="b"/>
                <a:pathLst>
                  <a:path w="22747" h="67469" extrusionOk="0">
                    <a:moveTo>
                      <a:pt x="7902" y="0"/>
                    </a:moveTo>
                    <a:cubicBezTo>
                      <a:pt x="3908" y="0"/>
                      <a:pt x="1" y="2710"/>
                      <a:pt x="621" y="7813"/>
                    </a:cubicBezTo>
                    <a:lnTo>
                      <a:pt x="7106" y="60807"/>
                    </a:lnTo>
                    <a:cubicBezTo>
                      <a:pt x="7659" y="65322"/>
                      <a:pt x="11282" y="67468"/>
                      <a:pt x="14838" y="67468"/>
                    </a:cubicBezTo>
                    <a:cubicBezTo>
                      <a:pt x="18834" y="67468"/>
                      <a:pt x="22746" y="64758"/>
                      <a:pt x="22125" y="59653"/>
                    </a:cubicBezTo>
                    <a:cubicBezTo>
                      <a:pt x="19957" y="42008"/>
                      <a:pt x="17809" y="24324"/>
                      <a:pt x="15640" y="6679"/>
                    </a:cubicBezTo>
                    <a:cubicBezTo>
                      <a:pt x="15087" y="2152"/>
                      <a:pt x="11461" y="0"/>
                      <a:pt x="7902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043;p22">
                <a:extLst>
                  <a:ext uri="{FF2B5EF4-FFF2-40B4-BE49-F238E27FC236}">
                    <a16:creationId xmlns:a16="http://schemas.microsoft.com/office/drawing/2014/main" id="{D0EBFC29-7C63-4A34-ABB6-617D9DF17B7E}"/>
                  </a:ext>
                </a:extLst>
              </p:cNvPr>
              <p:cNvSpPr/>
              <p:nvPr/>
            </p:nvSpPr>
            <p:spPr>
              <a:xfrm>
                <a:off x="30176425" y="-9994750"/>
                <a:ext cx="481775" cy="1431400"/>
              </a:xfrm>
              <a:custGeom>
                <a:avLst/>
                <a:gdLst/>
                <a:ahLst/>
                <a:cxnLst/>
                <a:rect l="l" t="t" r="r" b="b"/>
                <a:pathLst>
                  <a:path w="19271" h="57256" extrusionOk="0">
                    <a:moveTo>
                      <a:pt x="7992" y="0"/>
                    </a:moveTo>
                    <a:cubicBezTo>
                      <a:pt x="4009" y="0"/>
                      <a:pt x="0" y="2725"/>
                      <a:pt x="411" y="7860"/>
                    </a:cubicBezTo>
                    <a:cubicBezTo>
                      <a:pt x="1565" y="22083"/>
                      <a:pt x="2698" y="36326"/>
                      <a:pt x="3852" y="50550"/>
                    </a:cubicBezTo>
                    <a:cubicBezTo>
                      <a:pt x="4208" y="55094"/>
                      <a:pt x="7729" y="57256"/>
                      <a:pt x="11275" y="57256"/>
                    </a:cubicBezTo>
                    <a:cubicBezTo>
                      <a:pt x="15257" y="57256"/>
                      <a:pt x="19271" y="54531"/>
                      <a:pt x="18871" y="49396"/>
                    </a:cubicBezTo>
                    <a:lnTo>
                      <a:pt x="15430" y="6706"/>
                    </a:lnTo>
                    <a:cubicBezTo>
                      <a:pt x="15064" y="2161"/>
                      <a:pt x="11538" y="0"/>
                      <a:pt x="7992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44;p22">
                <a:extLst>
                  <a:ext uri="{FF2B5EF4-FFF2-40B4-BE49-F238E27FC236}">
                    <a16:creationId xmlns:a16="http://schemas.microsoft.com/office/drawing/2014/main" id="{81F76F6A-CB42-460E-AF75-4D6422A8D3D9}"/>
                  </a:ext>
                </a:extLst>
              </p:cNvPr>
              <p:cNvSpPr/>
              <p:nvPr/>
            </p:nvSpPr>
            <p:spPr>
              <a:xfrm>
                <a:off x="20771850" y="-4885525"/>
                <a:ext cx="744200" cy="1855825"/>
              </a:xfrm>
              <a:custGeom>
                <a:avLst/>
                <a:gdLst/>
                <a:ahLst/>
                <a:cxnLst/>
                <a:rect l="l" t="t" r="r" b="b"/>
                <a:pathLst>
                  <a:path w="29768" h="74233" extrusionOk="0">
                    <a:moveTo>
                      <a:pt x="9573" y="0"/>
                    </a:moveTo>
                    <a:cubicBezTo>
                      <a:pt x="5088" y="0"/>
                      <a:pt x="1" y="4213"/>
                      <a:pt x="1298" y="10077"/>
                    </a:cubicBezTo>
                    <a:cubicBezTo>
                      <a:pt x="5615" y="29791"/>
                      <a:pt x="9952" y="49504"/>
                      <a:pt x="14308" y="69218"/>
                    </a:cubicBezTo>
                    <a:cubicBezTo>
                      <a:pt x="15073" y="72739"/>
                      <a:pt x="17531" y="74232"/>
                      <a:pt x="20202" y="74232"/>
                    </a:cubicBezTo>
                    <a:cubicBezTo>
                      <a:pt x="24684" y="74232"/>
                      <a:pt x="29768" y="70028"/>
                      <a:pt x="28472" y="64145"/>
                    </a:cubicBezTo>
                    <a:cubicBezTo>
                      <a:pt x="24155" y="44432"/>
                      <a:pt x="19818" y="24718"/>
                      <a:pt x="15462" y="5004"/>
                    </a:cubicBezTo>
                    <a:cubicBezTo>
                      <a:pt x="14691" y="1489"/>
                      <a:pt x="12238" y="0"/>
                      <a:pt x="9573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45;p22">
                <a:extLst>
                  <a:ext uri="{FF2B5EF4-FFF2-40B4-BE49-F238E27FC236}">
                    <a16:creationId xmlns:a16="http://schemas.microsoft.com/office/drawing/2014/main" id="{B670B941-35B1-416E-9A2F-134792A77088}"/>
                  </a:ext>
                </a:extLst>
              </p:cNvPr>
              <p:cNvSpPr/>
              <p:nvPr/>
            </p:nvSpPr>
            <p:spPr>
              <a:xfrm>
                <a:off x="19410775" y="-755625"/>
                <a:ext cx="543675" cy="1582125"/>
              </a:xfrm>
              <a:custGeom>
                <a:avLst/>
                <a:gdLst/>
                <a:ahLst/>
                <a:cxnLst/>
                <a:rect l="l" t="t" r="r" b="b"/>
                <a:pathLst>
                  <a:path w="21747" h="63285" extrusionOk="0">
                    <a:moveTo>
                      <a:pt x="7920" y="0"/>
                    </a:moveTo>
                    <a:cubicBezTo>
                      <a:pt x="3928" y="0"/>
                      <a:pt x="0" y="2709"/>
                      <a:pt x="579" y="7822"/>
                    </a:cubicBezTo>
                    <a:cubicBezTo>
                      <a:pt x="2449" y="24075"/>
                      <a:pt x="4319" y="40347"/>
                      <a:pt x="6149" y="56599"/>
                    </a:cubicBezTo>
                    <a:cubicBezTo>
                      <a:pt x="6665" y="61129"/>
                      <a:pt x="10276" y="63284"/>
                      <a:pt x="13834" y="63284"/>
                    </a:cubicBezTo>
                    <a:cubicBezTo>
                      <a:pt x="17823" y="63284"/>
                      <a:pt x="21746" y="60575"/>
                      <a:pt x="21168" y="55465"/>
                    </a:cubicBezTo>
                    <a:cubicBezTo>
                      <a:pt x="19338" y="39193"/>
                      <a:pt x="17468" y="22941"/>
                      <a:pt x="15598" y="6668"/>
                    </a:cubicBezTo>
                    <a:cubicBezTo>
                      <a:pt x="15082" y="2151"/>
                      <a:pt x="11476" y="0"/>
                      <a:pt x="7920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46;p22">
                <a:extLst>
                  <a:ext uri="{FF2B5EF4-FFF2-40B4-BE49-F238E27FC236}">
                    <a16:creationId xmlns:a16="http://schemas.microsoft.com/office/drawing/2014/main" id="{B56E054A-5170-4820-9208-5CA2D7085387}"/>
                  </a:ext>
                </a:extLst>
              </p:cNvPr>
              <p:cNvSpPr/>
              <p:nvPr/>
            </p:nvSpPr>
            <p:spPr>
              <a:xfrm>
                <a:off x="22549475" y="-2175600"/>
                <a:ext cx="604325" cy="1885325"/>
              </a:xfrm>
              <a:custGeom>
                <a:avLst/>
                <a:gdLst/>
                <a:ahLst/>
                <a:cxnLst/>
                <a:rect l="l" t="t" r="r" b="b"/>
                <a:pathLst>
                  <a:path w="24173" h="75413" extrusionOk="0">
                    <a:moveTo>
                      <a:pt x="7899" y="0"/>
                    </a:moveTo>
                    <a:cubicBezTo>
                      <a:pt x="3900" y="0"/>
                      <a:pt x="1" y="2705"/>
                      <a:pt x="653" y="7808"/>
                    </a:cubicBezTo>
                    <a:lnTo>
                      <a:pt x="8491" y="68759"/>
                    </a:lnTo>
                    <a:cubicBezTo>
                      <a:pt x="9063" y="73267"/>
                      <a:pt x="12707" y="75412"/>
                      <a:pt x="16271" y="75412"/>
                    </a:cubicBezTo>
                    <a:cubicBezTo>
                      <a:pt x="20273" y="75412"/>
                      <a:pt x="24173" y="72708"/>
                      <a:pt x="23510" y="67605"/>
                    </a:cubicBezTo>
                    <a:lnTo>
                      <a:pt x="15672" y="6654"/>
                    </a:lnTo>
                    <a:cubicBezTo>
                      <a:pt x="15101" y="2146"/>
                      <a:pt x="11460" y="0"/>
                      <a:pt x="7899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47;p22">
                <a:extLst>
                  <a:ext uri="{FF2B5EF4-FFF2-40B4-BE49-F238E27FC236}">
                    <a16:creationId xmlns:a16="http://schemas.microsoft.com/office/drawing/2014/main" id="{3F2E5AD9-03D3-44CD-8C25-380C392BF267}"/>
                  </a:ext>
                </a:extLst>
              </p:cNvPr>
              <p:cNvSpPr/>
              <p:nvPr/>
            </p:nvSpPr>
            <p:spPr>
              <a:xfrm>
                <a:off x="21580075" y="1733450"/>
                <a:ext cx="571025" cy="1832775"/>
              </a:xfrm>
              <a:custGeom>
                <a:avLst/>
                <a:gdLst/>
                <a:ahLst/>
                <a:cxnLst/>
                <a:rect l="l" t="t" r="r" b="b"/>
                <a:pathLst>
                  <a:path w="22841" h="73311" extrusionOk="0">
                    <a:moveTo>
                      <a:pt x="7919" y="0"/>
                    </a:moveTo>
                    <a:cubicBezTo>
                      <a:pt x="3928" y="0"/>
                      <a:pt x="0" y="2710"/>
                      <a:pt x="579" y="7822"/>
                    </a:cubicBezTo>
                    <a:cubicBezTo>
                      <a:pt x="2787" y="27417"/>
                      <a:pt x="4995" y="47031"/>
                      <a:pt x="7243" y="66625"/>
                    </a:cubicBezTo>
                    <a:cubicBezTo>
                      <a:pt x="7759" y="71155"/>
                      <a:pt x="11370" y="73310"/>
                      <a:pt x="14928" y="73310"/>
                    </a:cubicBezTo>
                    <a:cubicBezTo>
                      <a:pt x="18917" y="73310"/>
                      <a:pt x="22840" y="70601"/>
                      <a:pt x="22262" y="65491"/>
                    </a:cubicBezTo>
                    <a:cubicBezTo>
                      <a:pt x="20014" y="45877"/>
                      <a:pt x="17806" y="26283"/>
                      <a:pt x="15598" y="6669"/>
                    </a:cubicBezTo>
                    <a:cubicBezTo>
                      <a:pt x="15082" y="2151"/>
                      <a:pt x="11476" y="0"/>
                      <a:pt x="7919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8;p22">
                <a:extLst>
                  <a:ext uri="{FF2B5EF4-FFF2-40B4-BE49-F238E27FC236}">
                    <a16:creationId xmlns:a16="http://schemas.microsoft.com/office/drawing/2014/main" id="{E2AD698F-0C11-4F76-970E-3B91FF263592}"/>
                  </a:ext>
                </a:extLst>
              </p:cNvPr>
              <p:cNvSpPr/>
              <p:nvPr/>
            </p:nvSpPr>
            <p:spPr>
              <a:xfrm>
                <a:off x="23683950" y="4420850"/>
                <a:ext cx="437800" cy="1431200"/>
              </a:xfrm>
              <a:custGeom>
                <a:avLst/>
                <a:gdLst/>
                <a:ahLst/>
                <a:cxnLst/>
                <a:rect l="l" t="t" r="r" b="b"/>
                <a:pathLst>
                  <a:path w="17512" h="57248" extrusionOk="0">
                    <a:moveTo>
                      <a:pt x="8075" y="1"/>
                    </a:moveTo>
                    <a:cubicBezTo>
                      <a:pt x="4100" y="1"/>
                      <a:pt x="0" y="2738"/>
                      <a:pt x="232" y="7866"/>
                    </a:cubicBezTo>
                    <a:cubicBezTo>
                      <a:pt x="908" y="22090"/>
                      <a:pt x="1584" y="36293"/>
                      <a:pt x="2261" y="50516"/>
                    </a:cubicBezTo>
                    <a:cubicBezTo>
                      <a:pt x="2467" y="55085"/>
                      <a:pt x="5902" y="57248"/>
                      <a:pt x="9436" y="57248"/>
                    </a:cubicBezTo>
                    <a:cubicBezTo>
                      <a:pt x="13411" y="57248"/>
                      <a:pt x="17511" y="54511"/>
                      <a:pt x="17280" y="49382"/>
                    </a:cubicBezTo>
                    <a:lnTo>
                      <a:pt x="15251" y="6732"/>
                    </a:lnTo>
                    <a:cubicBezTo>
                      <a:pt x="15045" y="2164"/>
                      <a:pt x="11609" y="1"/>
                      <a:pt x="8075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49;p22">
                <a:extLst>
                  <a:ext uri="{FF2B5EF4-FFF2-40B4-BE49-F238E27FC236}">
                    <a16:creationId xmlns:a16="http://schemas.microsoft.com/office/drawing/2014/main" id="{DCE743AB-293E-4E84-BBD3-2BF827552B17}"/>
                  </a:ext>
                </a:extLst>
              </p:cNvPr>
              <p:cNvSpPr/>
              <p:nvPr/>
            </p:nvSpPr>
            <p:spPr>
              <a:xfrm>
                <a:off x="19109075" y="6299550"/>
                <a:ext cx="499075" cy="1531075"/>
              </a:xfrm>
              <a:custGeom>
                <a:avLst/>
                <a:gdLst/>
                <a:ahLst/>
                <a:cxnLst/>
                <a:rect l="l" t="t" r="r" b="b"/>
                <a:pathLst>
                  <a:path w="19963" h="61243" extrusionOk="0">
                    <a:moveTo>
                      <a:pt x="7980" y="1"/>
                    </a:moveTo>
                    <a:cubicBezTo>
                      <a:pt x="3993" y="1"/>
                      <a:pt x="0" y="2726"/>
                      <a:pt x="453" y="7853"/>
                    </a:cubicBezTo>
                    <a:cubicBezTo>
                      <a:pt x="1786" y="23409"/>
                      <a:pt x="3158" y="38985"/>
                      <a:pt x="4491" y="54541"/>
                    </a:cubicBezTo>
                    <a:cubicBezTo>
                      <a:pt x="4894" y="59086"/>
                      <a:pt x="8439" y="61242"/>
                      <a:pt x="11987" y="61242"/>
                    </a:cubicBezTo>
                    <a:cubicBezTo>
                      <a:pt x="15973" y="61242"/>
                      <a:pt x="19962" y="58522"/>
                      <a:pt x="19510" y="53408"/>
                    </a:cubicBezTo>
                    <a:cubicBezTo>
                      <a:pt x="18177" y="37832"/>
                      <a:pt x="16805" y="22256"/>
                      <a:pt x="15472" y="6699"/>
                    </a:cubicBezTo>
                    <a:cubicBezTo>
                      <a:pt x="15069" y="2157"/>
                      <a:pt x="11527" y="1"/>
                      <a:pt x="7980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50;p22">
                <a:extLst>
                  <a:ext uri="{FF2B5EF4-FFF2-40B4-BE49-F238E27FC236}">
                    <a16:creationId xmlns:a16="http://schemas.microsoft.com/office/drawing/2014/main" id="{9A399FC3-A867-4214-9EBC-C01587238C43}"/>
                  </a:ext>
                </a:extLst>
              </p:cNvPr>
              <p:cNvSpPr/>
              <p:nvPr/>
            </p:nvSpPr>
            <p:spPr>
              <a:xfrm>
                <a:off x="21586100" y="7612575"/>
                <a:ext cx="671850" cy="1544525"/>
              </a:xfrm>
              <a:custGeom>
                <a:avLst/>
                <a:gdLst/>
                <a:ahLst/>
                <a:cxnLst/>
                <a:rect l="l" t="t" r="r" b="b"/>
                <a:pathLst>
                  <a:path w="26874" h="61781" extrusionOk="0">
                    <a:moveTo>
                      <a:pt x="9580" y="0"/>
                    </a:moveTo>
                    <a:cubicBezTo>
                      <a:pt x="5097" y="0"/>
                      <a:pt x="0" y="4213"/>
                      <a:pt x="1273" y="10077"/>
                    </a:cubicBezTo>
                    <a:lnTo>
                      <a:pt x="11418" y="56785"/>
                    </a:lnTo>
                    <a:cubicBezTo>
                      <a:pt x="12190" y="60294"/>
                      <a:pt x="14640" y="61780"/>
                      <a:pt x="17305" y="61780"/>
                    </a:cubicBezTo>
                    <a:cubicBezTo>
                      <a:pt x="21786" y="61780"/>
                      <a:pt x="26874" y="57576"/>
                      <a:pt x="25602" y="51712"/>
                    </a:cubicBezTo>
                    <a:lnTo>
                      <a:pt x="15456" y="5004"/>
                    </a:lnTo>
                    <a:cubicBezTo>
                      <a:pt x="14692" y="1489"/>
                      <a:pt x="12245" y="0"/>
                      <a:pt x="9580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51;p22">
                <a:extLst>
                  <a:ext uri="{FF2B5EF4-FFF2-40B4-BE49-F238E27FC236}">
                    <a16:creationId xmlns:a16="http://schemas.microsoft.com/office/drawing/2014/main" id="{88A4635B-F969-4AD3-97CE-21C822C8E606}"/>
                  </a:ext>
                </a:extLst>
              </p:cNvPr>
              <p:cNvSpPr/>
              <p:nvPr/>
            </p:nvSpPr>
            <p:spPr>
              <a:xfrm>
                <a:off x="15474400" y="9394500"/>
                <a:ext cx="497650" cy="1378625"/>
              </a:xfrm>
              <a:custGeom>
                <a:avLst/>
                <a:gdLst/>
                <a:ahLst/>
                <a:cxnLst/>
                <a:rect l="l" t="t" r="r" b="b"/>
                <a:pathLst>
                  <a:path w="19906" h="55145" extrusionOk="0">
                    <a:moveTo>
                      <a:pt x="7957" y="1"/>
                    </a:moveTo>
                    <a:cubicBezTo>
                      <a:pt x="3971" y="1"/>
                      <a:pt x="0" y="2716"/>
                      <a:pt x="484" y="7828"/>
                    </a:cubicBezTo>
                    <a:cubicBezTo>
                      <a:pt x="1777" y="21375"/>
                      <a:pt x="3110" y="34902"/>
                      <a:pt x="4403" y="48469"/>
                    </a:cubicBezTo>
                    <a:cubicBezTo>
                      <a:pt x="4834" y="52993"/>
                      <a:pt x="8393" y="55145"/>
                      <a:pt x="11942" y="55145"/>
                    </a:cubicBezTo>
                    <a:cubicBezTo>
                      <a:pt x="15930" y="55145"/>
                      <a:pt x="19906" y="52430"/>
                      <a:pt x="19422" y="47315"/>
                    </a:cubicBezTo>
                    <a:cubicBezTo>
                      <a:pt x="18089" y="33768"/>
                      <a:pt x="16796" y="20221"/>
                      <a:pt x="15503" y="6694"/>
                    </a:cubicBezTo>
                    <a:cubicBezTo>
                      <a:pt x="15072" y="2157"/>
                      <a:pt x="11509" y="1"/>
                      <a:pt x="7957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52;p22">
                <a:extLst>
                  <a:ext uri="{FF2B5EF4-FFF2-40B4-BE49-F238E27FC236}">
                    <a16:creationId xmlns:a16="http://schemas.microsoft.com/office/drawing/2014/main" id="{58F22A2F-2403-48BE-BA53-6EBFF30447AA}"/>
                  </a:ext>
                </a:extLst>
              </p:cNvPr>
              <p:cNvSpPr/>
              <p:nvPr/>
            </p:nvSpPr>
            <p:spPr>
              <a:xfrm>
                <a:off x="28616900" y="-11722275"/>
                <a:ext cx="548075" cy="127650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51060" extrusionOk="0">
                    <a:moveTo>
                      <a:pt x="7835" y="0"/>
                    </a:moveTo>
                    <a:cubicBezTo>
                      <a:pt x="3839" y="0"/>
                      <a:pt x="0" y="2688"/>
                      <a:pt x="746" y="7774"/>
                    </a:cubicBezTo>
                    <a:cubicBezTo>
                      <a:pt x="2537" y="19988"/>
                      <a:pt x="4367" y="32222"/>
                      <a:pt x="6157" y="44436"/>
                    </a:cubicBezTo>
                    <a:cubicBezTo>
                      <a:pt x="6823" y="48920"/>
                      <a:pt x="10514" y="51059"/>
                      <a:pt x="14081" y="51059"/>
                    </a:cubicBezTo>
                    <a:cubicBezTo>
                      <a:pt x="18080" y="51059"/>
                      <a:pt x="21923" y="48371"/>
                      <a:pt x="21176" y="43282"/>
                    </a:cubicBezTo>
                    <a:lnTo>
                      <a:pt x="15765" y="6640"/>
                    </a:lnTo>
                    <a:cubicBezTo>
                      <a:pt x="15099" y="2145"/>
                      <a:pt x="11404" y="0"/>
                      <a:pt x="7835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53;p22">
                <a:extLst>
                  <a:ext uri="{FF2B5EF4-FFF2-40B4-BE49-F238E27FC236}">
                    <a16:creationId xmlns:a16="http://schemas.microsoft.com/office/drawing/2014/main" id="{8FD78942-0400-4B56-A1D9-88C088931220}"/>
                  </a:ext>
                </a:extLst>
              </p:cNvPr>
              <p:cNvSpPr/>
              <p:nvPr/>
            </p:nvSpPr>
            <p:spPr>
              <a:xfrm>
                <a:off x="33722000" y="-12642850"/>
                <a:ext cx="734775" cy="1441250"/>
              </a:xfrm>
              <a:custGeom>
                <a:avLst/>
                <a:gdLst/>
                <a:ahLst/>
                <a:cxnLst/>
                <a:rect l="l" t="t" r="r" b="b"/>
                <a:pathLst>
                  <a:path w="29391" h="57650" extrusionOk="0">
                    <a:moveTo>
                      <a:pt x="9544" y="1"/>
                    </a:moveTo>
                    <a:cubicBezTo>
                      <a:pt x="4968" y="1"/>
                      <a:pt x="1" y="4182"/>
                      <a:pt x="1636" y="10023"/>
                    </a:cubicBezTo>
                    <a:cubicBezTo>
                      <a:pt x="5615" y="24247"/>
                      <a:pt x="9593" y="38490"/>
                      <a:pt x="13572" y="52713"/>
                    </a:cubicBezTo>
                    <a:cubicBezTo>
                      <a:pt x="14542" y="56179"/>
                      <a:pt x="17117" y="57649"/>
                      <a:pt x="19833" y="57649"/>
                    </a:cubicBezTo>
                    <a:cubicBezTo>
                      <a:pt x="24412" y="57649"/>
                      <a:pt x="29391" y="53472"/>
                      <a:pt x="27755" y="47641"/>
                    </a:cubicBezTo>
                    <a:cubicBezTo>
                      <a:pt x="23777" y="33417"/>
                      <a:pt x="19798" y="19154"/>
                      <a:pt x="15820" y="4951"/>
                    </a:cubicBezTo>
                    <a:cubicBezTo>
                      <a:pt x="14841" y="1475"/>
                      <a:pt x="12262" y="1"/>
                      <a:pt x="9544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054;p22">
                <a:extLst>
                  <a:ext uri="{FF2B5EF4-FFF2-40B4-BE49-F238E27FC236}">
                    <a16:creationId xmlns:a16="http://schemas.microsoft.com/office/drawing/2014/main" id="{1E5BEC27-1795-4963-A829-F8ED08727890}"/>
                  </a:ext>
                </a:extLst>
              </p:cNvPr>
              <p:cNvSpPr/>
              <p:nvPr/>
            </p:nvSpPr>
            <p:spPr>
              <a:xfrm>
                <a:off x="36886800" y="-13057775"/>
                <a:ext cx="854900" cy="1436925"/>
              </a:xfrm>
              <a:custGeom>
                <a:avLst/>
                <a:gdLst/>
                <a:ahLst/>
                <a:cxnLst/>
                <a:rect l="l" t="t" r="r" b="b"/>
                <a:pathLst>
                  <a:path w="34196" h="57477" extrusionOk="0">
                    <a:moveTo>
                      <a:pt x="9561" y="0"/>
                    </a:moveTo>
                    <a:cubicBezTo>
                      <a:pt x="4848" y="0"/>
                      <a:pt x="0" y="4130"/>
                      <a:pt x="2119" y="9871"/>
                    </a:cubicBezTo>
                    <a:cubicBezTo>
                      <a:pt x="7370" y="24154"/>
                      <a:pt x="12642" y="38417"/>
                      <a:pt x="17913" y="52700"/>
                    </a:cubicBezTo>
                    <a:cubicBezTo>
                      <a:pt x="19142" y="56054"/>
                      <a:pt x="21858" y="57477"/>
                      <a:pt x="24623" y="57477"/>
                    </a:cubicBezTo>
                    <a:cubicBezTo>
                      <a:pt x="29337" y="57477"/>
                      <a:pt x="34196" y="53342"/>
                      <a:pt x="32077" y="47587"/>
                    </a:cubicBezTo>
                    <a:cubicBezTo>
                      <a:pt x="26825" y="33324"/>
                      <a:pt x="21554" y="19041"/>
                      <a:pt x="16282" y="4778"/>
                    </a:cubicBezTo>
                    <a:cubicBezTo>
                      <a:pt x="15046" y="1423"/>
                      <a:pt x="12327" y="0"/>
                      <a:pt x="9561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055;p22">
                <a:extLst>
                  <a:ext uri="{FF2B5EF4-FFF2-40B4-BE49-F238E27FC236}">
                    <a16:creationId xmlns:a16="http://schemas.microsoft.com/office/drawing/2014/main" id="{663ADD25-EDA8-45A9-96F6-3C673B09C8E4}"/>
                  </a:ext>
                </a:extLst>
              </p:cNvPr>
              <p:cNvSpPr/>
              <p:nvPr/>
            </p:nvSpPr>
            <p:spPr>
              <a:xfrm>
                <a:off x="36516050" y="-17100200"/>
                <a:ext cx="527150" cy="1533550"/>
              </a:xfrm>
              <a:custGeom>
                <a:avLst/>
                <a:gdLst/>
                <a:ahLst/>
                <a:cxnLst/>
                <a:rect l="l" t="t" r="r" b="b"/>
                <a:pathLst>
                  <a:path w="21086" h="61342" extrusionOk="0">
                    <a:moveTo>
                      <a:pt x="7942" y="1"/>
                    </a:moveTo>
                    <a:cubicBezTo>
                      <a:pt x="3951" y="1"/>
                      <a:pt x="0" y="2716"/>
                      <a:pt x="537" y="7831"/>
                    </a:cubicBezTo>
                    <a:cubicBezTo>
                      <a:pt x="2208" y="23446"/>
                      <a:pt x="3859" y="39042"/>
                      <a:pt x="5530" y="54658"/>
                    </a:cubicBezTo>
                    <a:cubicBezTo>
                      <a:pt x="6008" y="59186"/>
                      <a:pt x="9596" y="61341"/>
                      <a:pt x="13150" y="61341"/>
                    </a:cubicBezTo>
                    <a:cubicBezTo>
                      <a:pt x="17139" y="61341"/>
                      <a:pt x="21086" y="58627"/>
                      <a:pt x="20549" y="53504"/>
                    </a:cubicBezTo>
                    <a:cubicBezTo>
                      <a:pt x="18878" y="37889"/>
                      <a:pt x="17227" y="22273"/>
                      <a:pt x="15556" y="6677"/>
                    </a:cubicBezTo>
                    <a:cubicBezTo>
                      <a:pt x="15078" y="2152"/>
                      <a:pt x="11495" y="1"/>
                      <a:pt x="7942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056;p22">
                <a:extLst>
                  <a:ext uri="{FF2B5EF4-FFF2-40B4-BE49-F238E27FC236}">
                    <a16:creationId xmlns:a16="http://schemas.microsoft.com/office/drawing/2014/main" id="{9D4E3EA6-BA00-4157-B47F-7E9DD161E503}"/>
                  </a:ext>
                </a:extLst>
              </p:cNvPr>
              <p:cNvSpPr/>
              <p:nvPr/>
            </p:nvSpPr>
            <p:spPr>
              <a:xfrm>
                <a:off x="38964800" y="-18777100"/>
                <a:ext cx="482975" cy="1533250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61330" extrusionOk="0">
                    <a:moveTo>
                      <a:pt x="8010" y="1"/>
                    </a:moveTo>
                    <a:cubicBezTo>
                      <a:pt x="4028" y="1"/>
                      <a:pt x="1" y="2731"/>
                      <a:pt x="380" y="7868"/>
                    </a:cubicBezTo>
                    <a:lnTo>
                      <a:pt x="3920" y="54616"/>
                    </a:lnTo>
                    <a:cubicBezTo>
                      <a:pt x="4258" y="59168"/>
                      <a:pt x="7766" y="61330"/>
                      <a:pt x="11309" y="61330"/>
                    </a:cubicBezTo>
                    <a:cubicBezTo>
                      <a:pt x="15291" y="61330"/>
                      <a:pt x="19318" y="58599"/>
                      <a:pt x="18939" y="53462"/>
                    </a:cubicBezTo>
                    <a:lnTo>
                      <a:pt x="15399" y="6714"/>
                    </a:lnTo>
                    <a:cubicBezTo>
                      <a:pt x="15061" y="2162"/>
                      <a:pt x="11553" y="1"/>
                      <a:pt x="8010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057;p22">
                <a:extLst>
                  <a:ext uri="{FF2B5EF4-FFF2-40B4-BE49-F238E27FC236}">
                    <a16:creationId xmlns:a16="http://schemas.microsoft.com/office/drawing/2014/main" id="{43121A03-1D1D-4439-BF50-43A1FF8D0D76}"/>
                  </a:ext>
                </a:extLst>
              </p:cNvPr>
              <p:cNvSpPr/>
              <p:nvPr/>
            </p:nvSpPr>
            <p:spPr>
              <a:xfrm>
                <a:off x="37917900" y="-21262100"/>
                <a:ext cx="470150" cy="1831850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73274" extrusionOk="0">
                    <a:moveTo>
                      <a:pt x="12143" y="1"/>
                    </a:moveTo>
                    <a:cubicBezTo>
                      <a:pt x="8186" y="1"/>
                      <a:pt x="3819" y="2732"/>
                      <a:pt x="3544" y="7805"/>
                    </a:cubicBezTo>
                    <a:cubicBezTo>
                      <a:pt x="2450" y="27399"/>
                      <a:pt x="1356" y="47013"/>
                      <a:pt x="262" y="66607"/>
                    </a:cubicBezTo>
                    <a:cubicBezTo>
                      <a:pt x="1" y="71138"/>
                      <a:pt x="3174" y="73273"/>
                      <a:pt x="6671" y="73273"/>
                    </a:cubicBezTo>
                    <a:cubicBezTo>
                      <a:pt x="10621" y="73273"/>
                      <a:pt x="14986" y="70549"/>
                      <a:pt x="15281" y="65474"/>
                    </a:cubicBezTo>
                    <a:lnTo>
                      <a:pt x="18563" y="6651"/>
                    </a:lnTo>
                    <a:cubicBezTo>
                      <a:pt x="18806" y="2128"/>
                      <a:pt x="15634" y="1"/>
                      <a:pt x="12143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058;p22">
                <a:extLst>
                  <a:ext uri="{FF2B5EF4-FFF2-40B4-BE49-F238E27FC236}">
                    <a16:creationId xmlns:a16="http://schemas.microsoft.com/office/drawing/2014/main" id="{C9657CD4-155E-4105-BAD2-2B0DE6F00F73}"/>
                  </a:ext>
                </a:extLst>
              </p:cNvPr>
              <p:cNvSpPr/>
              <p:nvPr/>
            </p:nvSpPr>
            <p:spPr>
              <a:xfrm>
                <a:off x="-10199650" y="-11771175"/>
                <a:ext cx="11201675" cy="6449200"/>
              </a:xfrm>
              <a:custGeom>
                <a:avLst/>
                <a:gdLst/>
                <a:ahLst/>
                <a:cxnLst/>
                <a:rect l="l" t="t" r="r" b="b"/>
                <a:pathLst>
                  <a:path w="448067" h="257968" extrusionOk="0">
                    <a:moveTo>
                      <a:pt x="437274" y="1"/>
                    </a:moveTo>
                    <a:cubicBezTo>
                      <a:pt x="435413" y="1"/>
                      <a:pt x="433514" y="773"/>
                      <a:pt x="431938" y="2628"/>
                    </a:cubicBezTo>
                    <a:cubicBezTo>
                      <a:pt x="369893" y="75475"/>
                      <a:pt x="310076" y="151267"/>
                      <a:pt x="245345" y="221747"/>
                    </a:cubicBezTo>
                    <a:cubicBezTo>
                      <a:pt x="235311" y="232680"/>
                      <a:pt x="225128" y="237013"/>
                      <a:pt x="215055" y="237013"/>
                    </a:cubicBezTo>
                    <a:cubicBezTo>
                      <a:pt x="197470" y="237013"/>
                      <a:pt x="180217" y="223808"/>
                      <a:pt x="164660" y="209453"/>
                    </a:cubicBezTo>
                    <a:cubicBezTo>
                      <a:pt x="149562" y="195508"/>
                      <a:pt x="134762" y="181225"/>
                      <a:pt x="120260" y="166664"/>
                    </a:cubicBezTo>
                    <a:cubicBezTo>
                      <a:pt x="83657" y="129842"/>
                      <a:pt x="49342" y="90952"/>
                      <a:pt x="16818" y="50490"/>
                    </a:cubicBezTo>
                    <a:cubicBezTo>
                      <a:pt x="15162" y="48425"/>
                      <a:pt x="13021" y="47568"/>
                      <a:pt x="10912" y="47568"/>
                    </a:cubicBezTo>
                    <a:cubicBezTo>
                      <a:pt x="5342" y="47568"/>
                      <a:pt x="1" y="53547"/>
                      <a:pt x="4445" y="59044"/>
                    </a:cubicBezTo>
                    <a:cubicBezTo>
                      <a:pt x="39197" y="102291"/>
                      <a:pt x="75979" y="143767"/>
                      <a:pt x="115267" y="182936"/>
                    </a:cubicBezTo>
                    <a:cubicBezTo>
                      <a:pt x="137677" y="205252"/>
                      <a:pt x="176319" y="257967"/>
                      <a:pt x="213668" y="257967"/>
                    </a:cubicBezTo>
                    <a:cubicBezTo>
                      <a:pt x="215804" y="257967"/>
                      <a:pt x="217937" y="257795"/>
                      <a:pt x="220061" y="257434"/>
                    </a:cubicBezTo>
                    <a:cubicBezTo>
                      <a:pt x="235916" y="254749"/>
                      <a:pt x="246360" y="242853"/>
                      <a:pt x="256763" y="231534"/>
                    </a:cubicBezTo>
                    <a:cubicBezTo>
                      <a:pt x="277790" y="208617"/>
                      <a:pt x="297245" y="183990"/>
                      <a:pt x="317416" y="160318"/>
                    </a:cubicBezTo>
                    <a:cubicBezTo>
                      <a:pt x="359390" y="111004"/>
                      <a:pt x="401383" y="61710"/>
                      <a:pt x="443357" y="12415"/>
                    </a:cubicBezTo>
                    <a:cubicBezTo>
                      <a:pt x="448067" y="6900"/>
                      <a:pt x="442837" y="1"/>
                      <a:pt x="437274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059;p22">
                <a:extLst>
                  <a:ext uri="{FF2B5EF4-FFF2-40B4-BE49-F238E27FC236}">
                    <a16:creationId xmlns:a16="http://schemas.microsoft.com/office/drawing/2014/main" id="{8AB4A41A-B24D-4A07-A6E3-3F4CF532C415}"/>
                  </a:ext>
                </a:extLst>
              </p:cNvPr>
              <p:cNvSpPr/>
              <p:nvPr/>
            </p:nvSpPr>
            <p:spPr>
              <a:xfrm>
                <a:off x="14290550" y="26452275"/>
                <a:ext cx="4451950" cy="3686300"/>
              </a:xfrm>
              <a:custGeom>
                <a:avLst/>
                <a:gdLst/>
                <a:ahLst/>
                <a:cxnLst/>
                <a:rect l="l" t="t" r="r" b="b"/>
                <a:pathLst>
                  <a:path w="178078" h="147452" extrusionOk="0">
                    <a:moveTo>
                      <a:pt x="11621" y="1"/>
                    </a:moveTo>
                    <a:cubicBezTo>
                      <a:pt x="5262" y="1"/>
                      <a:pt x="0" y="8334"/>
                      <a:pt x="6342" y="12970"/>
                    </a:cubicBezTo>
                    <a:cubicBezTo>
                      <a:pt x="61663" y="53332"/>
                      <a:pt x="113802" y="97474"/>
                      <a:pt x="162818" y="145376"/>
                    </a:cubicBezTo>
                    <a:cubicBezTo>
                      <a:pt x="164316" y="146836"/>
                      <a:pt x="165946" y="147452"/>
                      <a:pt x="167511" y="147452"/>
                    </a:cubicBezTo>
                    <a:cubicBezTo>
                      <a:pt x="173219" y="147452"/>
                      <a:pt x="178077" y="139265"/>
                      <a:pt x="172645" y="133957"/>
                    </a:cubicBezTo>
                    <a:cubicBezTo>
                      <a:pt x="123669" y="86075"/>
                      <a:pt x="71510" y="41953"/>
                      <a:pt x="16169" y="1551"/>
                    </a:cubicBezTo>
                    <a:cubicBezTo>
                      <a:pt x="14684" y="465"/>
                      <a:pt x="13122" y="1"/>
                      <a:pt x="11621" y="1"/>
                    </a:cubicBezTo>
                    <a:close/>
                  </a:path>
                </a:pathLst>
              </a:custGeom>
              <a:solidFill>
                <a:srgbClr val="918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060;p22">
                <a:extLst>
                  <a:ext uri="{FF2B5EF4-FFF2-40B4-BE49-F238E27FC236}">
                    <a16:creationId xmlns:a16="http://schemas.microsoft.com/office/drawing/2014/main" id="{47538250-248B-460F-BEA5-C435ABE26499}"/>
                  </a:ext>
                </a:extLst>
              </p:cNvPr>
              <p:cNvSpPr/>
              <p:nvPr/>
            </p:nvSpPr>
            <p:spPr>
              <a:xfrm>
                <a:off x="-265550" y="27166175"/>
                <a:ext cx="2668175" cy="3441125"/>
              </a:xfrm>
              <a:custGeom>
                <a:avLst/>
                <a:gdLst/>
                <a:ahLst/>
                <a:cxnLst/>
                <a:rect l="l" t="t" r="r" b="b"/>
                <a:pathLst>
                  <a:path w="106727" h="137645" extrusionOk="0">
                    <a:moveTo>
                      <a:pt x="96316" y="1"/>
                    </a:moveTo>
                    <a:cubicBezTo>
                      <a:pt x="94478" y="1"/>
                      <a:pt x="92630" y="850"/>
                      <a:pt x="91169" y="2894"/>
                    </a:cubicBezTo>
                    <a:lnTo>
                      <a:pt x="4139" y="124916"/>
                    </a:lnTo>
                    <a:cubicBezTo>
                      <a:pt x="0" y="130719"/>
                      <a:pt x="5163" y="137645"/>
                      <a:pt x="10407" y="137645"/>
                    </a:cubicBezTo>
                    <a:cubicBezTo>
                      <a:pt x="12246" y="137645"/>
                      <a:pt x="14095" y="136793"/>
                      <a:pt x="15557" y="134743"/>
                    </a:cubicBezTo>
                    <a:cubicBezTo>
                      <a:pt x="44561" y="94062"/>
                      <a:pt x="73564" y="53382"/>
                      <a:pt x="102588" y="12721"/>
                    </a:cubicBezTo>
                    <a:cubicBezTo>
                      <a:pt x="106727" y="6917"/>
                      <a:pt x="101561" y="1"/>
                      <a:pt x="96316" y="1"/>
                    </a:cubicBezTo>
                    <a:close/>
                  </a:path>
                </a:pathLst>
              </a:custGeom>
              <a:solidFill>
                <a:srgbClr val="918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61;p22">
                <a:extLst>
                  <a:ext uri="{FF2B5EF4-FFF2-40B4-BE49-F238E27FC236}">
                    <a16:creationId xmlns:a16="http://schemas.microsoft.com/office/drawing/2014/main" id="{4A96FF4D-C7D1-4E2B-B146-8EED2B04B052}"/>
                  </a:ext>
                </a:extLst>
              </p:cNvPr>
              <p:cNvSpPr/>
              <p:nvPr/>
            </p:nvSpPr>
            <p:spPr>
              <a:xfrm>
                <a:off x="15579700" y="18944450"/>
                <a:ext cx="7701600" cy="8024675"/>
              </a:xfrm>
              <a:custGeom>
                <a:avLst/>
                <a:gdLst/>
                <a:ahLst/>
                <a:cxnLst/>
                <a:rect l="l" t="t" r="r" b="b"/>
                <a:pathLst>
                  <a:path w="308064" h="320987" extrusionOk="0">
                    <a:moveTo>
                      <a:pt x="88125" y="1"/>
                    </a:moveTo>
                    <a:cubicBezTo>
                      <a:pt x="84136" y="1"/>
                      <a:pt x="80208" y="2709"/>
                      <a:pt x="80776" y="7830"/>
                    </a:cubicBezTo>
                    <a:cubicBezTo>
                      <a:pt x="87221" y="65976"/>
                      <a:pt x="93647" y="124143"/>
                      <a:pt x="100092" y="182329"/>
                    </a:cubicBezTo>
                    <a:cubicBezTo>
                      <a:pt x="100370" y="184716"/>
                      <a:pt x="101484" y="186427"/>
                      <a:pt x="103036" y="187541"/>
                    </a:cubicBezTo>
                    <a:cubicBezTo>
                      <a:pt x="73654" y="178649"/>
                      <a:pt x="43318" y="172422"/>
                      <a:pt x="12226" y="169259"/>
                    </a:cubicBezTo>
                    <a:cubicBezTo>
                      <a:pt x="11920" y="169228"/>
                      <a:pt x="11620" y="169213"/>
                      <a:pt x="11328" y="169213"/>
                    </a:cubicBezTo>
                    <a:cubicBezTo>
                      <a:pt x="2462" y="169213"/>
                      <a:pt x="0" y="183076"/>
                      <a:pt x="9302" y="184020"/>
                    </a:cubicBezTo>
                    <a:cubicBezTo>
                      <a:pt x="117458" y="195060"/>
                      <a:pt x="216086" y="241967"/>
                      <a:pt x="292872" y="318873"/>
                    </a:cubicBezTo>
                    <a:cubicBezTo>
                      <a:pt x="294368" y="320360"/>
                      <a:pt x="295998" y="320987"/>
                      <a:pt x="297565" y="320987"/>
                    </a:cubicBezTo>
                    <a:cubicBezTo>
                      <a:pt x="303229" y="320987"/>
                      <a:pt x="308063" y="312799"/>
                      <a:pt x="302719" y="307454"/>
                    </a:cubicBezTo>
                    <a:cubicBezTo>
                      <a:pt x="247477" y="252132"/>
                      <a:pt x="180757" y="211870"/>
                      <a:pt x="107552" y="188893"/>
                    </a:cubicBezTo>
                    <a:lnTo>
                      <a:pt x="107552" y="188893"/>
                    </a:lnTo>
                    <a:cubicBezTo>
                      <a:pt x="107626" y="188895"/>
                      <a:pt x="107701" y="188896"/>
                      <a:pt x="107775" y="188896"/>
                    </a:cubicBezTo>
                    <a:cubicBezTo>
                      <a:pt x="111758" y="188896"/>
                      <a:pt x="115677" y="186291"/>
                      <a:pt x="115111" y="181195"/>
                    </a:cubicBezTo>
                    <a:cubicBezTo>
                      <a:pt x="108666" y="123029"/>
                      <a:pt x="102240" y="64862"/>
                      <a:pt x="95795" y="6676"/>
                    </a:cubicBezTo>
                    <a:cubicBezTo>
                      <a:pt x="95289" y="2156"/>
                      <a:pt x="91683" y="1"/>
                      <a:pt x="88125" y="1"/>
                    </a:cubicBezTo>
                    <a:close/>
                  </a:path>
                </a:pathLst>
              </a:custGeom>
              <a:solidFill>
                <a:srgbClr val="918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62;p22">
                <a:extLst>
                  <a:ext uri="{FF2B5EF4-FFF2-40B4-BE49-F238E27FC236}">
                    <a16:creationId xmlns:a16="http://schemas.microsoft.com/office/drawing/2014/main" id="{3AA891D7-D46B-4C98-A8D7-934197931F3D}"/>
                  </a:ext>
                </a:extLst>
              </p:cNvPr>
              <p:cNvSpPr/>
              <p:nvPr/>
            </p:nvSpPr>
            <p:spPr>
              <a:xfrm>
                <a:off x="-2889675" y="24188125"/>
                <a:ext cx="3504375" cy="3080175"/>
              </a:xfrm>
              <a:custGeom>
                <a:avLst/>
                <a:gdLst/>
                <a:ahLst/>
                <a:cxnLst/>
                <a:rect l="l" t="t" r="r" b="b"/>
                <a:pathLst>
                  <a:path w="140175" h="123207" extrusionOk="0">
                    <a:moveTo>
                      <a:pt x="130149" y="0"/>
                    </a:moveTo>
                    <a:cubicBezTo>
                      <a:pt x="128767" y="0"/>
                      <a:pt x="127306" y="539"/>
                      <a:pt x="125893" y="1804"/>
                    </a:cubicBezTo>
                    <a:lnTo>
                      <a:pt x="5741" y="109026"/>
                    </a:lnTo>
                    <a:cubicBezTo>
                      <a:pt x="0" y="114143"/>
                      <a:pt x="4338" y="123207"/>
                      <a:pt x="10021" y="123207"/>
                    </a:cubicBezTo>
                    <a:cubicBezTo>
                      <a:pt x="11408" y="123207"/>
                      <a:pt x="12875" y="122667"/>
                      <a:pt x="14295" y="121399"/>
                    </a:cubicBezTo>
                    <a:cubicBezTo>
                      <a:pt x="54359" y="85672"/>
                      <a:pt x="94383" y="49925"/>
                      <a:pt x="134447" y="14178"/>
                    </a:cubicBezTo>
                    <a:cubicBezTo>
                      <a:pt x="140175" y="9090"/>
                      <a:pt x="135827" y="0"/>
                      <a:pt x="130149" y="0"/>
                    </a:cubicBezTo>
                    <a:close/>
                  </a:path>
                </a:pathLst>
              </a:custGeom>
              <a:solidFill>
                <a:srgbClr val="918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063;p22">
                <a:extLst>
                  <a:ext uri="{FF2B5EF4-FFF2-40B4-BE49-F238E27FC236}">
                    <a16:creationId xmlns:a16="http://schemas.microsoft.com/office/drawing/2014/main" id="{94F1868E-BFB2-4BF6-B1A6-1241B0C03AEF}"/>
                  </a:ext>
                </a:extLst>
              </p:cNvPr>
              <p:cNvSpPr/>
              <p:nvPr/>
            </p:nvSpPr>
            <p:spPr>
              <a:xfrm>
                <a:off x="24384900" y="22188100"/>
                <a:ext cx="7506750" cy="909950"/>
              </a:xfrm>
              <a:custGeom>
                <a:avLst/>
                <a:gdLst/>
                <a:ahLst/>
                <a:cxnLst/>
                <a:rect l="l" t="t" r="r" b="b"/>
                <a:pathLst>
                  <a:path w="300270" h="36398" extrusionOk="0">
                    <a:moveTo>
                      <a:pt x="290379" y="0"/>
                    </a:moveTo>
                    <a:cubicBezTo>
                      <a:pt x="290157" y="0"/>
                      <a:pt x="289930" y="9"/>
                      <a:pt x="289699" y="26"/>
                    </a:cubicBezTo>
                    <a:lnTo>
                      <a:pt x="9451" y="21351"/>
                    </a:lnTo>
                    <a:cubicBezTo>
                      <a:pt x="1" y="22089"/>
                      <a:pt x="829" y="36398"/>
                      <a:pt x="9886" y="36398"/>
                    </a:cubicBezTo>
                    <a:cubicBezTo>
                      <a:pt x="10113" y="36398"/>
                      <a:pt x="10346" y="36389"/>
                      <a:pt x="10585" y="36370"/>
                    </a:cubicBezTo>
                    <a:lnTo>
                      <a:pt x="290853" y="15045"/>
                    </a:lnTo>
                    <a:cubicBezTo>
                      <a:pt x="300270" y="14327"/>
                      <a:pt x="299434" y="0"/>
                      <a:pt x="290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064;p22">
                <a:extLst>
                  <a:ext uri="{FF2B5EF4-FFF2-40B4-BE49-F238E27FC236}">
                    <a16:creationId xmlns:a16="http://schemas.microsoft.com/office/drawing/2014/main" id="{8CF6D69C-7268-44A7-A3A4-234133ABB0C6}"/>
                  </a:ext>
                </a:extLst>
              </p:cNvPr>
              <p:cNvSpPr/>
              <p:nvPr/>
            </p:nvSpPr>
            <p:spPr>
              <a:xfrm>
                <a:off x="25057865" y="24960331"/>
                <a:ext cx="7020975" cy="2463850"/>
              </a:xfrm>
              <a:custGeom>
                <a:avLst/>
                <a:gdLst/>
                <a:ahLst/>
                <a:cxnLst/>
                <a:rect l="l" t="t" r="r" b="b"/>
                <a:pathLst>
                  <a:path w="280839" h="98554" extrusionOk="0">
                    <a:moveTo>
                      <a:pt x="269898" y="0"/>
                    </a:moveTo>
                    <a:cubicBezTo>
                      <a:pt x="269109" y="0"/>
                      <a:pt x="268275" y="129"/>
                      <a:pt x="267404" y="411"/>
                    </a:cubicBezTo>
                    <a:cubicBezTo>
                      <a:pt x="181050" y="28241"/>
                      <a:pt x="94676" y="56130"/>
                      <a:pt x="8342" y="83980"/>
                    </a:cubicBezTo>
                    <a:cubicBezTo>
                      <a:pt x="1" y="86682"/>
                      <a:pt x="3374" y="98554"/>
                      <a:pt x="10956" y="98554"/>
                    </a:cubicBezTo>
                    <a:cubicBezTo>
                      <a:pt x="11746" y="98554"/>
                      <a:pt x="12582" y="98425"/>
                      <a:pt x="13454" y="98144"/>
                    </a:cubicBezTo>
                    <a:cubicBezTo>
                      <a:pt x="99809" y="70294"/>
                      <a:pt x="186163" y="42424"/>
                      <a:pt x="272497" y="14574"/>
                    </a:cubicBezTo>
                    <a:cubicBezTo>
                      <a:pt x="280838" y="11872"/>
                      <a:pt x="277465" y="0"/>
                      <a:pt x="269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065;p22">
                <a:extLst>
                  <a:ext uri="{FF2B5EF4-FFF2-40B4-BE49-F238E27FC236}">
                    <a16:creationId xmlns:a16="http://schemas.microsoft.com/office/drawing/2014/main" id="{B6030576-00EB-4B69-BD09-A644FD1BC376}"/>
                  </a:ext>
                </a:extLst>
              </p:cNvPr>
              <p:cNvSpPr/>
              <p:nvPr/>
            </p:nvSpPr>
            <p:spPr>
              <a:xfrm rot="542647">
                <a:off x="34873625" y="17373503"/>
                <a:ext cx="5492555" cy="17858566"/>
              </a:xfrm>
              <a:custGeom>
                <a:avLst/>
                <a:gdLst/>
                <a:ahLst/>
                <a:cxnLst/>
                <a:rect l="l" t="t" r="r" b="b"/>
                <a:pathLst>
                  <a:path w="219695" h="858640" extrusionOk="0">
                    <a:moveTo>
                      <a:pt x="9543" y="1"/>
                    </a:moveTo>
                    <a:cubicBezTo>
                      <a:pt x="4953" y="1"/>
                      <a:pt x="0" y="4175"/>
                      <a:pt x="1699" y="9995"/>
                    </a:cubicBezTo>
                    <a:cubicBezTo>
                      <a:pt x="82682" y="287260"/>
                      <a:pt x="150118" y="568225"/>
                      <a:pt x="203729" y="852075"/>
                    </a:cubicBezTo>
                    <a:cubicBezTo>
                      <a:pt x="204573" y="856520"/>
                      <a:pt x="208358" y="858640"/>
                      <a:pt x="211935" y="858640"/>
                    </a:cubicBezTo>
                    <a:cubicBezTo>
                      <a:pt x="215945" y="858640"/>
                      <a:pt x="219694" y="855977"/>
                      <a:pt x="218748" y="850941"/>
                    </a:cubicBezTo>
                    <a:cubicBezTo>
                      <a:pt x="164899" y="565798"/>
                      <a:pt x="97224" y="283481"/>
                      <a:pt x="15863" y="4923"/>
                    </a:cubicBezTo>
                    <a:cubicBezTo>
                      <a:pt x="14856" y="1466"/>
                      <a:pt x="12263" y="1"/>
                      <a:pt x="9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066;p22">
                <a:extLst>
                  <a:ext uri="{FF2B5EF4-FFF2-40B4-BE49-F238E27FC236}">
                    <a16:creationId xmlns:a16="http://schemas.microsoft.com/office/drawing/2014/main" id="{C17401B0-B2A7-4C84-BA77-7CF0566A6B60}"/>
                  </a:ext>
                </a:extLst>
              </p:cNvPr>
              <p:cNvSpPr/>
              <p:nvPr/>
            </p:nvSpPr>
            <p:spPr>
              <a:xfrm>
                <a:off x="18402650" y="13208250"/>
                <a:ext cx="23085275" cy="2140400"/>
              </a:xfrm>
              <a:custGeom>
                <a:avLst/>
                <a:gdLst/>
                <a:ahLst/>
                <a:cxnLst/>
                <a:rect l="l" t="t" r="r" b="b"/>
                <a:pathLst>
                  <a:path w="923411" h="85616" extrusionOk="0">
                    <a:moveTo>
                      <a:pt x="912886" y="0"/>
                    </a:moveTo>
                    <a:cubicBezTo>
                      <a:pt x="911040" y="0"/>
                      <a:pt x="909173" y="823"/>
                      <a:pt x="907668" y="2802"/>
                    </a:cubicBezTo>
                    <a:cubicBezTo>
                      <a:pt x="887770" y="29028"/>
                      <a:pt x="862853" y="37601"/>
                      <a:pt x="835480" y="37601"/>
                    </a:cubicBezTo>
                    <a:cubicBezTo>
                      <a:pt x="783798" y="37601"/>
                      <a:pt x="723361" y="7040"/>
                      <a:pt x="671422" y="7040"/>
                    </a:cubicBezTo>
                    <a:cubicBezTo>
                      <a:pt x="662920" y="7040"/>
                      <a:pt x="654646" y="7859"/>
                      <a:pt x="646676" y="9765"/>
                    </a:cubicBezTo>
                    <a:cubicBezTo>
                      <a:pt x="606811" y="19293"/>
                      <a:pt x="576793" y="49172"/>
                      <a:pt x="539096" y="63475"/>
                    </a:cubicBezTo>
                    <a:cubicBezTo>
                      <a:pt x="527475" y="67887"/>
                      <a:pt x="516304" y="69723"/>
                      <a:pt x="505430" y="69723"/>
                    </a:cubicBezTo>
                    <a:cubicBezTo>
                      <a:pt x="471686" y="69723"/>
                      <a:pt x="440813" y="52043"/>
                      <a:pt x="408302" y="38788"/>
                    </a:cubicBezTo>
                    <a:cubicBezTo>
                      <a:pt x="387970" y="30481"/>
                      <a:pt x="368430" y="25452"/>
                      <a:pt x="347753" y="25452"/>
                    </a:cubicBezTo>
                    <a:cubicBezTo>
                      <a:pt x="339662" y="25452"/>
                      <a:pt x="331397" y="26222"/>
                      <a:pt x="322843" y="27867"/>
                    </a:cubicBezTo>
                    <a:cubicBezTo>
                      <a:pt x="300145" y="32243"/>
                      <a:pt x="278522" y="42090"/>
                      <a:pt x="255287" y="43980"/>
                    </a:cubicBezTo>
                    <a:cubicBezTo>
                      <a:pt x="252177" y="44233"/>
                      <a:pt x="249084" y="44351"/>
                      <a:pt x="246006" y="44351"/>
                    </a:cubicBezTo>
                    <a:cubicBezTo>
                      <a:pt x="218511" y="44351"/>
                      <a:pt x="192256" y="34865"/>
                      <a:pt x="166387" y="26296"/>
                    </a:cubicBezTo>
                    <a:cubicBezTo>
                      <a:pt x="140742" y="17811"/>
                      <a:pt x="111558" y="9983"/>
                      <a:pt x="84168" y="9983"/>
                    </a:cubicBezTo>
                    <a:cubicBezTo>
                      <a:pt x="51644" y="9983"/>
                      <a:pt x="21649" y="21020"/>
                      <a:pt x="3108" y="55100"/>
                    </a:cubicBezTo>
                    <a:cubicBezTo>
                      <a:pt x="0" y="60822"/>
                      <a:pt x="5075" y="65659"/>
                      <a:pt x="10142" y="65659"/>
                    </a:cubicBezTo>
                    <a:cubicBezTo>
                      <a:pt x="12632" y="65659"/>
                      <a:pt x="15121" y="64490"/>
                      <a:pt x="16635" y="61685"/>
                    </a:cubicBezTo>
                    <a:cubicBezTo>
                      <a:pt x="32369" y="32746"/>
                      <a:pt x="56303" y="23235"/>
                      <a:pt x="84046" y="23235"/>
                    </a:cubicBezTo>
                    <a:cubicBezTo>
                      <a:pt x="137264" y="23235"/>
                      <a:pt x="204501" y="58232"/>
                      <a:pt x="254774" y="58232"/>
                    </a:cubicBezTo>
                    <a:cubicBezTo>
                      <a:pt x="260101" y="58232"/>
                      <a:pt x="265238" y="57839"/>
                      <a:pt x="270147" y="56970"/>
                    </a:cubicBezTo>
                    <a:cubicBezTo>
                      <a:pt x="292904" y="52932"/>
                      <a:pt x="314488" y="42886"/>
                      <a:pt x="337583" y="40539"/>
                    </a:cubicBezTo>
                    <a:cubicBezTo>
                      <a:pt x="341023" y="40187"/>
                      <a:pt x="344409" y="40020"/>
                      <a:pt x="347749" y="40020"/>
                    </a:cubicBezTo>
                    <a:cubicBezTo>
                      <a:pt x="368369" y="40020"/>
                      <a:pt x="387287" y="46353"/>
                      <a:pt x="406631" y="54364"/>
                    </a:cubicBezTo>
                    <a:cubicBezTo>
                      <a:pt x="436808" y="66837"/>
                      <a:pt x="466050" y="84164"/>
                      <a:pt x="499510" y="85536"/>
                    </a:cubicBezTo>
                    <a:cubicBezTo>
                      <a:pt x="500805" y="85589"/>
                      <a:pt x="502094" y="85616"/>
                      <a:pt x="503376" y="85616"/>
                    </a:cubicBezTo>
                    <a:cubicBezTo>
                      <a:pt x="531243" y="85616"/>
                      <a:pt x="556119" y="73259"/>
                      <a:pt x="579777" y="59357"/>
                    </a:cubicBezTo>
                    <a:cubicBezTo>
                      <a:pt x="616560" y="37695"/>
                      <a:pt x="647621" y="23585"/>
                      <a:pt x="684994" y="23585"/>
                    </a:cubicBezTo>
                    <a:cubicBezTo>
                      <a:pt x="697969" y="23585"/>
                      <a:pt x="711705" y="25286"/>
                      <a:pt x="726704" y="28961"/>
                    </a:cubicBezTo>
                    <a:cubicBezTo>
                      <a:pt x="761601" y="37511"/>
                      <a:pt x="801267" y="50933"/>
                      <a:pt x="837995" y="50933"/>
                    </a:cubicBezTo>
                    <a:cubicBezTo>
                      <a:pt x="868517" y="50933"/>
                      <a:pt x="897008" y="41664"/>
                      <a:pt x="919047" y="12629"/>
                    </a:cubicBezTo>
                    <a:cubicBezTo>
                      <a:pt x="923410" y="6920"/>
                      <a:pt x="918238" y="0"/>
                      <a:pt x="912886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067;p22">
                <a:extLst>
                  <a:ext uri="{FF2B5EF4-FFF2-40B4-BE49-F238E27FC236}">
                    <a16:creationId xmlns:a16="http://schemas.microsoft.com/office/drawing/2014/main" id="{C787370A-CAEA-4041-82D4-883A781C853B}"/>
                  </a:ext>
                </a:extLst>
              </p:cNvPr>
              <p:cNvSpPr/>
              <p:nvPr/>
            </p:nvSpPr>
            <p:spPr>
              <a:xfrm>
                <a:off x="23839600" y="18656300"/>
                <a:ext cx="8112625" cy="1510750"/>
              </a:xfrm>
              <a:custGeom>
                <a:avLst/>
                <a:gdLst/>
                <a:ahLst/>
                <a:cxnLst/>
                <a:rect l="l" t="t" r="r" b="b"/>
                <a:pathLst>
                  <a:path w="324505" h="60430" extrusionOk="0">
                    <a:moveTo>
                      <a:pt x="313043" y="0"/>
                    </a:moveTo>
                    <a:cubicBezTo>
                      <a:pt x="311210" y="0"/>
                      <a:pt x="309329" y="646"/>
                      <a:pt x="307693" y="2188"/>
                    </a:cubicBezTo>
                    <a:cubicBezTo>
                      <a:pt x="287681" y="21067"/>
                      <a:pt x="264111" y="27281"/>
                      <a:pt x="238842" y="27281"/>
                    </a:cubicBezTo>
                    <a:cubicBezTo>
                      <a:pt x="190146" y="27281"/>
                      <a:pt x="135139" y="4204"/>
                      <a:pt x="87125" y="4204"/>
                    </a:cubicBezTo>
                    <a:cubicBezTo>
                      <a:pt x="54671" y="4204"/>
                      <a:pt x="25411" y="14748"/>
                      <a:pt x="3455" y="50090"/>
                    </a:cubicBezTo>
                    <a:cubicBezTo>
                      <a:pt x="0" y="55641"/>
                      <a:pt x="5092" y="60430"/>
                      <a:pt x="10310" y="60430"/>
                    </a:cubicBezTo>
                    <a:cubicBezTo>
                      <a:pt x="12815" y="60430"/>
                      <a:pt x="15349" y="59326"/>
                      <a:pt x="16982" y="56675"/>
                    </a:cubicBezTo>
                    <a:cubicBezTo>
                      <a:pt x="35169" y="27418"/>
                      <a:pt x="61592" y="18409"/>
                      <a:pt x="90644" y="18409"/>
                    </a:cubicBezTo>
                    <a:cubicBezTo>
                      <a:pt x="130354" y="18409"/>
                      <a:pt x="174977" y="35241"/>
                      <a:pt x="210199" y="40203"/>
                    </a:cubicBezTo>
                    <a:cubicBezTo>
                      <a:pt x="219371" y="41500"/>
                      <a:pt x="228462" y="42221"/>
                      <a:pt x="237392" y="42221"/>
                    </a:cubicBezTo>
                    <a:cubicBezTo>
                      <a:pt x="267510" y="42221"/>
                      <a:pt x="295790" y="34018"/>
                      <a:pt x="319112" y="12015"/>
                    </a:cubicBezTo>
                    <a:cubicBezTo>
                      <a:pt x="324505" y="6912"/>
                      <a:pt x="319036" y="0"/>
                      <a:pt x="313043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068;p22">
                <a:extLst>
                  <a:ext uri="{FF2B5EF4-FFF2-40B4-BE49-F238E27FC236}">
                    <a16:creationId xmlns:a16="http://schemas.microsoft.com/office/drawing/2014/main" id="{964D5C52-7650-4226-A529-04E1EBFF2A45}"/>
                  </a:ext>
                </a:extLst>
              </p:cNvPr>
              <p:cNvSpPr/>
              <p:nvPr/>
            </p:nvSpPr>
            <p:spPr>
              <a:xfrm>
                <a:off x="32642400" y="17682225"/>
                <a:ext cx="9682925" cy="1561525"/>
              </a:xfrm>
              <a:custGeom>
                <a:avLst/>
                <a:gdLst/>
                <a:ahLst/>
                <a:cxnLst/>
                <a:rect l="l" t="t" r="r" b="b"/>
                <a:pathLst>
                  <a:path w="387317" h="62461" extrusionOk="0">
                    <a:moveTo>
                      <a:pt x="337801" y="1"/>
                    </a:moveTo>
                    <a:cubicBezTo>
                      <a:pt x="298889" y="1"/>
                      <a:pt x="260671" y="32536"/>
                      <a:pt x="222442" y="43459"/>
                    </a:cubicBezTo>
                    <a:cubicBezTo>
                      <a:pt x="212799" y="46219"/>
                      <a:pt x="203235" y="47364"/>
                      <a:pt x="193734" y="47364"/>
                    </a:cubicBezTo>
                    <a:cubicBezTo>
                      <a:pt x="147420" y="47364"/>
                      <a:pt x="102576" y="20161"/>
                      <a:pt x="57120" y="20161"/>
                    </a:cubicBezTo>
                    <a:cubicBezTo>
                      <a:pt x="40510" y="20161"/>
                      <a:pt x="23819" y="23793"/>
                      <a:pt x="6944" y="33712"/>
                    </a:cubicBezTo>
                    <a:cubicBezTo>
                      <a:pt x="0" y="37794"/>
                      <a:pt x="4879" y="47212"/>
                      <a:pt x="11506" y="47212"/>
                    </a:cubicBezTo>
                    <a:cubicBezTo>
                      <a:pt x="12757" y="47212"/>
                      <a:pt x="14071" y="46876"/>
                      <a:pt x="15379" y="46105"/>
                    </a:cubicBezTo>
                    <a:cubicBezTo>
                      <a:pt x="30427" y="37257"/>
                      <a:pt x="45510" y="33956"/>
                      <a:pt x="60637" y="33956"/>
                    </a:cubicBezTo>
                    <a:cubicBezTo>
                      <a:pt x="105092" y="33956"/>
                      <a:pt x="149928" y="62461"/>
                      <a:pt x="195373" y="62461"/>
                    </a:cubicBezTo>
                    <a:cubicBezTo>
                      <a:pt x="197081" y="62461"/>
                      <a:pt x="198790" y="62421"/>
                      <a:pt x="200500" y="62337"/>
                    </a:cubicBezTo>
                    <a:cubicBezTo>
                      <a:pt x="243810" y="60228"/>
                      <a:pt x="291206" y="14483"/>
                      <a:pt x="335215" y="14483"/>
                    </a:cubicBezTo>
                    <a:cubicBezTo>
                      <a:pt x="347663" y="14483"/>
                      <a:pt x="359840" y="18143"/>
                      <a:pt x="371577" y="27485"/>
                    </a:cubicBezTo>
                    <a:cubicBezTo>
                      <a:pt x="373061" y="28663"/>
                      <a:pt x="374631" y="29164"/>
                      <a:pt x="376136" y="29164"/>
                    </a:cubicBezTo>
                    <a:cubicBezTo>
                      <a:pt x="382257" y="29164"/>
                      <a:pt x="387316" y="20873"/>
                      <a:pt x="381265" y="16067"/>
                    </a:cubicBezTo>
                    <a:cubicBezTo>
                      <a:pt x="366659" y="4445"/>
                      <a:pt x="352182" y="1"/>
                      <a:pt x="337801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069;p22">
                <a:extLst>
                  <a:ext uri="{FF2B5EF4-FFF2-40B4-BE49-F238E27FC236}">
                    <a16:creationId xmlns:a16="http://schemas.microsoft.com/office/drawing/2014/main" id="{D36B3BBA-819B-4D61-A1DD-A20AD2C4D017}"/>
                  </a:ext>
                </a:extLst>
              </p:cNvPr>
              <p:cNvSpPr/>
              <p:nvPr/>
            </p:nvSpPr>
            <p:spPr>
              <a:xfrm>
                <a:off x="35584300" y="22779925"/>
                <a:ext cx="7155200" cy="1501375"/>
              </a:xfrm>
              <a:custGeom>
                <a:avLst/>
                <a:gdLst/>
                <a:ahLst/>
                <a:cxnLst/>
                <a:rect l="l" t="t" r="r" b="b"/>
                <a:pathLst>
                  <a:path w="286208" h="60055" extrusionOk="0">
                    <a:moveTo>
                      <a:pt x="275829" y="0"/>
                    </a:moveTo>
                    <a:cubicBezTo>
                      <a:pt x="274478" y="0"/>
                      <a:pt x="273048" y="473"/>
                      <a:pt x="271646" y="1577"/>
                    </a:cubicBezTo>
                    <a:cubicBezTo>
                      <a:pt x="244158" y="23144"/>
                      <a:pt x="217705" y="29392"/>
                      <a:pt x="190549" y="29392"/>
                    </a:cubicBezTo>
                    <a:cubicBezTo>
                      <a:pt x="159868" y="29392"/>
                      <a:pt x="128290" y="21416"/>
                      <a:pt x="93308" y="18546"/>
                    </a:cubicBezTo>
                    <a:cubicBezTo>
                      <a:pt x="88785" y="18173"/>
                      <a:pt x="84307" y="17976"/>
                      <a:pt x="79886" y="17976"/>
                    </a:cubicBezTo>
                    <a:cubicBezTo>
                      <a:pt x="51542" y="17976"/>
                      <a:pt x="25534" y="26076"/>
                      <a:pt x="5004" y="47828"/>
                    </a:cubicBezTo>
                    <a:cubicBezTo>
                      <a:pt x="1" y="53148"/>
                      <a:pt x="5261" y="60055"/>
                      <a:pt x="10969" y="60055"/>
                    </a:cubicBezTo>
                    <a:cubicBezTo>
                      <a:pt x="12795" y="60055"/>
                      <a:pt x="14667" y="59347"/>
                      <a:pt x="16263" y="57655"/>
                    </a:cubicBezTo>
                    <a:cubicBezTo>
                      <a:pt x="34030" y="38813"/>
                      <a:pt x="55097" y="33038"/>
                      <a:pt x="77394" y="33038"/>
                    </a:cubicBezTo>
                    <a:cubicBezTo>
                      <a:pt x="109947" y="33038"/>
                      <a:pt x="145122" y="45346"/>
                      <a:pt x="176479" y="47271"/>
                    </a:cubicBezTo>
                    <a:cubicBezTo>
                      <a:pt x="179709" y="47467"/>
                      <a:pt x="182911" y="47565"/>
                      <a:pt x="186085" y="47565"/>
                    </a:cubicBezTo>
                    <a:cubicBezTo>
                      <a:pt x="220824" y="47565"/>
                      <a:pt x="252155" y="35862"/>
                      <a:pt x="280080" y="13970"/>
                    </a:cubicBezTo>
                    <a:cubicBezTo>
                      <a:pt x="286208" y="9172"/>
                      <a:pt x="281780" y="0"/>
                      <a:pt x="275829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070;p22">
                <a:extLst>
                  <a:ext uri="{FF2B5EF4-FFF2-40B4-BE49-F238E27FC236}">
                    <a16:creationId xmlns:a16="http://schemas.microsoft.com/office/drawing/2014/main" id="{75D699FD-B70D-4233-8E64-6CEE5B24ED6F}"/>
                  </a:ext>
                </a:extLst>
              </p:cNvPr>
              <p:cNvSpPr/>
              <p:nvPr/>
            </p:nvSpPr>
            <p:spPr>
              <a:xfrm>
                <a:off x="25912400" y="27473500"/>
                <a:ext cx="17568775" cy="3087700"/>
              </a:xfrm>
              <a:custGeom>
                <a:avLst/>
                <a:gdLst/>
                <a:ahLst/>
                <a:cxnLst/>
                <a:rect l="l" t="t" r="r" b="b"/>
                <a:pathLst>
                  <a:path w="702751" h="123508" extrusionOk="0">
                    <a:moveTo>
                      <a:pt x="459115" y="0"/>
                    </a:moveTo>
                    <a:cubicBezTo>
                      <a:pt x="410516" y="0"/>
                      <a:pt x="370485" y="23475"/>
                      <a:pt x="329298" y="49543"/>
                    </a:cubicBezTo>
                    <a:cubicBezTo>
                      <a:pt x="302164" y="66691"/>
                      <a:pt x="274374" y="84375"/>
                      <a:pt x="242466" y="90204"/>
                    </a:cubicBezTo>
                    <a:cubicBezTo>
                      <a:pt x="234659" y="91623"/>
                      <a:pt x="226918" y="92225"/>
                      <a:pt x="219225" y="92225"/>
                    </a:cubicBezTo>
                    <a:cubicBezTo>
                      <a:pt x="187455" y="92225"/>
                      <a:pt x="156492" y="81958"/>
                      <a:pt x="125040" y="76577"/>
                    </a:cubicBezTo>
                    <a:cubicBezTo>
                      <a:pt x="113660" y="74625"/>
                      <a:pt x="102016" y="73456"/>
                      <a:pt x="90503" y="73456"/>
                    </a:cubicBezTo>
                    <a:cubicBezTo>
                      <a:pt x="57679" y="73456"/>
                      <a:pt x="25916" y="82960"/>
                      <a:pt x="4371" y="110912"/>
                    </a:cubicBezTo>
                    <a:cubicBezTo>
                      <a:pt x="0" y="116586"/>
                      <a:pt x="5118" y="123507"/>
                      <a:pt x="10448" y="123507"/>
                    </a:cubicBezTo>
                    <a:cubicBezTo>
                      <a:pt x="12275" y="123507"/>
                      <a:pt x="14127" y="122694"/>
                      <a:pt x="15630" y="120739"/>
                    </a:cubicBezTo>
                    <a:cubicBezTo>
                      <a:pt x="34896" y="95744"/>
                      <a:pt x="59861" y="88069"/>
                      <a:pt x="86828" y="88069"/>
                    </a:cubicBezTo>
                    <a:cubicBezTo>
                      <a:pt x="126243" y="88069"/>
                      <a:pt x="169935" y="104463"/>
                      <a:pt x="206361" y="107133"/>
                    </a:cubicBezTo>
                    <a:cubicBezTo>
                      <a:pt x="209871" y="107391"/>
                      <a:pt x="213338" y="107517"/>
                      <a:pt x="216765" y="107517"/>
                    </a:cubicBezTo>
                    <a:cubicBezTo>
                      <a:pt x="261806" y="107517"/>
                      <a:pt x="299874" y="85895"/>
                      <a:pt x="337752" y="61936"/>
                    </a:cubicBezTo>
                    <a:cubicBezTo>
                      <a:pt x="362359" y="46360"/>
                      <a:pt x="387126" y="29730"/>
                      <a:pt x="415154" y="21077"/>
                    </a:cubicBezTo>
                    <a:cubicBezTo>
                      <a:pt x="428690" y="16889"/>
                      <a:pt x="442263" y="15185"/>
                      <a:pt x="455818" y="15185"/>
                    </a:cubicBezTo>
                    <a:cubicBezTo>
                      <a:pt x="480513" y="15185"/>
                      <a:pt x="505151" y="20841"/>
                      <a:pt x="529398" y="27442"/>
                    </a:cubicBezTo>
                    <a:cubicBezTo>
                      <a:pt x="564534" y="36995"/>
                      <a:pt x="599774" y="47586"/>
                      <a:pt x="634929" y="47586"/>
                    </a:cubicBezTo>
                    <a:cubicBezTo>
                      <a:pt x="655047" y="47586"/>
                      <a:pt x="675137" y="44117"/>
                      <a:pt x="695164" y="35002"/>
                    </a:cubicBezTo>
                    <a:cubicBezTo>
                      <a:pt x="702751" y="31523"/>
                      <a:pt x="699876" y="20117"/>
                      <a:pt x="693127" y="20117"/>
                    </a:cubicBezTo>
                    <a:cubicBezTo>
                      <a:pt x="692196" y="20117"/>
                      <a:pt x="691192" y="20334"/>
                      <a:pt x="690131" y="20818"/>
                    </a:cubicBezTo>
                    <a:cubicBezTo>
                      <a:pt x="671357" y="29365"/>
                      <a:pt x="652696" y="32615"/>
                      <a:pt x="634088" y="32615"/>
                    </a:cubicBezTo>
                    <a:cubicBezTo>
                      <a:pt x="580627" y="32615"/>
                      <a:pt x="527597" y="5792"/>
                      <a:pt x="473559" y="687"/>
                    </a:cubicBezTo>
                    <a:cubicBezTo>
                      <a:pt x="468658" y="223"/>
                      <a:pt x="463846" y="0"/>
                      <a:pt x="459115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071;p22">
                <a:extLst>
                  <a:ext uri="{FF2B5EF4-FFF2-40B4-BE49-F238E27FC236}">
                    <a16:creationId xmlns:a16="http://schemas.microsoft.com/office/drawing/2014/main" id="{F40C7833-100E-4ECD-8615-455D7762A4CF}"/>
                  </a:ext>
                </a:extLst>
              </p:cNvPr>
              <p:cNvSpPr/>
              <p:nvPr/>
            </p:nvSpPr>
            <p:spPr>
              <a:xfrm>
                <a:off x="18036850" y="31904925"/>
                <a:ext cx="26295200" cy="2982375"/>
              </a:xfrm>
              <a:custGeom>
                <a:avLst/>
                <a:gdLst/>
                <a:ahLst/>
                <a:cxnLst/>
                <a:rect l="l" t="t" r="r" b="b"/>
                <a:pathLst>
                  <a:path w="1051808" h="119295" extrusionOk="0">
                    <a:moveTo>
                      <a:pt x="927309" y="1"/>
                    </a:moveTo>
                    <a:cubicBezTo>
                      <a:pt x="886163" y="1"/>
                      <a:pt x="844879" y="10938"/>
                      <a:pt x="805092" y="31130"/>
                    </a:cubicBezTo>
                    <a:cubicBezTo>
                      <a:pt x="764464" y="51761"/>
                      <a:pt x="730000" y="66114"/>
                      <a:pt x="690170" y="66114"/>
                    </a:cubicBezTo>
                    <a:cubicBezTo>
                      <a:pt x="675083" y="66114"/>
                      <a:pt x="659226" y="64055"/>
                      <a:pt x="641972" y="59497"/>
                    </a:cubicBezTo>
                    <a:cubicBezTo>
                      <a:pt x="601590" y="48838"/>
                      <a:pt x="561584" y="31934"/>
                      <a:pt x="519391" y="31934"/>
                    </a:cubicBezTo>
                    <a:cubicBezTo>
                      <a:pt x="516150" y="31934"/>
                      <a:pt x="512895" y="32034"/>
                      <a:pt x="509626" y="32244"/>
                    </a:cubicBezTo>
                    <a:cubicBezTo>
                      <a:pt x="468011" y="34929"/>
                      <a:pt x="432144" y="56592"/>
                      <a:pt x="394985" y="73561"/>
                    </a:cubicBezTo>
                    <a:cubicBezTo>
                      <a:pt x="364795" y="87334"/>
                      <a:pt x="335822" y="93008"/>
                      <a:pt x="306280" y="93008"/>
                    </a:cubicBezTo>
                    <a:cubicBezTo>
                      <a:pt x="281589" y="93008"/>
                      <a:pt x="256502" y="89044"/>
                      <a:pt x="229975" y="82532"/>
                    </a:cubicBezTo>
                    <a:cubicBezTo>
                      <a:pt x="192071" y="73221"/>
                      <a:pt x="150728" y="62451"/>
                      <a:pt x="111382" y="62451"/>
                    </a:cubicBezTo>
                    <a:cubicBezTo>
                      <a:pt x="72054" y="62451"/>
                      <a:pt x="34721" y="73211"/>
                      <a:pt x="4810" y="106941"/>
                    </a:cubicBezTo>
                    <a:cubicBezTo>
                      <a:pt x="1" y="112379"/>
                      <a:pt x="5199" y="119295"/>
                      <a:pt x="10794" y="119295"/>
                    </a:cubicBezTo>
                    <a:cubicBezTo>
                      <a:pt x="12629" y="119295"/>
                      <a:pt x="14507" y="118551"/>
                      <a:pt x="16089" y="116768"/>
                    </a:cubicBezTo>
                    <a:cubicBezTo>
                      <a:pt x="43200" y="86175"/>
                      <a:pt x="76074" y="76267"/>
                      <a:pt x="111208" y="76267"/>
                    </a:cubicBezTo>
                    <a:cubicBezTo>
                      <a:pt x="170245" y="76267"/>
                      <a:pt x="235663" y="104243"/>
                      <a:pt x="290847" y="109069"/>
                    </a:cubicBezTo>
                    <a:cubicBezTo>
                      <a:pt x="296562" y="109566"/>
                      <a:pt x="302180" y="109808"/>
                      <a:pt x="307719" y="109808"/>
                    </a:cubicBezTo>
                    <a:cubicBezTo>
                      <a:pt x="340079" y="109808"/>
                      <a:pt x="369709" y="101554"/>
                      <a:pt x="399978" y="87744"/>
                    </a:cubicBezTo>
                    <a:cubicBezTo>
                      <a:pt x="439576" y="69705"/>
                      <a:pt x="476617" y="47344"/>
                      <a:pt x="520870" y="47344"/>
                    </a:cubicBezTo>
                    <a:cubicBezTo>
                      <a:pt x="523124" y="47344"/>
                      <a:pt x="525396" y="47402"/>
                      <a:pt x="527689" y="47521"/>
                    </a:cubicBezTo>
                    <a:cubicBezTo>
                      <a:pt x="589608" y="50747"/>
                      <a:pt x="644058" y="81267"/>
                      <a:pt x="702588" y="81267"/>
                    </a:cubicBezTo>
                    <a:cubicBezTo>
                      <a:pt x="721661" y="81267"/>
                      <a:pt x="741168" y="78025"/>
                      <a:pt x="761507" y="69543"/>
                    </a:cubicBezTo>
                    <a:cubicBezTo>
                      <a:pt x="805033" y="51400"/>
                      <a:pt x="843067" y="23769"/>
                      <a:pt x="890591" y="16369"/>
                    </a:cubicBezTo>
                    <a:cubicBezTo>
                      <a:pt x="901549" y="14664"/>
                      <a:pt x="912475" y="13835"/>
                      <a:pt x="923320" y="13835"/>
                    </a:cubicBezTo>
                    <a:cubicBezTo>
                      <a:pt x="963587" y="13835"/>
                      <a:pt x="1002738" y="25268"/>
                      <a:pt x="1038235" y="45751"/>
                    </a:cubicBezTo>
                    <a:cubicBezTo>
                      <a:pt x="1039451" y="46447"/>
                      <a:pt x="1040626" y="46753"/>
                      <a:pt x="1041722" y="46753"/>
                    </a:cubicBezTo>
                    <a:cubicBezTo>
                      <a:pt x="1048137" y="46753"/>
                      <a:pt x="1051808" y="36259"/>
                      <a:pt x="1044740" y="32164"/>
                    </a:cubicBezTo>
                    <a:cubicBezTo>
                      <a:pt x="1006709" y="10216"/>
                      <a:pt x="967073" y="1"/>
                      <a:pt x="927309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072;p22">
                <a:extLst>
                  <a:ext uri="{FF2B5EF4-FFF2-40B4-BE49-F238E27FC236}">
                    <a16:creationId xmlns:a16="http://schemas.microsoft.com/office/drawing/2014/main" id="{0A260F6D-739D-4CB4-AB29-5A2404956577}"/>
                  </a:ext>
                </a:extLst>
              </p:cNvPr>
              <p:cNvSpPr/>
              <p:nvPr/>
            </p:nvSpPr>
            <p:spPr>
              <a:xfrm>
                <a:off x="-19295375" y="13058475"/>
                <a:ext cx="1540200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608" h="45058" extrusionOk="0">
                    <a:moveTo>
                      <a:pt x="29103" y="1"/>
                    </a:moveTo>
                    <a:cubicBezTo>
                      <a:pt x="0" y="1"/>
                      <a:pt x="3561" y="45058"/>
                      <a:pt x="32505" y="45058"/>
                    </a:cubicBezTo>
                    <a:cubicBezTo>
                      <a:pt x="61608" y="45058"/>
                      <a:pt x="58047" y="1"/>
                      <a:pt x="29103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073;p22">
                <a:extLst>
                  <a:ext uri="{FF2B5EF4-FFF2-40B4-BE49-F238E27FC236}">
                    <a16:creationId xmlns:a16="http://schemas.microsoft.com/office/drawing/2014/main" id="{64E10EF8-472B-4969-82D3-7FEC2D5C84E7}"/>
                  </a:ext>
                </a:extLst>
              </p:cNvPr>
              <p:cNvSpPr/>
              <p:nvPr/>
            </p:nvSpPr>
            <p:spPr>
              <a:xfrm>
                <a:off x="-16114050" y="1285507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4" y="1"/>
                    </a:moveTo>
                    <a:cubicBezTo>
                      <a:pt x="1" y="1"/>
                      <a:pt x="3542" y="45058"/>
                      <a:pt x="32486" y="45058"/>
                    </a:cubicBezTo>
                    <a:cubicBezTo>
                      <a:pt x="61569" y="45058"/>
                      <a:pt x="58028" y="1"/>
                      <a:pt x="2908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074;p22">
                <a:extLst>
                  <a:ext uri="{FF2B5EF4-FFF2-40B4-BE49-F238E27FC236}">
                    <a16:creationId xmlns:a16="http://schemas.microsoft.com/office/drawing/2014/main" id="{81BA5784-F870-47CD-9AC9-DFEE17EB2B28}"/>
                  </a:ext>
                </a:extLst>
              </p:cNvPr>
              <p:cNvSpPr/>
              <p:nvPr/>
            </p:nvSpPr>
            <p:spPr>
              <a:xfrm>
                <a:off x="-11918175" y="13193750"/>
                <a:ext cx="15397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89" h="45058" extrusionOk="0">
                    <a:moveTo>
                      <a:pt x="29103" y="0"/>
                    </a:moveTo>
                    <a:cubicBezTo>
                      <a:pt x="0" y="0"/>
                      <a:pt x="3561" y="45058"/>
                      <a:pt x="32505" y="45058"/>
                    </a:cubicBezTo>
                    <a:cubicBezTo>
                      <a:pt x="61588" y="45038"/>
                      <a:pt x="58047" y="0"/>
                      <a:pt x="2910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075;p22">
                <a:extLst>
                  <a:ext uri="{FF2B5EF4-FFF2-40B4-BE49-F238E27FC236}">
                    <a16:creationId xmlns:a16="http://schemas.microsoft.com/office/drawing/2014/main" id="{2F239237-CAF7-4647-B3EF-B6B7D43CD841}"/>
                  </a:ext>
                </a:extLst>
              </p:cNvPr>
              <p:cNvSpPr/>
              <p:nvPr/>
            </p:nvSpPr>
            <p:spPr>
              <a:xfrm>
                <a:off x="-6977325" y="12990850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3" y="0"/>
                    </a:moveTo>
                    <a:cubicBezTo>
                      <a:pt x="0" y="0"/>
                      <a:pt x="3561" y="45057"/>
                      <a:pt x="32505" y="45057"/>
                    </a:cubicBezTo>
                    <a:cubicBezTo>
                      <a:pt x="61568" y="45057"/>
                      <a:pt x="58047" y="0"/>
                      <a:pt x="2910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076;p22">
                <a:extLst>
                  <a:ext uri="{FF2B5EF4-FFF2-40B4-BE49-F238E27FC236}">
                    <a16:creationId xmlns:a16="http://schemas.microsoft.com/office/drawing/2014/main" id="{728BA27A-94DE-4A97-8EFE-03A6E3059A69}"/>
                  </a:ext>
                </a:extLst>
              </p:cNvPr>
              <p:cNvSpPr/>
              <p:nvPr/>
            </p:nvSpPr>
            <p:spPr>
              <a:xfrm>
                <a:off x="-3796500" y="1302417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4" y="0"/>
                    </a:moveTo>
                    <a:cubicBezTo>
                      <a:pt x="1" y="0"/>
                      <a:pt x="3562" y="45057"/>
                      <a:pt x="32506" y="45057"/>
                    </a:cubicBezTo>
                    <a:cubicBezTo>
                      <a:pt x="61569" y="45057"/>
                      <a:pt x="58048" y="0"/>
                      <a:pt x="2910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077;p22">
                <a:extLst>
                  <a:ext uri="{FF2B5EF4-FFF2-40B4-BE49-F238E27FC236}">
                    <a16:creationId xmlns:a16="http://schemas.microsoft.com/office/drawing/2014/main" id="{04EA311C-579B-4ED8-A2B2-4DAB690498A4}"/>
                  </a:ext>
                </a:extLst>
              </p:cNvPr>
              <p:cNvSpPr/>
              <p:nvPr/>
            </p:nvSpPr>
            <p:spPr>
              <a:xfrm>
                <a:off x="1178675" y="12855075"/>
                <a:ext cx="15387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49" h="45058" extrusionOk="0">
                    <a:moveTo>
                      <a:pt x="29064" y="1"/>
                    </a:moveTo>
                    <a:cubicBezTo>
                      <a:pt x="0" y="1"/>
                      <a:pt x="3541" y="45058"/>
                      <a:pt x="32485" y="45058"/>
                    </a:cubicBezTo>
                    <a:cubicBezTo>
                      <a:pt x="61548" y="45058"/>
                      <a:pt x="58027" y="1"/>
                      <a:pt x="2906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078;p22">
                <a:extLst>
                  <a:ext uri="{FF2B5EF4-FFF2-40B4-BE49-F238E27FC236}">
                    <a16:creationId xmlns:a16="http://schemas.microsoft.com/office/drawing/2014/main" id="{362F70D3-4030-48A3-A8CF-72C888018D70}"/>
                  </a:ext>
                </a:extLst>
              </p:cNvPr>
              <p:cNvSpPr/>
              <p:nvPr/>
            </p:nvSpPr>
            <p:spPr>
              <a:xfrm>
                <a:off x="-5353100" y="10994100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4" y="1"/>
                    </a:moveTo>
                    <a:cubicBezTo>
                      <a:pt x="1" y="1"/>
                      <a:pt x="3562" y="45058"/>
                      <a:pt x="32505" y="45058"/>
                    </a:cubicBezTo>
                    <a:cubicBezTo>
                      <a:pt x="61569" y="45058"/>
                      <a:pt x="58048" y="1"/>
                      <a:pt x="2910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079;p22">
                <a:extLst>
                  <a:ext uri="{FF2B5EF4-FFF2-40B4-BE49-F238E27FC236}">
                    <a16:creationId xmlns:a16="http://schemas.microsoft.com/office/drawing/2014/main" id="{9F5A2E7D-31BF-4AD6-B114-3275E822D610}"/>
                  </a:ext>
                </a:extLst>
              </p:cNvPr>
              <p:cNvSpPr/>
              <p:nvPr/>
            </p:nvSpPr>
            <p:spPr>
              <a:xfrm>
                <a:off x="-852375" y="11265150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4" y="0"/>
                    </a:moveTo>
                    <a:cubicBezTo>
                      <a:pt x="1" y="0"/>
                      <a:pt x="3561" y="45058"/>
                      <a:pt x="32505" y="45058"/>
                    </a:cubicBezTo>
                    <a:cubicBezTo>
                      <a:pt x="61568" y="45018"/>
                      <a:pt x="58047" y="0"/>
                      <a:pt x="2910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080;p22">
                <a:extLst>
                  <a:ext uri="{FF2B5EF4-FFF2-40B4-BE49-F238E27FC236}">
                    <a16:creationId xmlns:a16="http://schemas.microsoft.com/office/drawing/2014/main" id="{2744113B-4666-4F77-9AF5-033D9EF98B43}"/>
                  </a:ext>
                </a:extLst>
              </p:cNvPr>
              <p:cNvSpPr/>
              <p:nvPr/>
            </p:nvSpPr>
            <p:spPr>
              <a:xfrm>
                <a:off x="-1867400" y="15020900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4" y="0"/>
                    </a:moveTo>
                    <a:cubicBezTo>
                      <a:pt x="1" y="0"/>
                      <a:pt x="3561" y="45057"/>
                      <a:pt x="32505" y="45057"/>
                    </a:cubicBezTo>
                    <a:cubicBezTo>
                      <a:pt x="61568" y="45057"/>
                      <a:pt x="58047" y="0"/>
                      <a:pt x="2910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081;p22">
                <a:extLst>
                  <a:ext uri="{FF2B5EF4-FFF2-40B4-BE49-F238E27FC236}">
                    <a16:creationId xmlns:a16="http://schemas.microsoft.com/office/drawing/2014/main" id="{BE2E5999-EBFB-402C-833D-BE026EC610D6}"/>
                  </a:ext>
                </a:extLst>
              </p:cNvPr>
              <p:cNvSpPr/>
              <p:nvPr/>
            </p:nvSpPr>
            <p:spPr>
              <a:xfrm>
                <a:off x="-6029950" y="1518997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4" y="1"/>
                    </a:moveTo>
                    <a:cubicBezTo>
                      <a:pt x="1" y="1"/>
                      <a:pt x="3562" y="45058"/>
                      <a:pt x="32505" y="45058"/>
                    </a:cubicBezTo>
                    <a:cubicBezTo>
                      <a:pt x="61569" y="45058"/>
                      <a:pt x="58048" y="1"/>
                      <a:pt x="2910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082;p22">
                <a:extLst>
                  <a:ext uri="{FF2B5EF4-FFF2-40B4-BE49-F238E27FC236}">
                    <a16:creationId xmlns:a16="http://schemas.microsoft.com/office/drawing/2014/main" id="{D93290A7-316D-481D-A351-963B7A52062F}"/>
                  </a:ext>
                </a:extLst>
              </p:cNvPr>
              <p:cNvSpPr/>
              <p:nvPr/>
            </p:nvSpPr>
            <p:spPr>
              <a:xfrm>
                <a:off x="-9920950" y="14953250"/>
                <a:ext cx="15387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49" h="45058" extrusionOk="0">
                    <a:moveTo>
                      <a:pt x="29084" y="1"/>
                    </a:moveTo>
                    <a:cubicBezTo>
                      <a:pt x="0" y="1"/>
                      <a:pt x="3541" y="45058"/>
                      <a:pt x="32485" y="45058"/>
                    </a:cubicBezTo>
                    <a:cubicBezTo>
                      <a:pt x="61548" y="45058"/>
                      <a:pt x="58027" y="1"/>
                      <a:pt x="2908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083;p22">
                <a:extLst>
                  <a:ext uri="{FF2B5EF4-FFF2-40B4-BE49-F238E27FC236}">
                    <a16:creationId xmlns:a16="http://schemas.microsoft.com/office/drawing/2014/main" id="{26EA4BFA-2C03-435E-ABF4-1670517F74C0}"/>
                  </a:ext>
                </a:extLst>
              </p:cNvPr>
              <p:cNvSpPr/>
              <p:nvPr/>
            </p:nvSpPr>
            <p:spPr>
              <a:xfrm>
                <a:off x="-13847275" y="15325750"/>
                <a:ext cx="1540225" cy="1125950"/>
              </a:xfrm>
              <a:custGeom>
                <a:avLst/>
                <a:gdLst/>
                <a:ahLst/>
                <a:cxnLst/>
                <a:rect l="l" t="t" r="r" b="b"/>
                <a:pathLst>
                  <a:path w="61609" h="45038" extrusionOk="0">
                    <a:moveTo>
                      <a:pt x="29104" y="1"/>
                    </a:moveTo>
                    <a:cubicBezTo>
                      <a:pt x="1" y="1"/>
                      <a:pt x="3562" y="45038"/>
                      <a:pt x="32505" y="45038"/>
                    </a:cubicBezTo>
                    <a:cubicBezTo>
                      <a:pt x="61608" y="45038"/>
                      <a:pt x="58048" y="1"/>
                      <a:pt x="2910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084;p22">
                <a:extLst>
                  <a:ext uri="{FF2B5EF4-FFF2-40B4-BE49-F238E27FC236}">
                    <a16:creationId xmlns:a16="http://schemas.microsoft.com/office/drawing/2014/main" id="{68E1E382-A5E4-4B47-B364-690CADD578B1}"/>
                  </a:ext>
                </a:extLst>
              </p:cNvPr>
              <p:cNvSpPr/>
              <p:nvPr/>
            </p:nvSpPr>
            <p:spPr>
              <a:xfrm>
                <a:off x="-16689425" y="16509875"/>
                <a:ext cx="1539200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8" h="45058" extrusionOk="0">
                    <a:moveTo>
                      <a:pt x="29103" y="0"/>
                    </a:moveTo>
                    <a:cubicBezTo>
                      <a:pt x="0" y="0"/>
                      <a:pt x="3561" y="45057"/>
                      <a:pt x="32505" y="45057"/>
                    </a:cubicBezTo>
                    <a:cubicBezTo>
                      <a:pt x="61568" y="45057"/>
                      <a:pt x="58047" y="0"/>
                      <a:pt x="2910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085;p22">
                <a:extLst>
                  <a:ext uri="{FF2B5EF4-FFF2-40B4-BE49-F238E27FC236}">
                    <a16:creationId xmlns:a16="http://schemas.microsoft.com/office/drawing/2014/main" id="{F55E57A9-49D2-41AF-BC53-74CD4F10B6C2}"/>
                  </a:ext>
                </a:extLst>
              </p:cNvPr>
              <p:cNvSpPr/>
              <p:nvPr/>
            </p:nvSpPr>
            <p:spPr>
              <a:xfrm>
                <a:off x="-14895625" y="1972502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4" y="1"/>
                    </a:moveTo>
                    <a:cubicBezTo>
                      <a:pt x="1" y="1"/>
                      <a:pt x="3542" y="45058"/>
                      <a:pt x="32486" y="45058"/>
                    </a:cubicBezTo>
                    <a:cubicBezTo>
                      <a:pt x="61569" y="45038"/>
                      <a:pt x="58028" y="1"/>
                      <a:pt x="2908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086;p22">
                <a:extLst>
                  <a:ext uri="{FF2B5EF4-FFF2-40B4-BE49-F238E27FC236}">
                    <a16:creationId xmlns:a16="http://schemas.microsoft.com/office/drawing/2014/main" id="{E4C73F4B-E93C-4D8B-8620-ED5A552ADE5A}"/>
                  </a:ext>
                </a:extLst>
              </p:cNvPr>
              <p:cNvSpPr/>
              <p:nvPr/>
            </p:nvSpPr>
            <p:spPr>
              <a:xfrm>
                <a:off x="-13778650" y="17626850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64" y="0"/>
                    </a:moveTo>
                    <a:cubicBezTo>
                      <a:pt x="1" y="0"/>
                      <a:pt x="3522" y="45057"/>
                      <a:pt x="32466" y="45057"/>
                    </a:cubicBezTo>
                    <a:cubicBezTo>
                      <a:pt x="61569" y="45037"/>
                      <a:pt x="58008" y="0"/>
                      <a:pt x="2906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087;p22">
                <a:extLst>
                  <a:ext uri="{FF2B5EF4-FFF2-40B4-BE49-F238E27FC236}">
                    <a16:creationId xmlns:a16="http://schemas.microsoft.com/office/drawing/2014/main" id="{913BF542-9F6C-4785-ABF0-CFA6436DD576}"/>
                  </a:ext>
                </a:extLst>
              </p:cNvPr>
              <p:cNvSpPr/>
              <p:nvPr/>
            </p:nvSpPr>
            <p:spPr>
              <a:xfrm>
                <a:off x="-13609550" y="2233047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4" y="1"/>
                    </a:moveTo>
                    <a:cubicBezTo>
                      <a:pt x="0" y="1"/>
                      <a:pt x="3561" y="45058"/>
                      <a:pt x="32505" y="45058"/>
                    </a:cubicBezTo>
                    <a:cubicBezTo>
                      <a:pt x="61568" y="45058"/>
                      <a:pt x="58008" y="1"/>
                      <a:pt x="2908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088;p22">
                <a:extLst>
                  <a:ext uri="{FF2B5EF4-FFF2-40B4-BE49-F238E27FC236}">
                    <a16:creationId xmlns:a16="http://schemas.microsoft.com/office/drawing/2014/main" id="{A6DC9329-12D4-454B-862E-25439B9ECC3A}"/>
                  </a:ext>
                </a:extLst>
              </p:cNvPr>
              <p:cNvSpPr/>
              <p:nvPr/>
            </p:nvSpPr>
            <p:spPr>
              <a:xfrm>
                <a:off x="-11072250" y="20638100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4" y="1"/>
                    </a:moveTo>
                    <a:cubicBezTo>
                      <a:pt x="1" y="1"/>
                      <a:pt x="3562" y="45058"/>
                      <a:pt x="32506" y="45058"/>
                    </a:cubicBezTo>
                    <a:cubicBezTo>
                      <a:pt x="61569" y="45058"/>
                      <a:pt x="58048" y="1"/>
                      <a:pt x="2910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089;p22">
                <a:extLst>
                  <a:ext uri="{FF2B5EF4-FFF2-40B4-BE49-F238E27FC236}">
                    <a16:creationId xmlns:a16="http://schemas.microsoft.com/office/drawing/2014/main" id="{2AE6298E-543A-498C-8678-05690659D630}"/>
                  </a:ext>
                </a:extLst>
              </p:cNvPr>
              <p:cNvSpPr/>
              <p:nvPr/>
            </p:nvSpPr>
            <p:spPr>
              <a:xfrm>
                <a:off x="-12120575" y="24191450"/>
                <a:ext cx="1539200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8" h="45058" extrusionOk="0">
                    <a:moveTo>
                      <a:pt x="29083" y="0"/>
                    </a:moveTo>
                    <a:cubicBezTo>
                      <a:pt x="0" y="0"/>
                      <a:pt x="3561" y="45057"/>
                      <a:pt x="32485" y="45057"/>
                    </a:cubicBezTo>
                    <a:cubicBezTo>
                      <a:pt x="61568" y="45057"/>
                      <a:pt x="58007" y="0"/>
                      <a:pt x="2908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090;p22">
                <a:extLst>
                  <a:ext uri="{FF2B5EF4-FFF2-40B4-BE49-F238E27FC236}">
                    <a16:creationId xmlns:a16="http://schemas.microsoft.com/office/drawing/2014/main" id="{8B947201-E29E-4BA2-BD8F-CFFE5A4CCD37}"/>
                  </a:ext>
                </a:extLst>
              </p:cNvPr>
              <p:cNvSpPr/>
              <p:nvPr/>
            </p:nvSpPr>
            <p:spPr>
              <a:xfrm>
                <a:off x="-9007375" y="2202562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3" y="0"/>
                    </a:moveTo>
                    <a:cubicBezTo>
                      <a:pt x="0" y="0"/>
                      <a:pt x="3541" y="45057"/>
                      <a:pt x="32485" y="45057"/>
                    </a:cubicBezTo>
                    <a:cubicBezTo>
                      <a:pt x="61568" y="45057"/>
                      <a:pt x="58027" y="0"/>
                      <a:pt x="2908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091;p22">
                <a:extLst>
                  <a:ext uri="{FF2B5EF4-FFF2-40B4-BE49-F238E27FC236}">
                    <a16:creationId xmlns:a16="http://schemas.microsoft.com/office/drawing/2014/main" id="{B8885520-8299-4CF3-A0A9-CCEF96362C25}"/>
                  </a:ext>
                </a:extLst>
              </p:cNvPr>
              <p:cNvSpPr/>
              <p:nvPr/>
            </p:nvSpPr>
            <p:spPr>
              <a:xfrm>
                <a:off x="-6199025" y="21586000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3" y="0"/>
                    </a:moveTo>
                    <a:cubicBezTo>
                      <a:pt x="0" y="0"/>
                      <a:pt x="3561" y="45057"/>
                      <a:pt x="32505" y="45057"/>
                    </a:cubicBezTo>
                    <a:cubicBezTo>
                      <a:pt x="61568" y="45037"/>
                      <a:pt x="58047" y="0"/>
                      <a:pt x="2910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092;p22">
                <a:extLst>
                  <a:ext uri="{FF2B5EF4-FFF2-40B4-BE49-F238E27FC236}">
                    <a16:creationId xmlns:a16="http://schemas.microsoft.com/office/drawing/2014/main" id="{8FB5C7B6-BAB6-4E89-823F-F74BDF85CD02}"/>
                  </a:ext>
                </a:extLst>
              </p:cNvPr>
              <p:cNvSpPr/>
              <p:nvPr/>
            </p:nvSpPr>
            <p:spPr>
              <a:xfrm>
                <a:off x="-7721825" y="24158125"/>
                <a:ext cx="15397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89" h="45058" extrusionOk="0">
                    <a:moveTo>
                      <a:pt x="29084" y="0"/>
                    </a:moveTo>
                    <a:cubicBezTo>
                      <a:pt x="1" y="0"/>
                      <a:pt x="3542" y="45058"/>
                      <a:pt x="32486" y="45058"/>
                    </a:cubicBezTo>
                    <a:cubicBezTo>
                      <a:pt x="61589" y="45018"/>
                      <a:pt x="58028" y="0"/>
                      <a:pt x="2908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093;p22">
                <a:extLst>
                  <a:ext uri="{FF2B5EF4-FFF2-40B4-BE49-F238E27FC236}">
                    <a16:creationId xmlns:a16="http://schemas.microsoft.com/office/drawing/2014/main" id="{459A12DF-FAA9-4F5A-B39C-C1EE9D47F367}"/>
                  </a:ext>
                </a:extLst>
              </p:cNvPr>
              <p:cNvSpPr/>
              <p:nvPr/>
            </p:nvSpPr>
            <p:spPr>
              <a:xfrm>
                <a:off x="-22882025" y="3332867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3" y="0"/>
                    </a:moveTo>
                    <a:cubicBezTo>
                      <a:pt x="0" y="0"/>
                      <a:pt x="3561" y="45057"/>
                      <a:pt x="32505" y="45057"/>
                    </a:cubicBezTo>
                    <a:cubicBezTo>
                      <a:pt x="61568" y="45057"/>
                      <a:pt x="58027" y="0"/>
                      <a:pt x="2908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094;p22">
                <a:extLst>
                  <a:ext uri="{FF2B5EF4-FFF2-40B4-BE49-F238E27FC236}">
                    <a16:creationId xmlns:a16="http://schemas.microsoft.com/office/drawing/2014/main" id="{9D1F7934-3F41-4C06-9FFC-E00EDDCC773F}"/>
                  </a:ext>
                </a:extLst>
              </p:cNvPr>
              <p:cNvSpPr/>
              <p:nvPr/>
            </p:nvSpPr>
            <p:spPr>
              <a:xfrm>
                <a:off x="-21156350" y="30181150"/>
                <a:ext cx="15397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89" h="45058" extrusionOk="0">
                    <a:moveTo>
                      <a:pt x="29084" y="0"/>
                    </a:moveTo>
                    <a:cubicBezTo>
                      <a:pt x="1" y="0"/>
                      <a:pt x="3562" y="45057"/>
                      <a:pt x="32506" y="45057"/>
                    </a:cubicBezTo>
                    <a:cubicBezTo>
                      <a:pt x="61589" y="45057"/>
                      <a:pt x="58028" y="0"/>
                      <a:pt x="2908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095;p22">
                <a:extLst>
                  <a:ext uri="{FF2B5EF4-FFF2-40B4-BE49-F238E27FC236}">
                    <a16:creationId xmlns:a16="http://schemas.microsoft.com/office/drawing/2014/main" id="{BBA11FAA-8045-4918-B5C7-795DF145E4F1}"/>
                  </a:ext>
                </a:extLst>
              </p:cNvPr>
              <p:cNvSpPr/>
              <p:nvPr/>
            </p:nvSpPr>
            <p:spPr>
              <a:xfrm>
                <a:off x="-17755175" y="28556400"/>
                <a:ext cx="153917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7" h="45058" extrusionOk="0">
                    <a:moveTo>
                      <a:pt x="29083" y="1"/>
                    </a:moveTo>
                    <a:cubicBezTo>
                      <a:pt x="0" y="1"/>
                      <a:pt x="3541" y="45058"/>
                      <a:pt x="32485" y="45058"/>
                    </a:cubicBezTo>
                    <a:cubicBezTo>
                      <a:pt x="32491" y="45058"/>
                      <a:pt x="32498" y="45058"/>
                      <a:pt x="32504" y="45058"/>
                    </a:cubicBezTo>
                    <a:cubicBezTo>
                      <a:pt x="61566" y="45058"/>
                      <a:pt x="58021" y="1"/>
                      <a:pt x="29083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096;p22">
                <a:extLst>
                  <a:ext uri="{FF2B5EF4-FFF2-40B4-BE49-F238E27FC236}">
                    <a16:creationId xmlns:a16="http://schemas.microsoft.com/office/drawing/2014/main" id="{3E45BC1E-7244-4C88-9006-AF1284D63761}"/>
                  </a:ext>
                </a:extLst>
              </p:cNvPr>
              <p:cNvSpPr/>
              <p:nvPr/>
            </p:nvSpPr>
            <p:spPr>
              <a:xfrm>
                <a:off x="-17755175" y="31602475"/>
                <a:ext cx="1539200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8" h="45058" extrusionOk="0">
                    <a:moveTo>
                      <a:pt x="29083" y="1"/>
                    </a:moveTo>
                    <a:cubicBezTo>
                      <a:pt x="0" y="1"/>
                      <a:pt x="3541" y="45058"/>
                      <a:pt x="32485" y="45058"/>
                    </a:cubicBezTo>
                    <a:cubicBezTo>
                      <a:pt x="61568" y="45038"/>
                      <a:pt x="58027" y="1"/>
                      <a:pt x="29083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097;p22">
                <a:extLst>
                  <a:ext uri="{FF2B5EF4-FFF2-40B4-BE49-F238E27FC236}">
                    <a16:creationId xmlns:a16="http://schemas.microsoft.com/office/drawing/2014/main" id="{57DA4700-284B-42F3-A83C-677D17B33F2F}"/>
                  </a:ext>
                </a:extLst>
              </p:cNvPr>
              <p:cNvSpPr/>
              <p:nvPr/>
            </p:nvSpPr>
            <p:spPr>
              <a:xfrm>
                <a:off x="-19684275" y="33988125"/>
                <a:ext cx="15397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89" h="45058" extrusionOk="0">
                    <a:moveTo>
                      <a:pt x="29083" y="0"/>
                    </a:moveTo>
                    <a:cubicBezTo>
                      <a:pt x="0" y="0"/>
                      <a:pt x="3561" y="45057"/>
                      <a:pt x="32505" y="45057"/>
                    </a:cubicBezTo>
                    <a:cubicBezTo>
                      <a:pt x="61588" y="45057"/>
                      <a:pt x="58027" y="0"/>
                      <a:pt x="2908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098;p22">
                <a:extLst>
                  <a:ext uri="{FF2B5EF4-FFF2-40B4-BE49-F238E27FC236}">
                    <a16:creationId xmlns:a16="http://schemas.microsoft.com/office/drawing/2014/main" id="{12C7633C-6DDE-4514-BE6F-68DF6F27C650}"/>
                  </a:ext>
                </a:extLst>
              </p:cNvPr>
              <p:cNvSpPr/>
              <p:nvPr/>
            </p:nvSpPr>
            <p:spPr>
              <a:xfrm>
                <a:off x="-14151125" y="3363302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3" y="1"/>
                    </a:moveTo>
                    <a:cubicBezTo>
                      <a:pt x="0" y="1"/>
                      <a:pt x="3561" y="45058"/>
                      <a:pt x="32505" y="45058"/>
                    </a:cubicBezTo>
                    <a:cubicBezTo>
                      <a:pt x="61568" y="45038"/>
                      <a:pt x="58007" y="1"/>
                      <a:pt x="29103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099;p22">
                <a:extLst>
                  <a:ext uri="{FF2B5EF4-FFF2-40B4-BE49-F238E27FC236}">
                    <a16:creationId xmlns:a16="http://schemas.microsoft.com/office/drawing/2014/main" id="{C26BEEE4-518F-49F6-A448-1E0D4B9D2806}"/>
                  </a:ext>
                </a:extLst>
              </p:cNvPr>
              <p:cNvSpPr/>
              <p:nvPr/>
            </p:nvSpPr>
            <p:spPr>
              <a:xfrm>
                <a:off x="-14100900" y="2967387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3" y="1"/>
                    </a:moveTo>
                    <a:cubicBezTo>
                      <a:pt x="0" y="1"/>
                      <a:pt x="3561" y="45058"/>
                      <a:pt x="32505" y="45058"/>
                    </a:cubicBezTo>
                    <a:cubicBezTo>
                      <a:pt x="61568" y="45038"/>
                      <a:pt x="58047" y="1"/>
                      <a:pt x="29103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100;p22">
                <a:extLst>
                  <a:ext uri="{FF2B5EF4-FFF2-40B4-BE49-F238E27FC236}">
                    <a16:creationId xmlns:a16="http://schemas.microsoft.com/office/drawing/2014/main" id="{48D43025-6B00-46B0-861F-97007DEFC35A}"/>
                  </a:ext>
                </a:extLst>
              </p:cNvPr>
              <p:cNvSpPr/>
              <p:nvPr/>
            </p:nvSpPr>
            <p:spPr>
              <a:xfrm>
                <a:off x="-9583275" y="28658850"/>
                <a:ext cx="15397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89" h="45058" extrusionOk="0">
                    <a:moveTo>
                      <a:pt x="29104" y="1"/>
                    </a:moveTo>
                    <a:cubicBezTo>
                      <a:pt x="1" y="1"/>
                      <a:pt x="3561" y="45058"/>
                      <a:pt x="32505" y="45058"/>
                    </a:cubicBezTo>
                    <a:cubicBezTo>
                      <a:pt x="61588" y="45018"/>
                      <a:pt x="58047" y="1"/>
                      <a:pt x="2910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101;p22">
                <a:extLst>
                  <a:ext uri="{FF2B5EF4-FFF2-40B4-BE49-F238E27FC236}">
                    <a16:creationId xmlns:a16="http://schemas.microsoft.com/office/drawing/2014/main" id="{D9CF3CD5-3AD3-48C9-B721-D85C5007ED42}"/>
                  </a:ext>
                </a:extLst>
              </p:cNvPr>
              <p:cNvSpPr/>
              <p:nvPr/>
            </p:nvSpPr>
            <p:spPr>
              <a:xfrm>
                <a:off x="-11511375" y="3170392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4" y="1"/>
                    </a:moveTo>
                    <a:cubicBezTo>
                      <a:pt x="1" y="1"/>
                      <a:pt x="3561" y="45058"/>
                      <a:pt x="32485" y="45058"/>
                    </a:cubicBezTo>
                    <a:cubicBezTo>
                      <a:pt x="61569" y="45058"/>
                      <a:pt x="58008" y="1"/>
                      <a:pt x="2908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102;p22">
                <a:extLst>
                  <a:ext uri="{FF2B5EF4-FFF2-40B4-BE49-F238E27FC236}">
                    <a16:creationId xmlns:a16="http://schemas.microsoft.com/office/drawing/2014/main" id="{FEAC26F5-2580-431D-8827-D5F0F8CC8DCB}"/>
                  </a:ext>
                </a:extLst>
              </p:cNvPr>
              <p:cNvSpPr/>
              <p:nvPr/>
            </p:nvSpPr>
            <p:spPr>
              <a:xfrm>
                <a:off x="-8313625" y="3363302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4" y="1"/>
                    </a:moveTo>
                    <a:cubicBezTo>
                      <a:pt x="1" y="1"/>
                      <a:pt x="3542" y="45058"/>
                      <a:pt x="32485" y="45058"/>
                    </a:cubicBezTo>
                    <a:cubicBezTo>
                      <a:pt x="61569" y="45038"/>
                      <a:pt x="58028" y="1"/>
                      <a:pt x="2908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103;p22">
                <a:extLst>
                  <a:ext uri="{FF2B5EF4-FFF2-40B4-BE49-F238E27FC236}">
                    <a16:creationId xmlns:a16="http://schemas.microsoft.com/office/drawing/2014/main" id="{A54466AD-BB15-4F44-8F1A-B98550A8C1F4}"/>
                  </a:ext>
                </a:extLst>
              </p:cNvPr>
              <p:cNvSpPr/>
              <p:nvPr/>
            </p:nvSpPr>
            <p:spPr>
              <a:xfrm>
                <a:off x="-7096200" y="30435275"/>
                <a:ext cx="1540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609" h="45058" extrusionOk="0">
                    <a:moveTo>
                      <a:pt x="29104" y="1"/>
                    </a:moveTo>
                    <a:cubicBezTo>
                      <a:pt x="1" y="1"/>
                      <a:pt x="3562" y="45058"/>
                      <a:pt x="32506" y="45058"/>
                    </a:cubicBezTo>
                    <a:cubicBezTo>
                      <a:pt x="61609" y="45038"/>
                      <a:pt x="58048" y="1"/>
                      <a:pt x="2910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104;p22">
                <a:extLst>
                  <a:ext uri="{FF2B5EF4-FFF2-40B4-BE49-F238E27FC236}">
                    <a16:creationId xmlns:a16="http://schemas.microsoft.com/office/drawing/2014/main" id="{3506866F-6369-474C-8552-C214A198AFE3}"/>
                  </a:ext>
                </a:extLst>
              </p:cNvPr>
              <p:cNvSpPr/>
              <p:nvPr/>
            </p:nvSpPr>
            <p:spPr>
              <a:xfrm>
                <a:off x="-5876775" y="34038850"/>
                <a:ext cx="1538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29" h="45058" extrusionOk="0">
                    <a:moveTo>
                      <a:pt x="29064" y="0"/>
                    </a:moveTo>
                    <a:cubicBezTo>
                      <a:pt x="1" y="0"/>
                      <a:pt x="3522" y="45057"/>
                      <a:pt x="32466" y="45057"/>
                    </a:cubicBezTo>
                    <a:cubicBezTo>
                      <a:pt x="61529" y="45057"/>
                      <a:pt x="58008" y="0"/>
                      <a:pt x="2906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105;p22">
                <a:extLst>
                  <a:ext uri="{FF2B5EF4-FFF2-40B4-BE49-F238E27FC236}">
                    <a16:creationId xmlns:a16="http://schemas.microsoft.com/office/drawing/2014/main" id="{7551E095-A29C-4A2E-823B-B3947ACAC847}"/>
                  </a:ext>
                </a:extLst>
              </p:cNvPr>
              <p:cNvSpPr/>
              <p:nvPr/>
            </p:nvSpPr>
            <p:spPr>
              <a:xfrm>
                <a:off x="-1918125" y="3332867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4" y="0"/>
                    </a:moveTo>
                    <a:cubicBezTo>
                      <a:pt x="1" y="0"/>
                      <a:pt x="3541" y="45057"/>
                      <a:pt x="32485" y="45057"/>
                    </a:cubicBezTo>
                    <a:cubicBezTo>
                      <a:pt x="61568" y="45057"/>
                      <a:pt x="58028" y="0"/>
                      <a:pt x="2908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106;p22">
              <a:extLst>
                <a:ext uri="{FF2B5EF4-FFF2-40B4-BE49-F238E27FC236}">
                  <a16:creationId xmlns:a16="http://schemas.microsoft.com/office/drawing/2014/main" id="{72AFFEA5-3CA7-42B4-80D8-E004622E8A49}"/>
                </a:ext>
              </a:extLst>
            </p:cNvPr>
            <p:cNvSpPr/>
            <p:nvPr/>
          </p:nvSpPr>
          <p:spPr>
            <a:xfrm>
              <a:off x="3376625" y="2481550"/>
              <a:ext cx="631008" cy="492452"/>
            </a:xfrm>
            <a:custGeom>
              <a:avLst/>
              <a:gdLst/>
              <a:ahLst/>
              <a:cxnLst/>
              <a:rect l="l" t="t" r="r" b="b"/>
              <a:pathLst>
                <a:path w="526938" h="431030" extrusionOk="0">
                  <a:moveTo>
                    <a:pt x="320188" y="1"/>
                  </a:moveTo>
                  <a:cubicBezTo>
                    <a:pt x="309563" y="1"/>
                    <a:pt x="298663" y="3560"/>
                    <a:pt x="289439" y="9085"/>
                  </a:cubicBezTo>
                  <a:cubicBezTo>
                    <a:pt x="274380" y="18116"/>
                    <a:pt x="262484" y="31504"/>
                    <a:pt x="250131" y="44017"/>
                  </a:cubicBezTo>
                  <a:cubicBezTo>
                    <a:pt x="210436" y="83712"/>
                    <a:pt x="158477" y="115420"/>
                    <a:pt x="102304" y="115420"/>
                  </a:cubicBezTo>
                  <a:cubicBezTo>
                    <a:pt x="101782" y="115420"/>
                    <a:pt x="101259" y="115417"/>
                    <a:pt x="100737" y="115412"/>
                  </a:cubicBezTo>
                  <a:cubicBezTo>
                    <a:pt x="88436" y="115275"/>
                    <a:pt x="76121" y="113593"/>
                    <a:pt x="63816" y="113593"/>
                  </a:cubicBezTo>
                  <a:cubicBezTo>
                    <a:pt x="61813" y="113593"/>
                    <a:pt x="59811" y="113638"/>
                    <a:pt x="57808" y="113741"/>
                  </a:cubicBezTo>
                  <a:cubicBezTo>
                    <a:pt x="43525" y="114517"/>
                    <a:pt x="28765" y="118714"/>
                    <a:pt x="18978" y="129118"/>
                  </a:cubicBezTo>
                  <a:cubicBezTo>
                    <a:pt x="6485" y="142665"/>
                    <a:pt x="5272" y="162836"/>
                    <a:pt x="4675" y="181197"/>
                  </a:cubicBezTo>
                  <a:cubicBezTo>
                    <a:pt x="3163" y="238309"/>
                    <a:pt x="1512" y="295361"/>
                    <a:pt x="0" y="352434"/>
                  </a:cubicBezTo>
                  <a:lnTo>
                    <a:pt x="1512" y="355895"/>
                  </a:lnTo>
                  <a:cubicBezTo>
                    <a:pt x="7539" y="352871"/>
                    <a:pt x="14025" y="350922"/>
                    <a:pt x="20649" y="350325"/>
                  </a:cubicBezTo>
                  <a:cubicBezTo>
                    <a:pt x="22188" y="350176"/>
                    <a:pt x="23734" y="350102"/>
                    <a:pt x="25278" y="350102"/>
                  </a:cubicBezTo>
                  <a:cubicBezTo>
                    <a:pt x="45326" y="350102"/>
                    <a:pt x="65290" y="362463"/>
                    <a:pt x="72290" y="381358"/>
                  </a:cubicBezTo>
                  <a:cubicBezTo>
                    <a:pt x="73623" y="397769"/>
                    <a:pt x="73782" y="416588"/>
                    <a:pt x="81461" y="431030"/>
                  </a:cubicBezTo>
                  <a:cubicBezTo>
                    <a:pt x="106605" y="369143"/>
                    <a:pt x="123772" y="304234"/>
                    <a:pt x="132844" y="237951"/>
                  </a:cubicBezTo>
                  <a:lnTo>
                    <a:pt x="136285" y="238408"/>
                  </a:lnTo>
                  <a:cubicBezTo>
                    <a:pt x="234933" y="237215"/>
                    <a:pt x="333700" y="235842"/>
                    <a:pt x="432348" y="234649"/>
                  </a:cubicBezTo>
                  <a:lnTo>
                    <a:pt x="432348" y="232978"/>
                  </a:lnTo>
                  <a:cubicBezTo>
                    <a:pt x="468175" y="217640"/>
                    <a:pt x="498312" y="189313"/>
                    <a:pt x="515619" y="154382"/>
                  </a:cubicBezTo>
                  <a:cubicBezTo>
                    <a:pt x="522104" y="141133"/>
                    <a:pt x="526938" y="126054"/>
                    <a:pt x="522860" y="111911"/>
                  </a:cubicBezTo>
                  <a:cubicBezTo>
                    <a:pt x="519544" y="100526"/>
                    <a:pt x="508171" y="91034"/>
                    <a:pt x="496839" y="91034"/>
                  </a:cubicBezTo>
                  <a:cubicBezTo>
                    <a:pt x="494231" y="91034"/>
                    <a:pt x="491626" y="91537"/>
                    <a:pt x="489122" y="92635"/>
                  </a:cubicBezTo>
                  <a:cubicBezTo>
                    <a:pt x="495447" y="81355"/>
                    <a:pt x="502072" y="69758"/>
                    <a:pt x="504041" y="56808"/>
                  </a:cubicBezTo>
                  <a:cubicBezTo>
                    <a:pt x="505991" y="43997"/>
                    <a:pt x="502549" y="29396"/>
                    <a:pt x="492145" y="21578"/>
                  </a:cubicBezTo>
                  <a:cubicBezTo>
                    <a:pt x="486664" y="17582"/>
                    <a:pt x="480353" y="15951"/>
                    <a:pt x="473761" y="15951"/>
                  </a:cubicBezTo>
                  <a:cubicBezTo>
                    <a:pt x="466931" y="15951"/>
                    <a:pt x="459799" y="17702"/>
                    <a:pt x="452977" y="20384"/>
                  </a:cubicBezTo>
                  <a:cubicBezTo>
                    <a:pt x="447705" y="22334"/>
                    <a:pt x="442433" y="24900"/>
                    <a:pt x="437619" y="27605"/>
                  </a:cubicBezTo>
                  <a:cubicBezTo>
                    <a:pt x="424305" y="35095"/>
                    <a:pt x="409503" y="43613"/>
                    <a:pt x="394887" y="43613"/>
                  </a:cubicBezTo>
                  <a:cubicBezTo>
                    <a:pt x="390985" y="43613"/>
                    <a:pt x="387096" y="43006"/>
                    <a:pt x="383253" y="41610"/>
                  </a:cubicBezTo>
                  <a:cubicBezTo>
                    <a:pt x="365210" y="35125"/>
                    <a:pt x="356596" y="13740"/>
                    <a:pt x="339588" y="4709"/>
                  </a:cubicBezTo>
                  <a:cubicBezTo>
                    <a:pt x="333564" y="1434"/>
                    <a:pt x="326932" y="1"/>
                    <a:pt x="320188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07;p22">
              <a:extLst>
                <a:ext uri="{FF2B5EF4-FFF2-40B4-BE49-F238E27FC236}">
                  <a16:creationId xmlns:a16="http://schemas.microsoft.com/office/drawing/2014/main" id="{0584B10F-6F7E-4BAD-9C89-96EB491E2EE7}"/>
                </a:ext>
              </a:extLst>
            </p:cNvPr>
            <p:cNvSpPr/>
            <p:nvPr/>
          </p:nvSpPr>
          <p:spPr>
            <a:xfrm>
              <a:off x="3692125" y="3681422"/>
              <a:ext cx="191096" cy="425195"/>
            </a:xfrm>
            <a:custGeom>
              <a:avLst/>
              <a:gdLst/>
              <a:ahLst/>
              <a:cxnLst/>
              <a:rect l="l" t="t" r="r" b="b"/>
              <a:pathLst>
                <a:path w="156636" h="358059" extrusionOk="0">
                  <a:moveTo>
                    <a:pt x="20295" y="1"/>
                  </a:moveTo>
                  <a:cubicBezTo>
                    <a:pt x="18940" y="1"/>
                    <a:pt x="17583" y="253"/>
                    <a:pt x="16273" y="803"/>
                  </a:cubicBezTo>
                  <a:cubicBezTo>
                    <a:pt x="9649" y="3509"/>
                    <a:pt x="7998" y="11943"/>
                    <a:pt x="7242" y="19184"/>
                  </a:cubicBezTo>
                  <a:cubicBezTo>
                    <a:pt x="757" y="84989"/>
                    <a:pt x="1" y="151530"/>
                    <a:pt x="5133" y="217654"/>
                  </a:cubicBezTo>
                  <a:cubicBezTo>
                    <a:pt x="5431" y="220817"/>
                    <a:pt x="5591" y="223821"/>
                    <a:pt x="5869" y="226984"/>
                  </a:cubicBezTo>
                  <a:lnTo>
                    <a:pt x="6625" y="226984"/>
                  </a:lnTo>
                  <a:cubicBezTo>
                    <a:pt x="8714" y="258892"/>
                    <a:pt x="10683" y="290521"/>
                    <a:pt x="12792" y="322290"/>
                  </a:cubicBezTo>
                  <a:lnTo>
                    <a:pt x="9191" y="325890"/>
                  </a:lnTo>
                  <a:lnTo>
                    <a:pt x="12633" y="337329"/>
                  </a:lnTo>
                  <a:cubicBezTo>
                    <a:pt x="46987" y="349543"/>
                    <a:pt x="83252" y="356465"/>
                    <a:pt x="119715" y="357977"/>
                  </a:cubicBezTo>
                  <a:cubicBezTo>
                    <a:pt x="121117" y="358025"/>
                    <a:pt x="122538" y="358058"/>
                    <a:pt x="123965" y="358058"/>
                  </a:cubicBezTo>
                  <a:cubicBezTo>
                    <a:pt x="132055" y="358058"/>
                    <a:pt x="140302" y="356984"/>
                    <a:pt x="145934" y="351353"/>
                  </a:cubicBezTo>
                  <a:cubicBezTo>
                    <a:pt x="152259" y="345047"/>
                    <a:pt x="153015" y="335101"/>
                    <a:pt x="153155" y="326069"/>
                  </a:cubicBezTo>
                  <a:cubicBezTo>
                    <a:pt x="154209" y="286005"/>
                    <a:pt x="155283" y="245802"/>
                    <a:pt x="156318" y="205599"/>
                  </a:cubicBezTo>
                  <a:cubicBezTo>
                    <a:pt x="156636" y="193564"/>
                    <a:pt x="156636" y="180614"/>
                    <a:pt x="149693" y="170667"/>
                  </a:cubicBezTo>
                  <a:cubicBezTo>
                    <a:pt x="142218" y="159918"/>
                    <a:pt x="128708" y="156135"/>
                    <a:pt x="115169" y="156135"/>
                  </a:cubicBezTo>
                  <a:cubicBezTo>
                    <a:pt x="110694" y="156135"/>
                    <a:pt x="106216" y="156548"/>
                    <a:pt x="101951" y="157260"/>
                  </a:cubicBezTo>
                  <a:cubicBezTo>
                    <a:pt x="88416" y="159378"/>
                    <a:pt x="74759" y="163435"/>
                    <a:pt x="61229" y="163435"/>
                  </a:cubicBezTo>
                  <a:cubicBezTo>
                    <a:pt x="57478" y="163435"/>
                    <a:pt x="53737" y="163123"/>
                    <a:pt x="50011" y="162372"/>
                  </a:cubicBezTo>
                  <a:lnTo>
                    <a:pt x="48638" y="162372"/>
                  </a:lnTo>
                  <a:cubicBezTo>
                    <a:pt x="47465" y="116121"/>
                    <a:pt x="43705" y="69911"/>
                    <a:pt x="37359" y="24118"/>
                  </a:cubicBezTo>
                  <a:cubicBezTo>
                    <a:pt x="36464" y="18110"/>
                    <a:pt x="35549" y="11784"/>
                    <a:pt x="32088" y="6811"/>
                  </a:cubicBezTo>
                  <a:cubicBezTo>
                    <a:pt x="29418" y="2867"/>
                    <a:pt x="24866" y="1"/>
                    <a:pt x="20295" y="1"/>
                  </a:cubicBezTo>
                  <a:close/>
                </a:path>
              </a:pathLst>
            </a:custGeom>
            <a:solidFill>
              <a:srgbClr val="F0A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08;p22">
              <a:extLst>
                <a:ext uri="{FF2B5EF4-FFF2-40B4-BE49-F238E27FC236}">
                  <a16:creationId xmlns:a16="http://schemas.microsoft.com/office/drawing/2014/main" id="{418469E1-0A1A-4313-B786-DBF53918D86E}"/>
                </a:ext>
              </a:extLst>
            </p:cNvPr>
            <p:cNvSpPr/>
            <p:nvPr/>
          </p:nvSpPr>
          <p:spPr>
            <a:xfrm>
              <a:off x="3878500" y="1456126"/>
              <a:ext cx="141618" cy="277430"/>
            </a:xfrm>
            <a:custGeom>
              <a:avLst/>
              <a:gdLst/>
              <a:ahLst/>
              <a:cxnLst/>
              <a:rect l="l" t="t" r="r" b="b"/>
              <a:pathLst>
                <a:path w="8001" h="13383" extrusionOk="0">
                  <a:moveTo>
                    <a:pt x="1143" y="0"/>
                  </a:moveTo>
                  <a:lnTo>
                    <a:pt x="8001" y="0"/>
                  </a:lnTo>
                  <a:lnTo>
                    <a:pt x="6620" y="13383"/>
                  </a:lnTo>
                  <a:lnTo>
                    <a:pt x="0" y="13097"/>
                  </a:lnTo>
                  <a:close/>
                </a:path>
              </a:pathLst>
            </a:custGeom>
            <a:solidFill>
              <a:srgbClr val="8B5698"/>
            </a:solidFill>
            <a:ln>
              <a:noFill/>
            </a:ln>
          </p:spPr>
        </p:sp>
        <p:sp>
          <p:nvSpPr>
            <p:cNvPr id="10" name="Google Shape;1109;p22">
              <a:extLst>
                <a:ext uri="{FF2B5EF4-FFF2-40B4-BE49-F238E27FC236}">
                  <a16:creationId xmlns:a16="http://schemas.microsoft.com/office/drawing/2014/main" id="{800CF5FE-225F-4C7B-9161-AB192E4AD789}"/>
                </a:ext>
              </a:extLst>
            </p:cNvPr>
            <p:cNvSpPr/>
            <p:nvPr/>
          </p:nvSpPr>
          <p:spPr>
            <a:xfrm>
              <a:off x="3908716" y="1547351"/>
              <a:ext cx="210911" cy="209956"/>
            </a:xfrm>
            <a:custGeom>
              <a:avLst/>
              <a:gdLst/>
              <a:ahLst/>
              <a:cxnLst/>
              <a:rect l="l" t="t" r="r" b="b"/>
              <a:pathLst>
                <a:path w="184605" h="183769" extrusionOk="0">
                  <a:moveTo>
                    <a:pt x="88244" y="132266"/>
                  </a:moveTo>
                  <a:cubicBezTo>
                    <a:pt x="88403" y="132883"/>
                    <a:pt x="88403" y="133479"/>
                    <a:pt x="88542" y="134076"/>
                  </a:cubicBezTo>
                  <a:cubicBezTo>
                    <a:pt x="88542" y="134076"/>
                    <a:pt x="88413" y="134224"/>
                    <a:pt x="88244" y="134235"/>
                  </a:cubicBezTo>
                  <a:lnTo>
                    <a:pt x="88244" y="134235"/>
                  </a:lnTo>
                  <a:lnTo>
                    <a:pt x="88244" y="132266"/>
                  </a:lnTo>
                  <a:close/>
                  <a:moveTo>
                    <a:pt x="133110" y="1"/>
                  </a:moveTo>
                  <a:cubicBezTo>
                    <a:pt x="125434" y="1"/>
                    <a:pt x="117721" y="202"/>
                    <a:pt x="109927" y="656"/>
                  </a:cubicBezTo>
                  <a:cubicBezTo>
                    <a:pt x="101950" y="1093"/>
                    <a:pt x="93814" y="1710"/>
                    <a:pt x="85837" y="2605"/>
                  </a:cubicBezTo>
                  <a:cubicBezTo>
                    <a:pt x="72887" y="3799"/>
                    <a:pt x="60096" y="5768"/>
                    <a:pt x="47444" y="8175"/>
                  </a:cubicBezTo>
                  <a:cubicBezTo>
                    <a:pt x="35707" y="10304"/>
                    <a:pt x="23195" y="13447"/>
                    <a:pt x="15218" y="22339"/>
                  </a:cubicBezTo>
                  <a:cubicBezTo>
                    <a:pt x="7539" y="30753"/>
                    <a:pt x="5590" y="42828"/>
                    <a:pt x="4078" y="54107"/>
                  </a:cubicBezTo>
                  <a:cubicBezTo>
                    <a:pt x="1810" y="70519"/>
                    <a:pt x="0" y="88005"/>
                    <a:pt x="7241" y="102745"/>
                  </a:cubicBezTo>
                  <a:cubicBezTo>
                    <a:pt x="14900" y="118719"/>
                    <a:pt x="31629" y="128506"/>
                    <a:pt x="48797" y="132266"/>
                  </a:cubicBezTo>
                  <a:cubicBezTo>
                    <a:pt x="54824" y="133638"/>
                    <a:pt x="60852" y="134235"/>
                    <a:pt x="66859" y="134534"/>
                  </a:cubicBezTo>
                  <a:cubicBezTo>
                    <a:pt x="69345" y="134638"/>
                    <a:pt x="71844" y="134687"/>
                    <a:pt x="74345" y="134687"/>
                  </a:cubicBezTo>
                  <a:cubicBezTo>
                    <a:pt x="78982" y="134687"/>
                    <a:pt x="83628" y="134520"/>
                    <a:pt x="88224" y="134237"/>
                  </a:cubicBezTo>
                  <a:lnTo>
                    <a:pt x="88224" y="134237"/>
                  </a:lnTo>
                  <a:lnTo>
                    <a:pt x="88224" y="177303"/>
                  </a:lnTo>
                  <a:cubicBezTo>
                    <a:pt x="115039" y="177601"/>
                    <a:pt x="141835" y="179710"/>
                    <a:pt x="168352" y="183470"/>
                  </a:cubicBezTo>
                  <a:cubicBezTo>
                    <a:pt x="169088" y="183609"/>
                    <a:pt x="170003" y="183609"/>
                    <a:pt x="170759" y="183768"/>
                  </a:cubicBezTo>
                  <a:cubicBezTo>
                    <a:pt x="174837" y="137677"/>
                    <a:pt x="178895" y="91764"/>
                    <a:pt x="182973" y="45832"/>
                  </a:cubicBezTo>
                  <a:cubicBezTo>
                    <a:pt x="183868" y="34533"/>
                    <a:pt x="184604" y="22339"/>
                    <a:pt x="178000" y="13307"/>
                  </a:cubicBezTo>
                  <a:cubicBezTo>
                    <a:pt x="169864" y="2167"/>
                    <a:pt x="154188" y="357"/>
                    <a:pt x="140343" y="59"/>
                  </a:cubicBezTo>
                  <a:cubicBezTo>
                    <a:pt x="137935" y="21"/>
                    <a:pt x="135524" y="1"/>
                    <a:pt x="133110" y="1"/>
                  </a:cubicBezTo>
                  <a:close/>
                </a:path>
              </a:pathLst>
            </a:custGeom>
            <a:solidFill>
              <a:srgbClr val="F0A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580;p41">
            <a:extLst>
              <a:ext uri="{FF2B5EF4-FFF2-40B4-BE49-F238E27FC236}">
                <a16:creationId xmlns:a16="http://schemas.microsoft.com/office/drawing/2014/main" id="{E2C43DF3-7889-49A1-9054-3847EF74002C}"/>
              </a:ext>
            </a:extLst>
          </p:cNvPr>
          <p:cNvSpPr txBox="1">
            <a:spLocks/>
          </p:cNvSpPr>
          <p:nvPr/>
        </p:nvSpPr>
        <p:spPr>
          <a:xfrm>
            <a:off x="567430" y="1002083"/>
            <a:ext cx="4290248" cy="904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5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SV" sz="2000" dirty="0">
                <a:solidFill>
                  <a:schemeClr val="dk1"/>
                </a:solidFill>
              </a:rPr>
              <a:t>TEMA: </a:t>
            </a:r>
            <a:r>
              <a:rPr lang="es-ES" sz="2000" dirty="0">
                <a:solidFill>
                  <a:schemeClr val="dk1"/>
                </a:solidFill>
              </a:rPr>
              <a:t>Aplicación de gestión de órdenes para restaurante</a:t>
            </a:r>
          </a:p>
          <a:p>
            <a:endParaRPr lang="es-SV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9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6FF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/>
          <p:nvPr/>
        </p:nvSpPr>
        <p:spPr>
          <a:xfrm>
            <a:off x="684213" y="688207"/>
            <a:ext cx="3427873" cy="4586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1"/>
          <p:cNvSpPr txBox="1">
            <a:spLocks noGrp="1"/>
          </p:cNvSpPr>
          <p:nvPr>
            <p:ph type="ctrTitle"/>
          </p:nvPr>
        </p:nvSpPr>
        <p:spPr>
          <a:xfrm>
            <a:off x="1068682" y="465284"/>
            <a:ext cx="3512786" cy="904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</a:rPr>
              <a:t>Introducción 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581" name="Google Shape;581;p41"/>
          <p:cNvSpPr txBox="1">
            <a:spLocks noGrp="1"/>
          </p:cNvSpPr>
          <p:nvPr>
            <p:ph type="subTitle" idx="1"/>
          </p:nvPr>
        </p:nvSpPr>
        <p:spPr>
          <a:xfrm>
            <a:off x="607829" y="1369767"/>
            <a:ext cx="4397824" cy="3510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dirty="0">
                <a:solidFill>
                  <a:srgbClr val="FFFFFF"/>
                </a:solidFill>
                <a:effectLst/>
                <a:latin typeface="Caviar Dreams" panose="020B0402020204020504" pitchFamily="34" charset="0"/>
              </a:rPr>
              <a:t>Características principales aprendidas durante el desarrollo de la aplicación: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C9D1D9"/>
                </a:solidFill>
                <a:effectLst/>
                <a:latin typeface="-apple-system"/>
              </a:rPr>
              <a:t>Recycler Views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C9D1D9"/>
                </a:solidFill>
                <a:effectLst/>
                <a:latin typeface="-apple-system"/>
              </a:rPr>
              <a:t>Fragments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C9D1D9"/>
                </a:solidFill>
                <a:effectLst/>
                <a:latin typeface="-apple-system"/>
              </a:rPr>
              <a:t>Room Library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C9D1D9"/>
                </a:solidFill>
                <a:effectLst/>
                <a:latin typeface="-apple-system"/>
              </a:rPr>
              <a:t>Volley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C9D1D9"/>
                </a:solidFill>
                <a:effectLst/>
                <a:latin typeface="-apple-system"/>
              </a:rPr>
              <a:t>Adapters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viar Dreams" panose="020B0402020204020504" pitchFamily="34" charset="0"/>
            </a:endParaRPr>
          </a:p>
        </p:txBody>
      </p:sp>
      <p:grpSp>
        <p:nvGrpSpPr>
          <p:cNvPr id="582" name="Google Shape;582;p4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583" name="Google Shape;5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588" name="Google Shape;588;p41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8" name="Google Shape;618;p4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619" name="Google Shape;619;p4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1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4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4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623" name="Google Shape;623;p4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4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73"/>
          <p:cNvSpPr/>
          <p:nvPr/>
        </p:nvSpPr>
        <p:spPr>
          <a:xfrm rot="945579">
            <a:off x="7247469" y="845590"/>
            <a:ext cx="1159522" cy="2384582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73"/>
          <p:cNvSpPr/>
          <p:nvPr/>
        </p:nvSpPr>
        <p:spPr>
          <a:xfrm flipH="1">
            <a:off x="470157" y="1193364"/>
            <a:ext cx="1763592" cy="3194486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73"/>
          <p:cNvGrpSpPr/>
          <p:nvPr/>
        </p:nvGrpSpPr>
        <p:grpSpPr>
          <a:xfrm>
            <a:off x="1733847" y="662678"/>
            <a:ext cx="5741182" cy="4015927"/>
            <a:chOff x="6263283" y="1745809"/>
            <a:chExt cx="2788750" cy="2516535"/>
          </a:xfrm>
        </p:grpSpPr>
        <p:sp>
          <p:nvSpPr>
            <p:cNvPr id="2191" name="Google Shape;2191;p73"/>
            <p:cNvSpPr/>
            <p:nvPr/>
          </p:nvSpPr>
          <p:spPr>
            <a:xfrm>
              <a:off x="6263283" y="1745809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3"/>
            <p:cNvSpPr/>
            <p:nvPr/>
          </p:nvSpPr>
          <p:spPr>
            <a:xfrm>
              <a:off x="6398558" y="1889354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D91524F2-1AC8-499F-9302-5019FDD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60" y="968072"/>
            <a:ext cx="5342669" cy="1109400"/>
          </a:xfrm>
        </p:spPr>
        <p:txBody>
          <a:bodyPr/>
          <a:lstStyle/>
          <a:p>
            <a:pPr algn="ctr"/>
            <a:r>
              <a:rPr lang="es-SV" sz="4400" dirty="0">
                <a:solidFill>
                  <a:schemeClr val="bg1">
                    <a:lumMod val="75000"/>
                  </a:schemeClr>
                </a:solidFill>
              </a:rPr>
              <a:t>Descripción</a:t>
            </a:r>
            <a:endParaRPr lang="es-SV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94" name="Google Shape;2194;p73"/>
          <p:cNvSpPr txBox="1">
            <a:spLocks noGrp="1"/>
          </p:cNvSpPr>
          <p:nvPr>
            <p:ph type="subTitle" idx="1"/>
          </p:nvPr>
        </p:nvSpPr>
        <p:spPr>
          <a:xfrm>
            <a:off x="2416124" y="1594065"/>
            <a:ext cx="4473625" cy="2024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1800" b="0" i="0" dirty="0">
                <a:solidFill>
                  <a:schemeClr val="bg1">
                    <a:lumMod val="75000"/>
                  </a:schemeClr>
                </a:solidFill>
                <a:effectLst/>
                <a:latin typeface="Caviar Dreams" panose="020B0402020204020504" pitchFamily="34" charset="0"/>
              </a:rPr>
              <a:t>Aplicación de Android para ordenar comida en línea construida usando </a:t>
            </a:r>
            <a:r>
              <a:rPr lang="es-ES" sz="18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Caviar Dreams" panose="020B0402020204020504" pitchFamily="34" charset="0"/>
              </a:rPr>
              <a:t>Kotlin</a:t>
            </a:r>
            <a:r>
              <a:rPr lang="es-ES" sz="1800" b="0" i="0" dirty="0">
                <a:solidFill>
                  <a:schemeClr val="bg1">
                    <a:lumMod val="75000"/>
                  </a:schemeClr>
                </a:solidFill>
                <a:effectLst/>
                <a:latin typeface="Caviar Dreams" panose="020B0402020204020504" pitchFamily="34" charset="0"/>
              </a:rPr>
              <a:t> y XML.</a:t>
            </a:r>
            <a:endParaRPr lang="en" sz="1800" dirty="0">
              <a:solidFill>
                <a:srgbClr val="6600FF"/>
              </a:solidFill>
              <a:latin typeface="Caviar Dreams" panose="020B0402020204020504" pitchFamily="34" charset="0"/>
            </a:endParaRPr>
          </a:p>
        </p:txBody>
      </p:sp>
      <p:grpSp>
        <p:nvGrpSpPr>
          <p:cNvPr id="2195" name="Google Shape;2195;p73"/>
          <p:cNvGrpSpPr/>
          <p:nvPr/>
        </p:nvGrpSpPr>
        <p:grpSpPr>
          <a:xfrm>
            <a:off x="5549640" y="320654"/>
            <a:ext cx="1074309" cy="356822"/>
            <a:chOff x="1725115" y="1291147"/>
            <a:chExt cx="519090" cy="172403"/>
          </a:xfrm>
        </p:grpSpPr>
        <p:sp>
          <p:nvSpPr>
            <p:cNvPr id="2196" name="Google Shape;2196;p73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3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3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73"/>
          <p:cNvGrpSpPr/>
          <p:nvPr/>
        </p:nvGrpSpPr>
        <p:grpSpPr>
          <a:xfrm rot="-1933770">
            <a:off x="6831298" y="3739419"/>
            <a:ext cx="1411717" cy="606009"/>
            <a:chOff x="6872640" y="3300197"/>
            <a:chExt cx="620134" cy="233914"/>
          </a:xfrm>
        </p:grpSpPr>
        <p:sp>
          <p:nvSpPr>
            <p:cNvPr id="2200" name="Google Shape;2200;p73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73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0"/>
          <p:cNvSpPr txBox="1">
            <a:spLocks noGrp="1"/>
          </p:cNvSpPr>
          <p:nvPr>
            <p:ph type="subTitle" idx="4294967295"/>
          </p:nvPr>
        </p:nvSpPr>
        <p:spPr>
          <a:xfrm>
            <a:off x="229927" y="367863"/>
            <a:ext cx="4340225" cy="4456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s-ES" sz="2400" b="0" i="0" dirty="0">
                <a:solidFill>
                  <a:srgbClr val="FFFFFF"/>
                </a:solidFill>
                <a:effectLst/>
                <a:latin typeface="Caviar Dreams" panose="020B0402020204020504" pitchFamily="34" charset="0"/>
              </a:rPr>
              <a:t>La aplicación está integrada en </a:t>
            </a:r>
            <a:r>
              <a:rPr lang="es-ES" sz="2400" b="0" i="0" dirty="0" err="1">
                <a:solidFill>
                  <a:srgbClr val="FFFFFF"/>
                </a:solidFill>
                <a:effectLst/>
                <a:latin typeface="Caviar Dreams" panose="020B0402020204020504" pitchFamily="34" charset="0"/>
              </a:rPr>
              <a:t>Kotlin</a:t>
            </a:r>
            <a:r>
              <a:rPr lang="es-ES" sz="2400" b="0" i="0" dirty="0">
                <a:solidFill>
                  <a:srgbClr val="FFFFFF"/>
                </a:solidFill>
                <a:effectLst/>
                <a:latin typeface="Caviar Dreams" panose="020B0402020204020504" pitchFamily="34" charset="0"/>
              </a:rPr>
              <a:t> y utiliza la biblioteca </a:t>
            </a:r>
            <a:r>
              <a:rPr lang="es-ES" sz="2400" b="0" i="0" dirty="0" err="1">
                <a:solidFill>
                  <a:srgbClr val="FFFFFF"/>
                </a:solidFill>
                <a:effectLst/>
                <a:latin typeface="Caviar Dreams" panose="020B0402020204020504" pitchFamily="34" charset="0"/>
              </a:rPr>
              <a:t>Volley</a:t>
            </a:r>
            <a:r>
              <a:rPr lang="es-ES" sz="2400" b="0" i="0" dirty="0">
                <a:solidFill>
                  <a:srgbClr val="FFFFFF"/>
                </a:solidFill>
                <a:effectLst/>
                <a:latin typeface="Caviar Dreams" panose="020B0402020204020504" pitchFamily="34" charset="0"/>
              </a:rPr>
              <a:t> para enviar solicitudes GET y POST a través de llamadas REST API. La aplicación también usa la biblioteca </a:t>
            </a:r>
            <a:r>
              <a:rPr lang="es-ES" sz="2400" b="0" i="0" dirty="0" err="1">
                <a:solidFill>
                  <a:srgbClr val="FFFFFF"/>
                </a:solidFill>
                <a:effectLst/>
                <a:latin typeface="Caviar Dreams" panose="020B0402020204020504" pitchFamily="34" charset="0"/>
              </a:rPr>
              <a:t>Room</a:t>
            </a:r>
            <a:r>
              <a:rPr lang="es-ES" sz="2400" b="0" i="0" dirty="0">
                <a:solidFill>
                  <a:srgbClr val="FFFFFF"/>
                </a:solidFill>
                <a:effectLst/>
                <a:latin typeface="Caviar Dreams" panose="020B0402020204020504" pitchFamily="34" charset="0"/>
              </a:rPr>
              <a:t> para enviar datos a la base de datos local de SQLite.</a:t>
            </a:r>
            <a:endParaRPr sz="1800" dirty="0"/>
          </a:p>
        </p:txBody>
      </p:sp>
      <p:grpSp>
        <p:nvGrpSpPr>
          <p:cNvPr id="973" name="Google Shape;973;p50"/>
          <p:cNvGrpSpPr/>
          <p:nvPr/>
        </p:nvGrpSpPr>
        <p:grpSpPr>
          <a:xfrm>
            <a:off x="4646884" y="1534161"/>
            <a:ext cx="3852078" cy="2198521"/>
            <a:chOff x="4646884" y="1534161"/>
            <a:chExt cx="3852078" cy="2198521"/>
          </a:xfrm>
        </p:grpSpPr>
        <p:grpSp>
          <p:nvGrpSpPr>
            <p:cNvPr id="974" name="Google Shape;974;p50"/>
            <p:cNvGrpSpPr/>
            <p:nvPr/>
          </p:nvGrpSpPr>
          <p:grpSpPr>
            <a:xfrm flipH="1">
              <a:off x="4994335" y="1705248"/>
              <a:ext cx="861213" cy="1229177"/>
              <a:chOff x="5484390" y="2699155"/>
              <a:chExt cx="1632940" cy="2330636"/>
            </a:xfrm>
          </p:grpSpPr>
          <p:sp>
            <p:nvSpPr>
              <p:cNvPr id="975" name="Google Shape;975;p50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avLst/>
                <a:gdLst/>
                <a:ahLst/>
                <a:cxnLst/>
                <a:rect l="l" t="t" r="r" b="b"/>
                <a:pathLst>
                  <a:path w="27098" h="63237" extrusionOk="0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0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89777" extrusionOk="0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7" name="Google Shape;977;p50"/>
            <p:cNvGrpSpPr/>
            <p:nvPr/>
          </p:nvGrpSpPr>
          <p:grpSpPr>
            <a:xfrm>
              <a:off x="4646884" y="2774145"/>
              <a:ext cx="1170434" cy="792593"/>
              <a:chOff x="5275594" y="2739478"/>
              <a:chExt cx="1119818" cy="758317"/>
            </a:xfrm>
          </p:grpSpPr>
          <p:sp>
            <p:nvSpPr>
              <p:cNvPr id="978" name="Google Shape;978;p50"/>
              <p:cNvSpPr/>
              <p:nvPr/>
            </p:nvSpPr>
            <p:spPr>
              <a:xfrm>
                <a:off x="5492248" y="2739478"/>
                <a:ext cx="903164" cy="758317"/>
              </a:xfrm>
              <a:custGeom>
                <a:avLst/>
                <a:gdLst/>
                <a:ahLst/>
                <a:cxnLst/>
                <a:rect l="l" t="t" r="r" b="b"/>
                <a:pathLst>
                  <a:path w="81994" h="68844" extrusionOk="0">
                    <a:moveTo>
                      <a:pt x="6777" y="1"/>
                    </a:moveTo>
                    <a:cubicBezTo>
                      <a:pt x="3043" y="1"/>
                      <a:pt x="0" y="3043"/>
                      <a:pt x="0" y="6778"/>
                    </a:cubicBezTo>
                    <a:lnTo>
                      <a:pt x="0" y="62067"/>
                    </a:lnTo>
                    <a:cubicBezTo>
                      <a:pt x="0" y="65801"/>
                      <a:pt x="3043" y="68844"/>
                      <a:pt x="6777" y="68844"/>
                    </a:cubicBezTo>
                    <a:lnTo>
                      <a:pt x="75217" y="68844"/>
                    </a:lnTo>
                    <a:cubicBezTo>
                      <a:pt x="78952" y="68844"/>
                      <a:pt x="81993" y="65801"/>
                      <a:pt x="81993" y="62067"/>
                    </a:cubicBezTo>
                    <a:lnTo>
                      <a:pt x="81993" y="6778"/>
                    </a:lnTo>
                    <a:cubicBezTo>
                      <a:pt x="81993" y="3043"/>
                      <a:pt x="78952" y="1"/>
                      <a:pt x="7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0"/>
              <p:cNvSpPr/>
              <p:nvPr/>
            </p:nvSpPr>
            <p:spPr>
              <a:xfrm>
                <a:off x="5275594" y="3124397"/>
                <a:ext cx="95742" cy="246273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22358" extrusionOk="0">
                    <a:moveTo>
                      <a:pt x="1852" y="1"/>
                    </a:moveTo>
                    <a:cubicBezTo>
                      <a:pt x="837" y="1"/>
                      <a:pt x="0" y="838"/>
                      <a:pt x="0" y="1868"/>
                    </a:cubicBezTo>
                    <a:lnTo>
                      <a:pt x="0" y="20490"/>
                    </a:lnTo>
                    <a:cubicBezTo>
                      <a:pt x="0" y="21520"/>
                      <a:pt x="837" y="22357"/>
                      <a:pt x="1852" y="22357"/>
                    </a:cubicBezTo>
                    <a:lnTo>
                      <a:pt x="6841" y="22357"/>
                    </a:lnTo>
                    <a:cubicBezTo>
                      <a:pt x="7855" y="22357"/>
                      <a:pt x="8692" y="21520"/>
                      <a:pt x="8692" y="20490"/>
                    </a:cubicBezTo>
                    <a:lnTo>
                      <a:pt x="8692" y="1868"/>
                    </a:lnTo>
                    <a:cubicBezTo>
                      <a:pt x="8692" y="838"/>
                      <a:pt x="7855" y="1"/>
                      <a:pt x="6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0"/>
              <p:cNvSpPr/>
              <p:nvPr/>
            </p:nvSpPr>
            <p:spPr>
              <a:xfrm>
                <a:off x="5444564" y="3004003"/>
                <a:ext cx="95566" cy="366667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33288" extrusionOk="0">
                    <a:moveTo>
                      <a:pt x="1851" y="1"/>
                    </a:moveTo>
                    <a:cubicBezTo>
                      <a:pt x="820" y="1"/>
                      <a:pt x="0" y="838"/>
                      <a:pt x="0" y="1852"/>
                    </a:cubicBezTo>
                    <a:lnTo>
                      <a:pt x="0" y="31420"/>
                    </a:lnTo>
                    <a:cubicBezTo>
                      <a:pt x="0" y="32450"/>
                      <a:pt x="820" y="33287"/>
                      <a:pt x="1851" y="33287"/>
                    </a:cubicBezTo>
                    <a:lnTo>
                      <a:pt x="6825" y="33287"/>
                    </a:lnTo>
                    <a:cubicBezTo>
                      <a:pt x="7855" y="33287"/>
                      <a:pt x="8675" y="32450"/>
                      <a:pt x="8675" y="31420"/>
                    </a:cubicBezTo>
                    <a:lnTo>
                      <a:pt x="8675" y="1852"/>
                    </a:lnTo>
                    <a:cubicBezTo>
                      <a:pt x="8675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0"/>
              <p:cNvSpPr/>
              <p:nvPr/>
            </p:nvSpPr>
            <p:spPr>
              <a:xfrm>
                <a:off x="5613347" y="3201865"/>
                <a:ext cx="95753" cy="16880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15325" extrusionOk="0">
                    <a:moveTo>
                      <a:pt x="1851" y="1"/>
                    </a:moveTo>
                    <a:cubicBezTo>
                      <a:pt x="837" y="1"/>
                      <a:pt x="0" y="838"/>
                      <a:pt x="0" y="1852"/>
                    </a:cubicBezTo>
                    <a:lnTo>
                      <a:pt x="0" y="13457"/>
                    </a:lnTo>
                    <a:cubicBezTo>
                      <a:pt x="0" y="14487"/>
                      <a:pt x="837" y="15324"/>
                      <a:pt x="1851" y="15324"/>
                    </a:cubicBezTo>
                    <a:lnTo>
                      <a:pt x="6825" y="15324"/>
                    </a:lnTo>
                    <a:cubicBezTo>
                      <a:pt x="7855" y="15324"/>
                      <a:pt x="8692" y="14487"/>
                      <a:pt x="8692" y="13457"/>
                    </a:cubicBezTo>
                    <a:lnTo>
                      <a:pt x="8692" y="1852"/>
                    </a:lnTo>
                    <a:cubicBezTo>
                      <a:pt x="8692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0"/>
              <p:cNvSpPr/>
              <p:nvPr/>
            </p:nvSpPr>
            <p:spPr>
              <a:xfrm>
                <a:off x="5782130" y="2888588"/>
                <a:ext cx="95753" cy="482082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3766" extrusionOk="0">
                    <a:moveTo>
                      <a:pt x="1868" y="1"/>
                    </a:moveTo>
                    <a:cubicBezTo>
                      <a:pt x="838" y="1"/>
                      <a:pt x="1" y="821"/>
                      <a:pt x="1" y="1851"/>
                    </a:cubicBezTo>
                    <a:lnTo>
                      <a:pt x="1" y="41898"/>
                    </a:lnTo>
                    <a:cubicBezTo>
                      <a:pt x="1" y="42928"/>
                      <a:pt x="838" y="43765"/>
                      <a:pt x="1868" y="43765"/>
                    </a:cubicBezTo>
                    <a:lnTo>
                      <a:pt x="6841" y="43765"/>
                    </a:lnTo>
                    <a:cubicBezTo>
                      <a:pt x="7871" y="43765"/>
                      <a:pt x="8693" y="42928"/>
                      <a:pt x="8693" y="41898"/>
                    </a:cubicBezTo>
                    <a:lnTo>
                      <a:pt x="8693" y="1851"/>
                    </a:lnTo>
                    <a:cubicBezTo>
                      <a:pt x="8693" y="821"/>
                      <a:pt x="7871" y="1"/>
                      <a:pt x="6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0"/>
              <p:cNvSpPr/>
              <p:nvPr/>
            </p:nvSpPr>
            <p:spPr>
              <a:xfrm>
                <a:off x="5951089" y="3067835"/>
                <a:ext cx="95753" cy="30283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27493" extrusionOk="0">
                    <a:moveTo>
                      <a:pt x="1852" y="0"/>
                    </a:moveTo>
                    <a:cubicBezTo>
                      <a:pt x="822" y="0"/>
                      <a:pt x="1" y="837"/>
                      <a:pt x="1" y="1867"/>
                    </a:cubicBezTo>
                    <a:lnTo>
                      <a:pt x="1" y="25625"/>
                    </a:lnTo>
                    <a:cubicBezTo>
                      <a:pt x="1" y="26655"/>
                      <a:pt x="822" y="27492"/>
                      <a:pt x="1852" y="27492"/>
                    </a:cubicBezTo>
                    <a:lnTo>
                      <a:pt x="6825" y="27492"/>
                    </a:lnTo>
                    <a:cubicBezTo>
                      <a:pt x="7856" y="27492"/>
                      <a:pt x="8693" y="26655"/>
                      <a:pt x="8693" y="25625"/>
                    </a:cubicBezTo>
                    <a:lnTo>
                      <a:pt x="8693" y="1867"/>
                    </a:lnTo>
                    <a:cubicBezTo>
                      <a:pt x="8693" y="837"/>
                      <a:pt x="7856" y="0"/>
                      <a:pt x="6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4" name="Google Shape;984;p50"/>
            <p:cNvSpPr/>
            <p:nvPr/>
          </p:nvSpPr>
          <p:spPr>
            <a:xfrm>
              <a:off x="5502493" y="1742498"/>
              <a:ext cx="2205463" cy="1990184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5592383" y="1846563"/>
              <a:ext cx="1991700" cy="14883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7623185" y="1534161"/>
              <a:ext cx="392668" cy="392668"/>
            </a:xfrm>
            <a:custGeom>
              <a:avLst/>
              <a:gdLst/>
              <a:ahLst/>
              <a:cxnLst/>
              <a:rect l="l" t="t" r="r" b="b"/>
              <a:pathLst>
                <a:path w="34108" h="34108" extrusionOk="0">
                  <a:moveTo>
                    <a:pt x="1" y="0"/>
                  </a:moveTo>
                  <a:lnTo>
                    <a:pt x="1" y="15742"/>
                  </a:lnTo>
                  <a:cubicBezTo>
                    <a:pt x="9835" y="16418"/>
                    <a:pt x="17690" y="24273"/>
                    <a:pt x="18366" y="34108"/>
                  </a:cubicBezTo>
                  <a:lnTo>
                    <a:pt x="34108" y="34108"/>
                  </a:lnTo>
                  <a:cubicBezTo>
                    <a:pt x="33384" y="15598"/>
                    <a:pt x="18511" y="7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7958977" y="2642526"/>
              <a:ext cx="158067" cy="150284"/>
            </a:xfrm>
            <a:custGeom>
              <a:avLst/>
              <a:gdLst/>
              <a:ahLst/>
              <a:cxnLst/>
              <a:rect l="l" t="t" r="r" b="b"/>
              <a:pathLst>
                <a:path w="13730" h="13054" extrusionOk="0">
                  <a:moveTo>
                    <a:pt x="6858" y="1"/>
                  </a:moveTo>
                  <a:lnTo>
                    <a:pt x="4748" y="4297"/>
                  </a:lnTo>
                  <a:lnTo>
                    <a:pt x="1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6858" y="10832"/>
                  </a:lnTo>
                  <a:lnTo>
                    <a:pt x="11107" y="13054"/>
                  </a:lnTo>
                  <a:lnTo>
                    <a:pt x="10302" y="8338"/>
                  </a:lnTo>
                  <a:lnTo>
                    <a:pt x="13730" y="4990"/>
                  </a:lnTo>
                  <a:lnTo>
                    <a:pt x="8982" y="4297"/>
                  </a:lnTo>
                  <a:lnTo>
                    <a:pt x="6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8190805" y="2642526"/>
              <a:ext cx="158078" cy="150284"/>
            </a:xfrm>
            <a:custGeom>
              <a:avLst/>
              <a:gdLst/>
              <a:ahLst/>
              <a:cxnLst/>
              <a:rect l="l" t="t" r="r" b="b"/>
              <a:pathLst>
                <a:path w="13731" h="13054" extrusionOk="0">
                  <a:moveTo>
                    <a:pt x="6857" y="1"/>
                  </a:moveTo>
                  <a:lnTo>
                    <a:pt x="4732" y="4297"/>
                  </a:lnTo>
                  <a:lnTo>
                    <a:pt x="0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2624" y="13054"/>
                  </a:lnTo>
                  <a:lnTo>
                    <a:pt x="6857" y="10832"/>
                  </a:lnTo>
                  <a:lnTo>
                    <a:pt x="11106" y="13054"/>
                  </a:lnTo>
                  <a:lnTo>
                    <a:pt x="10286" y="8338"/>
                  </a:lnTo>
                  <a:lnTo>
                    <a:pt x="13731" y="4990"/>
                  </a:lnTo>
                  <a:lnTo>
                    <a:pt x="8982" y="4297"/>
                  </a:lnTo>
                  <a:lnTo>
                    <a:pt x="6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7340204" y="3651372"/>
              <a:ext cx="334496" cy="52819"/>
            </a:xfrm>
            <a:custGeom>
              <a:avLst/>
              <a:gdLst/>
              <a:ahLst/>
              <a:cxnLst/>
              <a:rect l="l" t="t" r="r" b="b"/>
              <a:pathLst>
                <a:path w="29055" h="4588" extrusionOk="0">
                  <a:moveTo>
                    <a:pt x="2303" y="1"/>
                  </a:moveTo>
                  <a:cubicBezTo>
                    <a:pt x="1031" y="1"/>
                    <a:pt x="1" y="1014"/>
                    <a:pt x="1" y="2286"/>
                  </a:cubicBezTo>
                  <a:cubicBezTo>
                    <a:pt x="1" y="3557"/>
                    <a:pt x="1031" y="4588"/>
                    <a:pt x="2303" y="4588"/>
                  </a:cubicBezTo>
                  <a:lnTo>
                    <a:pt x="26752" y="4588"/>
                  </a:lnTo>
                  <a:cubicBezTo>
                    <a:pt x="28024" y="4588"/>
                    <a:pt x="29054" y="3557"/>
                    <a:pt x="29054" y="2286"/>
                  </a:cubicBezTo>
                  <a:cubicBezTo>
                    <a:pt x="29054" y="1014"/>
                    <a:pt x="28024" y="1"/>
                    <a:pt x="26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7724742" y="3651372"/>
              <a:ext cx="197543" cy="52819"/>
            </a:xfrm>
            <a:custGeom>
              <a:avLst/>
              <a:gdLst/>
              <a:ahLst/>
              <a:cxnLst/>
              <a:rect l="l" t="t" r="r" b="b"/>
              <a:pathLst>
                <a:path w="17159" h="4588" extrusionOk="0">
                  <a:moveTo>
                    <a:pt x="2286" y="1"/>
                  </a:moveTo>
                  <a:cubicBezTo>
                    <a:pt x="1031" y="1"/>
                    <a:pt x="0" y="1014"/>
                    <a:pt x="0" y="2286"/>
                  </a:cubicBezTo>
                  <a:cubicBezTo>
                    <a:pt x="0" y="3557"/>
                    <a:pt x="1031" y="4588"/>
                    <a:pt x="2286" y="4588"/>
                  </a:cubicBezTo>
                  <a:lnTo>
                    <a:pt x="14873" y="4588"/>
                  </a:lnTo>
                  <a:cubicBezTo>
                    <a:pt x="16144" y="4588"/>
                    <a:pt x="17159" y="3557"/>
                    <a:pt x="17159" y="2286"/>
                  </a:cubicBezTo>
                  <a:cubicBezTo>
                    <a:pt x="17159" y="1014"/>
                    <a:pt x="16144" y="1"/>
                    <a:pt x="14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7347987" y="3531659"/>
              <a:ext cx="193099" cy="21505"/>
            </a:xfrm>
            <a:custGeom>
              <a:avLst/>
              <a:gdLst/>
              <a:ahLst/>
              <a:cxnLst/>
              <a:rect l="l" t="t" r="r" b="b"/>
              <a:pathLst>
                <a:path w="16773" h="1868" extrusionOk="0">
                  <a:moveTo>
                    <a:pt x="934" y="1"/>
                  </a:moveTo>
                  <a:cubicBezTo>
                    <a:pt x="419" y="1"/>
                    <a:pt x="1" y="419"/>
                    <a:pt x="1" y="934"/>
                  </a:cubicBezTo>
                  <a:cubicBezTo>
                    <a:pt x="1" y="1450"/>
                    <a:pt x="419" y="1868"/>
                    <a:pt x="934" y="1868"/>
                  </a:cubicBezTo>
                  <a:lnTo>
                    <a:pt x="15856" y="1868"/>
                  </a:lnTo>
                  <a:cubicBezTo>
                    <a:pt x="16354" y="1868"/>
                    <a:pt x="16773" y="1450"/>
                    <a:pt x="16773" y="934"/>
                  </a:cubicBezTo>
                  <a:cubicBezTo>
                    <a:pt x="16773" y="419"/>
                    <a:pt x="16354" y="1"/>
                    <a:pt x="15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5725006" y="1597909"/>
              <a:ext cx="786442" cy="495878"/>
            </a:xfrm>
            <a:custGeom>
              <a:avLst/>
              <a:gdLst/>
              <a:ahLst/>
              <a:cxnLst/>
              <a:rect l="l" t="t" r="r" b="b"/>
              <a:pathLst>
                <a:path w="68312" h="43073" extrusionOk="0">
                  <a:moveTo>
                    <a:pt x="16048" y="0"/>
                  </a:moveTo>
                  <a:cubicBezTo>
                    <a:pt x="7179" y="0"/>
                    <a:pt x="0" y="7179"/>
                    <a:pt x="0" y="16048"/>
                  </a:cubicBezTo>
                  <a:lnTo>
                    <a:pt x="0" y="17046"/>
                  </a:lnTo>
                  <a:cubicBezTo>
                    <a:pt x="0" y="25899"/>
                    <a:pt x="7179" y="33093"/>
                    <a:pt x="16048" y="33093"/>
                  </a:cubicBezTo>
                  <a:lnTo>
                    <a:pt x="16918" y="33093"/>
                  </a:lnTo>
                  <a:lnTo>
                    <a:pt x="16918" y="43073"/>
                  </a:lnTo>
                  <a:lnTo>
                    <a:pt x="29215" y="33093"/>
                  </a:lnTo>
                  <a:lnTo>
                    <a:pt x="52280" y="33093"/>
                  </a:lnTo>
                  <a:cubicBezTo>
                    <a:pt x="61133" y="33093"/>
                    <a:pt x="68311" y="25899"/>
                    <a:pt x="68311" y="17046"/>
                  </a:cubicBezTo>
                  <a:lnTo>
                    <a:pt x="68311" y="16048"/>
                  </a:lnTo>
                  <a:cubicBezTo>
                    <a:pt x="68311" y="7179"/>
                    <a:pt x="61133" y="0"/>
                    <a:pt x="5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5829338" y="1701676"/>
              <a:ext cx="173459" cy="173459"/>
            </a:xfrm>
            <a:custGeom>
              <a:avLst/>
              <a:gdLst/>
              <a:ahLst/>
              <a:cxnLst/>
              <a:rect l="l" t="t" r="r" b="b"/>
              <a:pathLst>
                <a:path w="15067" h="15067" extrusionOk="0">
                  <a:moveTo>
                    <a:pt x="7534" y="1"/>
                  </a:moveTo>
                  <a:cubicBezTo>
                    <a:pt x="3364" y="1"/>
                    <a:pt x="1" y="3365"/>
                    <a:pt x="1" y="7534"/>
                  </a:cubicBezTo>
                  <a:cubicBezTo>
                    <a:pt x="1" y="11686"/>
                    <a:pt x="3364" y="15067"/>
                    <a:pt x="7534" y="15067"/>
                  </a:cubicBezTo>
                  <a:cubicBezTo>
                    <a:pt x="11686" y="15067"/>
                    <a:pt x="15067" y="11686"/>
                    <a:pt x="15067" y="7534"/>
                  </a:cubicBezTo>
                  <a:cubicBezTo>
                    <a:pt x="15067" y="3365"/>
                    <a:pt x="11686" y="1"/>
                    <a:pt x="7534" y="1"/>
                  </a:cubicBezTo>
                  <a:close/>
                </a:path>
              </a:pathLst>
            </a:custGeom>
            <a:solidFill>
              <a:srgbClr val="FAF6E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5876783" y="1755788"/>
              <a:ext cx="78389" cy="71907"/>
            </a:xfrm>
            <a:custGeom>
              <a:avLst/>
              <a:gdLst/>
              <a:ahLst/>
              <a:cxnLst/>
              <a:rect l="l" t="t" r="r" b="b"/>
              <a:pathLst>
                <a:path w="6809" h="6246" extrusionOk="0">
                  <a:moveTo>
                    <a:pt x="1883" y="1"/>
                  </a:moveTo>
                  <a:cubicBezTo>
                    <a:pt x="821" y="1"/>
                    <a:pt x="0" y="822"/>
                    <a:pt x="0" y="1868"/>
                  </a:cubicBezTo>
                  <a:cubicBezTo>
                    <a:pt x="0" y="3156"/>
                    <a:pt x="1159" y="4202"/>
                    <a:pt x="2913" y="5795"/>
                  </a:cubicBezTo>
                  <a:lnTo>
                    <a:pt x="3413" y="6246"/>
                  </a:lnTo>
                  <a:lnTo>
                    <a:pt x="3895" y="5795"/>
                  </a:lnTo>
                  <a:cubicBezTo>
                    <a:pt x="5649" y="4202"/>
                    <a:pt x="6808" y="3156"/>
                    <a:pt x="6808" y="1868"/>
                  </a:cubicBezTo>
                  <a:cubicBezTo>
                    <a:pt x="6808" y="822"/>
                    <a:pt x="5988" y="1"/>
                    <a:pt x="4941" y="1"/>
                  </a:cubicBezTo>
                  <a:cubicBezTo>
                    <a:pt x="4346" y="1"/>
                    <a:pt x="3782" y="275"/>
                    <a:pt x="3413" y="709"/>
                  </a:cubicBezTo>
                  <a:cubicBezTo>
                    <a:pt x="3042" y="275"/>
                    <a:pt x="2462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7" name="Google Shape;997;p50"/>
            <p:cNvGrpSpPr/>
            <p:nvPr/>
          </p:nvGrpSpPr>
          <p:grpSpPr>
            <a:xfrm>
              <a:off x="7347827" y="3520282"/>
              <a:ext cx="566514" cy="47034"/>
              <a:chOff x="7321597" y="3605750"/>
              <a:chExt cx="542015" cy="45000"/>
            </a:xfrm>
          </p:grpSpPr>
          <p:sp>
            <p:nvSpPr>
              <p:cNvPr id="998" name="Google Shape;998;p50"/>
              <p:cNvSpPr/>
              <p:nvPr/>
            </p:nvSpPr>
            <p:spPr>
              <a:xfrm>
                <a:off x="7321597" y="3616569"/>
                <a:ext cx="542015" cy="20576"/>
              </a:xfrm>
              <a:custGeom>
                <a:avLst/>
                <a:gdLst/>
                <a:ahLst/>
                <a:cxnLst/>
                <a:rect l="l" t="t" r="r" b="b"/>
                <a:pathLst>
                  <a:path w="49207" h="1868" extrusionOk="0">
                    <a:moveTo>
                      <a:pt x="934" y="1"/>
                    </a:moveTo>
                    <a:cubicBezTo>
                      <a:pt x="419" y="1"/>
                      <a:pt x="1" y="419"/>
                      <a:pt x="1" y="934"/>
                    </a:cubicBezTo>
                    <a:cubicBezTo>
                      <a:pt x="1" y="1450"/>
                      <a:pt x="419" y="1868"/>
                      <a:pt x="934" y="1868"/>
                    </a:cubicBezTo>
                    <a:lnTo>
                      <a:pt x="48289" y="1868"/>
                    </a:lnTo>
                    <a:cubicBezTo>
                      <a:pt x="48804" y="1868"/>
                      <a:pt x="49207" y="1450"/>
                      <a:pt x="49207" y="934"/>
                    </a:cubicBezTo>
                    <a:cubicBezTo>
                      <a:pt x="49207" y="419"/>
                      <a:pt x="48804" y="1"/>
                      <a:pt x="48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0"/>
              <p:cNvSpPr/>
              <p:nvPr/>
            </p:nvSpPr>
            <p:spPr>
              <a:xfrm>
                <a:off x="7489900" y="3605750"/>
                <a:ext cx="45000" cy="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0" name="Google Shape;1000;p50"/>
            <p:cNvGrpSpPr/>
            <p:nvPr/>
          </p:nvGrpSpPr>
          <p:grpSpPr>
            <a:xfrm>
              <a:off x="5672811" y="2114966"/>
              <a:ext cx="1772382" cy="1117818"/>
              <a:chOff x="3659925" y="3169675"/>
              <a:chExt cx="1891550" cy="1192975"/>
            </a:xfrm>
          </p:grpSpPr>
          <p:sp>
            <p:nvSpPr>
              <p:cNvPr id="1001" name="Google Shape;1001;p50"/>
              <p:cNvSpPr/>
              <p:nvPr/>
            </p:nvSpPr>
            <p:spPr>
              <a:xfrm>
                <a:off x="3659925" y="3169675"/>
                <a:ext cx="1891550" cy="11929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0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0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4" name="Google Shape;1004;p50"/>
            <p:cNvSpPr/>
            <p:nvPr/>
          </p:nvSpPr>
          <p:spPr>
            <a:xfrm>
              <a:off x="7340204" y="3119697"/>
              <a:ext cx="582060" cy="321705"/>
            </a:xfrm>
            <a:custGeom>
              <a:avLst/>
              <a:gdLst/>
              <a:ahLst/>
              <a:cxnLst/>
              <a:rect l="l" t="t" r="r" b="b"/>
              <a:pathLst>
                <a:path w="50559" h="27944" extrusionOk="0">
                  <a:moveTo>
                    <a:pt x="3719" y="1"/>
                  </a:moveTo>
                  <a:cubicBezTo>
                    <a:pt x="1659" y="1"/>
                    <a:pt x="1" y="1675"/>
                    <a:pt x="1" y="3720"/>
                  </a:cubicBezTo>
                  <a:lnTo>
                    <a:pt x="1" y="24226"/>
                  </a:lnTo>
                  <a:cubicBezTo>
                    <a:pt x="1" y="26286"/>
                    <a:pt x="1659" y="27944"/>
                    <a:pt x="3719" y="27944"/>
                  </a:cubicBezTo>
                  <a:lnTo>
                    <a:pt x="46857" y="27944"/>
                  </a:lnTo>
                  <a:cubicBezTo>
                    <a:pt x="48900" y="27944"/>
                    <a:pt x="50559" y="26286"/>
                    <a:pt x="50559" y="24226"/>
                  </a:cubicBezTo>
                  <a:lnTo>
                    <a:pt x="50559" y="3720"/>
                  </a:lnTo>
                  <a:cubicBezTo>
                    <a:pt x="50559" y="1675"/>
                    <a:pt x="48900" y="1"/>
                    <a:pt x="46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7584271" y="3226677"/>
              <a:ext cx="98029" cy="107930"/>
            </a:xfrm>
            <a:custGeom>
              <a:avLst/>
              <a:gdLst/>
              <a:ahLst/>
              <a:cxnLst/>
              <a:rect l="l" t="t" r="r" b="b"/>
              <a:pathLst>
                <a:path w="8515" h="9375" extrusionOk="0">
                  <a:moveTo>
                    <a:pt x="923" y="0"/>
                  </a:moveTo>
                  <a:cubicBezTo>
                    <a:pt x="443" y="0"/>
                    <a:pt x="1" y="382"/>
                    <a:pt x="1" y="931"/>
                  </a:cubicBezTo>
                  <a:lnTo>
                    <a:pt x="1" y="8447"/>
                  </a:lnTo>
                  <a:cubicBezTo>
                    <a:pt x="1" y="8985"/>
                    <a:pt x="447" y="9375"/>
                    <a:pt x="931" y="9375"/>
                  </a:cubicBezTo>
                  <a:cubicBezTo>
                    <a:pt x="1083" y="9375"/>
                    <a:pt x="1238" y="9336"/>
                    <a:pt x="1385" y="9251"/>
                  </a:cubicBezTo>
                  <a:lnTo>
                    <a:pt x="7903" y="5485"/>
                  </a:lnTo>
                  <a:cubicBezTo>
                    <a:pt x="8515" y="5131"/>
                    <a:pt x="8515" y="4230"/>
                    <a:pt x="7903" y="3875"/>
                  </a:cubicBezTo>
                  <a:lnTo>
                    <a:pt x="1385" y="126"/>
                  </a:lnTo>
                  <a:cubicBezTo>
                    <a:pt x="1236" y="40"/>
                    <a:pt x="1078" y="0"/>
                    <a:pt x="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7198075" y="1534161"/>
              <a:ext cx="817756" cy="817767"/>
            </a:xfrm>
            <a:custGeom>
              <a:avLst/>
              <a:gdLst/>
              <a:ahLst/>
              <a:cxnLst/>
              <a:rect l="l" t="t" r="r" b="b"/>
              <a:pathLst>
                <a:path w="71032" h="71033" extrusionOk="0">
                  <a:moveTo>
                    <a:pt x="34140" y="0"/>
                  </a:moveTo>
                  <a:cubicBezTo>
                    <a:pt x="15163" y="740"/>
                    <a:pt x="1" y="16338"/>
                    <a:pt x="1" y="35492"/>
                  </a:cubicBezTo>
                  <a:cubicBezTo>
                    <a:pt x="1" y="55129"/>
                    <a:pt x="15919" y="71032"/>
                    <a:pt x="35541" y="71032"/>
                  </a:cubicBezTo>
                  <a:cubicBezTo>
                    <a:pt x="54695" y="71032"/>
                    <a:pt x="70291" y="55870"/>
                    <a:pt x="71032" y="36892"/>
                  </a:cubicBezTo>
                  <a:lnTo>
                    <a:pt x="55290" y="36892"/>
                  </a:lnTo>
                  <a:cubicBezTo>
                    <a:pt x="54581" y="47193"/>
                    <a:pt x="46018" y="55322"/>
                    <a:pt x="35541" y="55322"/>
                  </a:cubicBezTo>
                  <a:cubicBezTo>
                    <a:pt x="24579" y="55322"/>
                    <a:pt x="15710" y="46453"/>
                    <a:pt x="15710" y="35492"/>
                  </a:cubicBezTo>
                  <a:cubicBezTo>
                    <a:pt x="15710" y="25013"/>
                    <a:pt x="23838" y="16450"/>
                    <a:pt x="34140" y="15742"/>
                  </a:cubicBezTo>
                  <a:lnTo>
                    <a:pt x="3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7" name="Google Shape;1007;p50"/>
            <p:cNvGrpSpPr/>
            <p:nvPr/>
          </p:nvGrpSpPr>
          <p:grpSpPr>
            <a:xfrm rot="5400000">
              <a:off x="7923908" y="2020855"/>
              <a:ext cx="575161" cy="188875"/>
              <a:chOff x="6872640" y="3345236"/>
              <a:chExt cx="575161" cy="188875"/>
            </a:xfrm>
          </p:grpSpPr>
          <p:sp>
            <p:nvSpPr>
              <p:cNvPr id="1008" name="Google Shape;1008;p5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50"/>
            <p:cNvGrpSpPr/>
            <p:nvPr/>
          </p:nvGrpSpPr>
          <p:grpSpPr>
            <a:xfrm rot="-6299960">
              <a:off x="4640189" y="2322758"/>
              <a:ext cx="575144" cy="188870"/>
              <a:chOff x="6872640" y="3345236"/>
              <a:chExt cx="575161" cy="188875"/>
            </a:xfrm>
          </p:grpSpPr>
          <p:sp>
            <p:nvSpPr>
              <p:cNvPr id="1011" name="Google Shape;1011;p5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ítulo 2">
            <a:extLst>
              <a:ext uri="{FF2B5EF4-FFF2-40B4-BE49-F238E27FC236}">
                <a16:creationId xmlns:a16="http://schemas.microsoft.com/office/drawing/2014/main" id="{6BDD9522-7BF0-0616-4546-17E2A5ED066A}"/>
              </a:ext>
            </a:extLst>
          </p:cNvPr>
          <p:cNvSpPr txBox="1">
            <a:spLocks/>
          </p:cNvSpPr>
          <p:nvPr/>
        </p:nvSpPr>
        <p:spPr>
          <a:xfrm>
            <a:off x="3933889" y="630368"/>
            <a:ext cx="5342669" cy="1109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SV" sz="4800" dirty="0">
                <a:solidFill>
                  <a:schemeClr val="bg1"/>
                </a:solidFill>
              </a:rPr>
              <a:t>Descripción</a:t>
            </a:r>
            <a:endParaRPr lang="es-SV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2787;p77">
            <a:extLst>
              <a:ext uri="{FF2B5EF4-FFF2-40B4-BE49-F238E27FC236}">
                <a16:creationId xmlns:a16="http://schemas.microsoft.com/office/drawing/2014/main" id="{E692D7B5-5B5B-411F-BCFD-D0EAB315F5DD}"/>
              </a:ext>
            </a:extLst>
          </p:cNvPr>
          <p:cNvGrpSpPr/>
          <p:nvPr/>
        </p:nvGrpSpPr>
        <p:grpSpPr>
          <a:xfrm>
            <a:off x="570335" y="1542377"/>
            <a:ext cx="2279084" cy="2375918"/>
            <a:chOff x="3626938" y="2088769"/>
            <a:chExt cx="2279084" cy="2375918"/>
          </a:xfrm>
        </p:grpSpPr>
        <p:sp>
          <p:nvSpPr>
            <p:cNvPr id="6" name="Google Shape;2788;p77">
              <a:extLst>
                <a:ext uri="{FF2B5EF4-FFF2-40B4-BE49-F238E27FC236}">
                  <a16:creationId xmlns:a16="http://schemas.microsoft.com/office/drawing/2014/main" id="{49F394CB-0130-42CB-BB7E-BE8EC9643BD0}"/>
                </a:ext>
              </a:extLst>
            </p:cNvPr>
            <p:cNvSpPr/>
            <p:nvPr/>
          </p:nvSpPr>
          <p:spPr>
            <a:xfrm>
              <a:off x="4721408" y="2977215"/>
              <a:ext cx="1184614" cy="882291"/>
            </a:xfrm>
            <a:custGeom>
              <a:avLst/>
              <a:gdLst/>
              <a:ahLst/>
              <a:cxnLst/>
              <a:rect l="l" t="t" r="r" b="b"/>
              <a:pathLst>
                <a:path w="104119" h="77547" extrusionOk="0">
                  <a:moveTo>
                    <a:pt x="6248" y="1"/>
                  </a:moveTo>
                  <a:cubicBezTo>
                    <a:pt x="2852" y="1"/>
                    <a:pt x="0" y="2853"/>
                    <a:pt x="0" y="6248"/>
                  </a:cubicBezTo>
                  <a:lnTo>
                    <a:pt x="0" y="71300"/>
                  </a:lnTo>
                  <a:cubicBezTo>
                    <a:pt x="0" y="74695"/>
                    <a:pt x="2852" y="77547"/>
                    <a:pt x="6248" y="77547"/>
                  </a:cubicBezTo>
                  <a:lnTo>
                    <a:pt x="97917" y="77547"/>
                  </a:lnTo>
                  <a:cubicBezTo>
                    <a:pt x="101312" y="77547"/>
                    <a:pt x="104119" y="74695"/>
                    <a:pt x="104119" y="71300"/>
                  </a:cubicBezTo>
                  <a:lnTo>
                    <a:pt x="104119" y="6248"/>
                  </a:lnTo>
                  <a:cubicBezTo>
                    <a:pt x="104119" y="2853"/>
                    <a:pt x="101312" y="1"/>
                    <a:pt x="97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89;p77">
              <a:extLst>
                <a:ext uri="{FF2B5EF4-FFF2-40B4-BE49-F238E27FC236}">
                  <a16:creationId xmlns:a16="http://schemas.microsoft.com/office/drawing/2014/main" id="{276D6FD3-FD6C-4474-A2DF-3D9442AD07E4}"/>
                </a:ext>
              </a:extLst>
            </p:cNvPr>
            <p:cNvSpPr/>
            <p:nvPr/>
          </p:nvSpPr>
          <p:spPr>
            <a:xfrm>
              <a:off x="4985628" y="3736914"/>
              <a:ext cx="817394" cy="11"/>
            </a:xfrm>
            <a:custGeom>
              <a:avLst/>
              <a:gdLst/>
              <a:ahLst/>
              <a:cxnLst/>
              <a:rect l="l" t="t" r="r" b="b"/>
              <a:pathLst>
                <a:path w="71843" h="1" extrusionOk="0">
                  <a:moveTo>
                    <a:pt x="71842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A94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90;p77">
              <a:extLst>
                <a:ext uri="{FF2B5EF4-FFF2-40B4-BE49-F238E27FC236}">
                  <a16:creationId xmlns:a16="http://schemas.microsoft.com/office/drawing/2014/main" id="{3764E6A1-27F7-4753-82A1-8F438F36ED3A}"/>
                </a:ext>
              </a:extLst>
            </p:cNvPr>
            <p:cNvSpPr/>
            <p:nvPr/>
          </p:nvSpPr>
          <p:spPr>
            <a:xfrm>
              <a:off x="4985628" y="3640603"/>
              <a:ext cx="817394" cy="11"/>
            </a:xfrm>
            <a:custGeom>
              <a:avLst/>
              <a:gdLst/>
              <a:ahLst/>
              <a:cxnLst/>
              <a:rect l="l" t="t" r="r" b="b"/>
              <a:pathLst>
                <a:path w="71843" h="1" extrusionOk="0">
                  <a:moveTo>
                    <a:pt x="7184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94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91;p77">
              <a:extLst>
                <a:ext uri="{FF2B5EF4-FFF2-40B4-BE49-F238E27FC236}">
                  <a16:creationId xmlns:a16="http://schemas.microsoft.com/office/drawing/2014/main" id="{C01143F7-5233-44E9-93E1-D6809230E788}"/>
                </a:ext>
              </a:extLst>
            </p:cNvPr>
            <p:cNvSpPr/>
            <p:nvPr/>
          </p:nvSpPr>
          <p:spPr>
            <a:xfrm>
              <a:off x="4985628" y="3543769"/>
              <a:ext cx="817394" cy="11"/>
            </a:xfrm>
            <a:custGeom>
              <a:avLst/>
              <a:gdLst/>
              <a:ahLst/>
              <a:cxnLst/>
              <a:rect l="l" t="t" r="r" b="b"/>
              <a:pathLst>
                <a:path w="71843" h="1" extrusionOk="0">
                  <a:moveTo>
                    <a:pt x="71842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92;p77">
              <a:extLst>
                <a:ext uri="{FF2B5EF4-FFF2-40B4-BE49-F238E27FC236}">
                  <a16:creationId xmlns:a16="http://schemas.microsoft.com/office/drawing/2014/main" id="{57ACEE84-4826-475A-9EFD-A36C438E08EB}"/>
                </a:ext>
              </a:extLst>
            </p:cNvPr>
            <p:cNvSpPr/>
            <p:nvPr/>
          </p:nvSpPr>
          <p:spPr>
            <a:xfrm>
              <a:off x="4985628" y="3447459"/>
              <a:ext cx="817394" cy="6189"/>
            </a:xfrm>
            <a:custGeom>
              <a:avLst/>
              <a:gdLst/>
              <a:ahLst/>
              <a:cxnLst/>
              <a:rect l="l" t="t" r="r" b="b"/>
              <a:pathLst>
                <a:path w="71843" h="544" extrusionOk="0">
                  <a:moveTo>
                    <a:pt x="0" y="1"/>
                  </a:moveTo>
                  <a:lnTo>
                    <a:pt x="0" y="544"/>
                  </a:lnTo>
                  <a:lnTo>
                    <a:pt x="71842" y="544"/>
                  </a:lnTo>
                  <a:lnTo>
                    <a:pt x="71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93;p77">
              <a:extLst>
                <a:ext uri="{FF2B5EF4-FFF2-40B4-BE49-F238E27FC236}">
                  <a16:creationId xmlns:a16="http://schemas.microsoft.com/office/drawing/2014/main" id="{F0391830-C1A9-4A36-9828-3C1BD07C0F3D}"/>
                </a:ext>
              </a:extLst>
            </p:cNvPr>
            <p:cNvSpPr/>
            <p:nvPr/>
          </p:nvSpPr>
          <p:spPr>
            <a:xfrm>
              <a:off x="4985628" y="3350625"/>
              <a:ext cx="817394" cy="6713"/>
            </a:xfrm>
            <a:custGeom>
              <a:avLst/>
              <a:gdLst/>
              <a:ahLst/>
              <a:cxnLst/>
              <a:rect l="l" t="t" r="r" b="b"/>
              <a:pathLst>
                <a:path w="71843" h="590" extrusionOk="0">
                  <a:moveTo>
                    <a:pt x="0" y="1"/>
                  </a:moveTo>
                  <a:lnTo>
                    <a:pt x="0" y="589"/>
                  </a:lnTo>
                  <a:lnTo>
                    <a:pt x="71842" y="589"/>
                  </a:lnTo>
                  <a:lnTo>
                    <a:pt x="71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94;p77">
              <a:extLst>
                <a:ext uri="{FF2B5EF4-FFF2-40B4-BE49-F238E27FC236}">
                  <a16:creationId xmlns:a16="http://schemas.microsoft.com/office/drawing/2014/main" id="{4B1F4630-4D6F-438B-8740-EE9BAF508081}"/>
                </a:ext>
              </a:extLst>
            </p:cNvPr>
            <p:cNvSpPr/>
            <p:nvPr/>
          </p:nvSpPr>
          <p:spPr>
            <a:xfrm>
              <a:off x="5030433" y="3260492"/>
              <a:ext cx="772589" cy="11"/>
            </a:xfrm>
            <a:custGeom>
              <a:avLst/>
              <a:gdLst/>
              <a:ahLst/>
              <a:cxnLst/>
              <a:rect l="l" t="t" r="r" b="b"/>
              <a:pathLst>
                <a:path w="67905" h="1" extrusionOk="0">
                  <a:moveTo>
                    <a:pt x="67904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A94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95;p77">
              <a:extLst>
                <a:ext uri="{FF2B5EF4-FFF2-40B4-BE49-F238E27FC236}">
                  <a16:creationId xmlns:a16="http://schemas.microsoft.com/office/drawing/2014/main" id="{D2564ED0-B236-48D0-A02C-44EBBBE358C0}"/>
                </a:ext>
              </a:extLst>
            </p:cNvPr>
            <p:cNvSpPr/>
            <p:nvPr/>
          </p:nvSpPr>
          <p:spPr>
            <a:xfrm>
              <a:off x="4985628" y="3280073"/>
              <a:ext cx="817394" cy="456852"/>
            </a:xfrm>
            <a:custGeom>
              <a:avLst/>
              <a:gdLst/>
              <a:ahLst/>
              <a:cxnLst/>
              <a:rect l="l" t="t" r="r" b="b"/>
              <a:pathLst>
                <a:path w="71843" h="40154" extrusionOk="0">
                  <a:moveTo>
                    <a:pt x="71842" y="0"/>
                  </a:moveTo>
                  <a:lnTo>
                    <a:pt x="56587" y="9597"/>
                  </a:lnTo>
                  <a:lnTo>
                    <a:pt x="45269" y="6790"/>
                  </a:lnTo>
                  <a:lnTo>
                    <a:pt x="32820" y="23178"/>
                  </a:lnTo>
                  <a:lnTo>
                    <a:pt x="22635" y="20371"/>
                  </a:lnTo>
                  <a:lnTo>
                    <a:pt x="16976" y="28293"/>
                  </a:lnTo>
                  <a:lnTo>
                    <a:pt x="9054" y="23178"/>
                  </a:lnTo>
                  <a:lnTo>
                    <a:pt x="0" y="34495"/>
                  </a:lnTo>
                  <a:lnTo>
                    <a:pt x="0" y="40154"/>
                  </a:lnTo>
                  <a:lnTo>
                    <a:pt x="71842" y="40154"/>
                  </a:lnTo>
                  <a:lnTo>
                    <a:pt x="718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96;p77">
              <a:extLst>
                <a:ext uri="{FF2B5EF4-FFF2-40B4-BE49-F238E27FC236}">
                  <a16:creationId xmlns:a16="http://schemas.microsoft.com/office/drawing/2014/main" id="{58CE3396-40B2-4EB4-9A24-A1FE650A7DBF}"/>
                </a:ext>
              </a:extLst>
            </p:cNvPr>
            <p:cNvSpPr/>
            <p:nvPr/>
          </p:nvSpPr>
          <p:spPr>
            <a:xfrm>
              <a:off x="4831110" y="3736914"/>
              <a:ext cx="70575" cy="11"/>
            </a:xfrm>
            <a:custGeom>
              <a:avLst/>
              <a:gdLst/>
              <a:ahLst/>
              <a:cxnLst/>
              <a:rect l="l" t="t" r="r" b="b"/>
              <a:pathLst>
                <a:path w="6203" h="1" extrusionOk="0">
                  <a:moveTo>
                    <a:pt x="6203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97;p77">
              <a:extLst>
                <a:ext uri="{FF2B5EF4-FFF2-40B4-BE49-F238E27FC236}">
                  <a16:creationId xmlns:a16="http://schemas.microsoft.com/office/drawing/2014/main" id="{99778EDB-62ED-4B18-B11A-B7B31FAE258B}"/>
                </a:ext>
              </a:extLst>
            </p:cNvPr>
            <p:cNvSpPr/>
            <p:nvPr/>
          </p:nvSpPr>
          <p:spPr>
            <a:xfrm>
              <a:off x="4824420" y="3730736"/>
              <a:ext cx="90144" cy="12891"/>
            </a:xfrm>
            <a:custGeom>
              <a:avLst/>
              <a:gdLst/>
              <a:ahLst/>
              <a:cxnLst/>
              <a:rect l="l" t="t" r="r" b="b"/>
              <a:pathLst>
                <a:path w="7923" h="1133" extrusionOk="0">
                  <a:moveTo>
                    <a:pt x="589" y="0"/>
                  </a:moveTo>
                  <a:cubicBezTo>
                    <a:pt x="589" y="0"/>
                    <a:pt x="0" y="0"/>
                    <a:pt x="0" y="544"/>
                  </a:cubicBezTo>
                  <a:cubicBezTo>
                    <a:pt x="0" y="1132"/>
                    <a:pt x="589" y="1132"/>
                    <a:pt x="589" y="1132"/>
                  </a:cubicBezTo>
                  <a:lnTo>
                    <a:pt x="6791" y="1132"/>
                  </a:lnTo>
                  <a:cubicBezTo>
                    <a:pt x="7379" y="1132"/>
                    <a:pt x="7922" y="1132"/>
                    <a:pt x="7922" y="544"/>
                  </a:cubicBezTo>
                  <a:cubicBezTo>
                    <a:pt x="7922" y="0"/>
                    <a:pt x="7379" y="0"/>
                    <a:pt x="6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98;p77">
              <a:extLst>
                <a:ext uri="{FF2B5EF4-FFF2-40B4-BE49-F238E27FC236}">
                  <a16:creationId xmlns:a16="http://schemas.microsoft.com/office/drawing/2014/main" id="{55C33147-090C-49D0-B105-B3CCD26B199B}"/>
                </a:ext>
              </a:extLst>
            </p:cNvPr>
            <p:cNvSpPr/>
            <p:nvPr/>
          </p:nvSpPr>
          <p:spPr>
            <a:xfrm>
              <a:off x="4824420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99;p77">
              <a:extLst>
                <a:ext uri="{FF2B5EF4-FFF2-40B4-BE49-F238E27FC236}">
                  <a16:creationId xmlns:a16="http://schemas.microsoft.com/office/drawing/2014/main" id="{1BE72328-4A7E-4008-93BC-3EBBB405AC5E}"/>
                </a:ext>
              </a:extLst>
            </p:cNvPr>
            <p:cNvSpPr/>
            <p:nvPr/>
          </p:nvSpPr>
          <p:spPr>
            <a:xfrm>
              <a:off x="4824420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00;p77">
              <a:extLst>
                <a:ext uri="{FF2B5EF4-FFF2-40B4-BE49-F238E27FC236}">
                  <a16:creationId xmlns:a16="http://schemas.microsoft.com/office/drawing/2014/main" id="{B5CD52FC-7779-4E96-8D68-AA9C53FB51C1}"/>
                </a:ext>
              </a:extLst>
            </p:cNvPr>
            <p:cNvSpPr/>
            <p:nvPr/>
          </p:nvSpPr>
          <p:spPr>
            <a:xfrm>
              <a:off x="4824420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01;p77">
              <a:extLst>
                <a:ext uri="{FF2B5EF4-FFF2-40B4-BE49-F238E27FC236}">
                  <a16:creationId xmlns:a16="http://schemas.microsoft.com/office/drawing/2014/main" id="{0E3DCD84-A66F-42A1-A4A0-3F944E0E8949}"/>
                </a:ext>
              </a:extLst>
            </p:cNvPr>
            <p:cNvSpPr/>
            <p:nvPr/>
          </p:nvSpPr>
          <p:spPr>
            <a:xfrm>
              <a:off x="4824420" y="3730736"/>
              <a:ext cx="6701" cy="12891"/>
            </a:xfrm>
            <a:custGeom>
              <a:avLst/>
              <a:gdLst/>
              <a:ahLst/>
              <a:cxnLst/>
              <a:rect l="l" t="t" r="r" b="b"/>
              <a:pathLst>
                <a:path w="589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589" y="113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02;p77">
              <a:extLst>
                <a:ext uri="{FF2B5EF4-FFF2-40B4-BE49-F238E27FC236}">
                  <a16:creationId xmlns:a16="http://schemas.microsoft.com/office/drawing/2014/main" id="{5DD79AEB-F015-40DA-8141-BF2AD2A983D5}"/>
                </a:ext>
              </a:extLst>
            </p:cNvPr>
            <p:cNvSpPr/>
            <p:nvPr/>
          </p:nvSpPr>
          <p:spPr>
            <a:xfrm>
              <a:off x="4831110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03;p77">
              <a:extLst>
                <a:ext uri="{FF2B5EF4-FFF2-40B4-BE49-F238E27FC236}">
                  <a16:creationId xmlns:a16="http://schemas.microsoft.com/office/drawing/2014/main" id="{A55EB4FE-4DF5-4F5E-93C0-91E1B3355B19}"/>
                </a:ext>
              </a:extLst>
            </p:cNvPr>
            <p:cNvSpPr/>
            <p:nvPr/>
          </p:nvSpPr>
          <p:spPr>
            <a:xfrm>
              <a:off x="4831110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04;p77">
              <a:extLst>
                <a:ext uri="{FF2B5EF4-FFF2-40B4-BE49-F238E27FC236}">
                  <a16:creationId xmlns:a16="http://schemas.microsoft.com/office/drawing/2014/main" id="{57D82574-5CAD-44CB-BDB0-59604C27BD39}"/>
                </a:ext>
              </a:extLst>
            </p:cNvPr>
            <p:cNvSpPr/>
            <p:nvPr/>
          </p:nvSpPr>
          <p:spPr>
            <a:xfrm>
              <a:off x="4831110" y="3730736"/>
              <a:ext cx="6189" cy="12891"/>
            </a:xfrm>
            <a:custGeom>
              <a:avLst/>
              <a:gdLst/>
              <a:ahLst/>
              <a:cxnLst/>
              <a:rect l="l" t="t" r="r" b="b"/>
              <a:pathLst>
                <a:path w="544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544" y="113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05;p77">
              <a:extLst>
                <a:ext uri="{FF2B5EF4-FFF2-40B4-BE49-F238E27FC236}">
                  <a16:creationId xmlns:a16="http://schemas.microsoft.com/office/drawing/2014/main" id="{F68E704B-ED88-4AD8-898A-7404826EE488}"/>
                </a:ext>
              </a:extLst>
            </p:cNvPr>
            <p:cNvSpPr/>
            <p:nvPr/>
          </p:nvSpPr>
          <p:spPr>
            <a:xfrm>
              <a:off x="4837288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06;p77">
              <a:extLst>
                <a:ext uri="{FF2B5EF4-FFF2-40B4-BE49-F238E27FC236}">
                  <a16:creationId xmlns:a16="http://schemas.microsoft.com/office/drawing/2014/main" id="{39927102-4451-46EA-8D20-BA0E79937864}"/>
                </a:ext>
              </a:extLst>
            </p:cNvPr>
            <p:cNvSpPr/>
            <p:nvPr/>
          </p:nvSpPr>
          <p:spPr>
            <a:xfrm>
              <a:off x="4837288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07;p77">
              <a:extLst>
                <a:ext uri="{FF2B5EF4-FFF2-40B4-BE49-F238E27FC236}">
                  <a16:creationId xmlns:a16="http://schemas.microsoft.com/office/drawing/2014/main" id="{481B009D-FFBD-41EC-ABA4-F095912B7A38}"/>
                </a:ext>
              </a:extLst>
            </p:cNvPr>
            <p:cNvSpPr/>
            <p:nvPr/>
          </p:nvSpPr>
          <p:spPr>
            <a:xfrm>
              <a:off x="4837288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08;p77">
              <a:extLst>
                <a:ext uri="{FF2B5EF4-FFF2-40B4-BE49-F238E27FC236}">
                  <a16:creationId xmlns:a16="http://schemas.microsoft.com/office/drawing/2014/main" id="{F91F806F-DB86-4B28-B684-8E4BE330C754}"/>
                </a:ext>
              </a:extLst>
            </p:cNvPr>
            <p:cNvSpPr/>
            <p:nvPr/>
          </p:nvSpPr>
          <p:spPr>
            <a:xfrm>
              <a:off x="4837288" y="3730736"/>
              <a:ext cx="6713" cy="12891"/>
            </a:xfrm>
            <a:custGeom>
              <a:avLst/>
              <a:gdLst/>
              <a:ahLst/>
              <a:cxnLst/>
              <a:rect l="l" t="t" r="r" b="b"/>
              <a:pathLst>
                <a:path w="590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589" y="113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09;p77">
              <a:extLst>
                <a:ext uri="{FF2B5EF4-FFF2-40B4-BE49-F238E27FC236}">
                  <a16:creationId xmlns:a16="http://schemas.microsoft.com/office/drawing/2014/main" id="{DFFF64CA-D14F-4E58-A968-461A80C61651}"/>
                </a:ext>
              </a:extLst>
            </p:cNvPr>
            <p:cNvSpPr/>
            <p:nvPr/>
          </p:nvSpPr>
          <p:spPr>
            <a:xfrm>
              <a:off x="4843990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10;p77">
              <a:extLst>
                <a:ext uri="{FF2B5EF4-FFF2-40B4-BE49-F238E27FC236}">
                  <a16:creationId xmlns:a16="http://schemas.microsoft.com/office/drawing/2014/main" id="{0097B042-EB1D-4E2B-AD63-BB8B521499D3}"/>
                </a:ext>
              </a:extLst>
            </p:cNvPr>
            <p:cNvSpPr/>
            <p:nvPr/>
          </p:nvSpPr>
          <p:spPr>
            <a:xfrm>
              <a:off x="4843990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11;p77">
              <a:extLst>
                <a:ext uri="{FF2B5EF4-FFF2-40B4-BE49-F238E27FC236}">
                  <a16:creationId xmlns:a16="http://schemas.microsoft.com/office/drawing/2014/main" id="{77936BF5-7B48-4F19-844F-778885CE3A23}"/>
                </a:ext>
              </a:extLst>
            </p:cNvPr>
            <p:cNvSpPr/>
            <p:nvPr/>
          </p:nvSpPr>
          <p:spPr>
            <a:xfrm>
              <a:off x="4843990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12;p77">
              <a:extLst>
                <a:ext uri="{FF2B5EF4-FFF2-40B4-BE49-F238E27FC236}">
                  <a16:creationId xmlns:a16="http://schemas.microsoft.com/office/drawing/2014/main" id="{E336130E-2332-420A-A36D-691249432683}"/>
                </a:ext>
              </a:extLst>
            </p:cNvPr>
            <p:cNvSpPr/>
            <p:nvPr/>
          </p:nvSpPr>
          <p:spPr>
            <a:xfrm>
              <a:off x="4843990" y="3730736"/>
              <a:ext cx="6189" cy="12891"/>
            </a:xfrm>
            <a:custGeom>
              <a:avLst/>
              <a:gdLst/>
              <a:ahLst/>
              <a:cxnLst/>
              <a:rect l="l" t="t" r="r" b="b"/>
              <a:pathLst>
                <a:path w="544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544" y="113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13;p77">
              <a:extLst>
                <a:ext uri="{FF2B5EF4-FFF2-40B4-BE49-F238E27FC236}">
                  <a16:creationId xmlns:a16="http://schemas.microsoft.com/office/drawing/2014/main" id="{24308149-1635-41D5-8983-9A11123802FC}"/>
                </a:ext>
              </a:extLst>
            </p:cNvPr>
            <p:cNvSpPr/>
            <p:nvPr/>
          </p:nvSpPr>
          <p:spPr>
            <a:xfrm>
              <a:off x="4850168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14;p77">
              <a:extLst>
                <a:ext uri="{FF2B5EF4-FFF2-40B4-BE49-F238E27FC236}">
                  <a16:creationId xmlns:a16="http://schemas.microsoft.com/office/drawing/2014/main" id="{5E501418-CF02-4094-B373-1377DB329783}"/>
                </a:ext>
              </a:extLst>
            </p:cNvPr>
            <p:cNvSpPr/>
            <p:nvPr/>
          </p:nvSpPr>
          <p:spPr>
            <a:xfrm>
              <a:off x="4850168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15;p77">
              <a:extLst>
                <a:ext uri="{FF2B5EF4-FFF2-40B4-BE49-F238E27FC236}">
                  <a16:creationId xmlns:a16="http://schemas.microsoft.com/office/drawing/2014/main" id="{E9AA4F0A-31ED-4CBA-BA47-9548C7D718E9}"/>
                </a:ext>
              </a:extLst>
            </p:cNvPr>
            <p:cNvSpPr/>
            <p:nvPr/>
          </p:nvSpPr>
          <p:spPr>
            <a:xfrm>
              <a:off x="4850168" y="3730736"/>
              <a:ext cx="6713" cy="12891"/>
            </a:xfrm>
            <a:custGeom>
              <a:avLst/>
              <a:gdLst/>
              <a:ahLst/>
              <a:cxnLst/>
              <a:rect l="l" t="t" r="r" b="b"/>
              <a:pathLst>
                <a:path w="590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589" y="113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16;p77">
              <a:extLst>
                <a:ext uri="{FF2B5EF4-FFF2-40B4-BE49-F238E27FC236}">
                  <a16:creationId xmlns:a16="http://schemas.microsoft.com/office/drawing/2014/main" id="{04F4E36A-43F9-4B98-8A02-1A13118CA119}"/>
                </a:ext>
              </a:extLst>
            </p:cNvPr>
            <p:cNvSpPr/>
            <p:nvPr/>
          </p:nvSpPr>
          <p:spPr>
            <a:xfrm>
              <a:off x="4856869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17;p77">
              <a:extLst>
                <a:ext uri="{FF2B5EF4-FFF2-40B4-BE49-F238E27FC236}">
                  <a16:creationId xmlns:a16="http://schemas.microsoft.com/office/drawing/2014/main" id="{225A0E35-06D9-49AD-B10F-D03A35C17D5B}"/>
                </a:ext>
              </a:extLst>
            </p:cNvPr>
            <p:cNvSpPr/>
            <p:nvPr/>
          </p:nvSpPr>
          <p:spPr>
            <a:xfrm>
              <a:off x="4856869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18;p77">
              <a:extLst>
                <a:ext uri="{FF2B5EF4-FFF2-40B4-BE49-F238E27FC236}">
                  <a16:creationId xmlns:a16="http://schemas.microsoft.com/office/drawing/2014/main" id="{F88DA7A6-67D6-4006-BE02-89E06DE06D50}"/>
                </a:ext>
              </a:extLst>
            </p:cNvPr>
            <p:cNvSpPr/>
            <p:nvPr/>
          </p:nvSpPr>
          <p:spPr>
            <a:xfrm>
              <a:off x="4856869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19;p77">
              <a:extLst>
                <a:ext uri="{FF2B5EF4-FFF2-40B4-BE49-F238E27FC236}">
                  <a16:creationId xmlns:a16="http://schemas.microsoft.com/office/drawing/2014/main" id="{A4A60C2C-0FE7-457D-9651-8098FF0CD492}"/>
                </a:ext>
              </a:extLst>
            </p:cNvPr>
            <p:cNvSpPr/>
            <p:nvPr/>
          </p:nvSpPr>
          <p:spPr>
            <a:xfrm>
              <a:off x="4856869" y="3730736"/>
              <a:ext cx="6189" cy="12891"/>
            </a:xfrm>
            <a:custGeom>
              <a:avLst/>
              <a:gdLst/>
              <a:ahLst/>
              <a:cxnLst/>
              <a:rect l="l" t="t" r="r" b="b"/>
              <a:pathLst>
                <a:path w="544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543" y="1132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20;p77">
              <a:extLst>
                <a:ext uri="{FF2B5EF4-FFF2-40B4-BE49-F238E27FC236}">
                  <a16:creationId xmlns:a16="http://schemas.microsoft.com/office/drawing/2014/main" id="{2C26593B-2E87-45FE-956E-95AF1A92A755}"/>
                </a:ext>
              </a:extLst>
            </p:cNvPr>
            <p:cNvSpPr/>
            <p:nvPr/>
          </p:nvSpPr>
          <p:spPr>
            <a:xfrm>
              <a:off x="4863047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21;p77">
              <a:extLst>
                <a:ext uri="{FF2B5EF4-FFF2-40B4-BE49-F238E27FC236}">
                  <a16:creationId xmlns:a16="http://schemas.microsoft.com/office/drawing/2014/main" id="{E0A99B23-5EA7-4C4E-98A9-DB89786DC5E0}"/>
                </a:ext>
              </a:extLst>
            </p:cNvPr>
            <p:cNvSpPr/>
            <p:nvPr/>
          </p:nvSpPr>
          <p:spPr>
            <a:xfrm>
              <a:off x="4863047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22;p77">
              <a:extLst>
                <a:ext uri="{FF2B5EF4-FFF2-40B4-BE49-F238E27FC236}">
                  <a16:creationId xmlns:a16="http://schemas.microsoft.com/office/drawing/2014/main" id="{3A95EA63-FB15-49EE-94A7-F5E4B7CDEB4A}"/>
                </a:ext>
              </a:extLst>
            </p:cNvPr>
            <p:cNvSpPr/>
            <p:nvPr/>
          </p:nvSpPr>
          <p:spPr>
            <a:xfrm>
              <a:off x="4863047" y="3730736"/>
              <a:ext cx="6701" cy="12891"/>
            </a:xfrm>
            <a:custGeom>
              <a:avLst/>
              <a:gdLst/>
              <a:ahLst/>
              <a:cxnLst/>
              <a:rect l="l" t="t" r="r" b="b"/>
              <a:pathLst>
                <a:path w="589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589" y="113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23;p77">
              <a:extLst>
                <a:ext uri="{FF2B5EF4-FFF2-40B4-BE49-F238E27FC236}">
                  <a16:creationId xmlns:a16="http://schemas.microsoft.com/office/drawing/2014/main" id="{028ADC73-80E5-41EE-B23B-CF4F790A6057}"/>
                </a:ext>
              </a:extLst>
            </p:cNvPr>
            <p:cNvSpPr/>
            <p:nvPr/>
          </p:nvSpPr>
          <p:spPr>
            <a:xfrm>
              <a:off x="4869737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24;p77">
              <a:extLst>
                <a:ext uri="{FF2B5EF4-FFF2-40B4-BE49-F238E27FC236}">
                  <a16:creationId xmlns:a16="http://schemas.microsoft.com/office/drawing/2014/main" id="{DC5E6F2C-2BB0-43D0-B751-DB582BA31885}"/>
                </a:ext>
              </a:extLst>
            </p:cNvPr>
            <p:cNvSpPr/>
            <p:nvPr/>
          </p:nvSpPr>
          <p:spPr>
            <a:xfrm>
              <a:off x="4869737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25;p77">
              <a:extLst>
                <a:ext uri="{FF2B5EF4-FFF2-40B4-BE49-F238E27FC236}">
                  <a16:creationId xmlns:a16="http://schemas.microsoft.com/office/drawing/2014/main" id="{4EC9F1A4-BCBA-472A-82F8-91E29526D6AE}"/>
                </a:ext>
              </a:extLst>
            </p:cNvPr>
            <p:cNvSpPr/>
            <p:nvPr/>
          </p:nvSpPr>
          <p:spPr>
            <a:xfrm>
              <a:off x="4869737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26;p77">
              <a:extLst>
                <a:ext uri="{FF2B5EF4-FFF2-40B4-BE49-F238E27FC236}">
                  <a16:creationId xmlns:a16="http://schemas.microsoft.com/office/drawing/2014/main" id="{92A58E24-FC53-4811-B0CE-16FFDFCF10EE}"/>
                </a:ext>
              </a:extLst>
            </p:cNvPr>
            <p:cNvSpPr/>
            <p:nvPr/>
          </p:nvSpPr>
          <p:spPr>
            <a:xfrm>
              <a:off x="4869737" y="3730736"/>
              <a:ext cx="6201" cy="12891"/>
            </a:xfrm>
            <a:custGeom>
              <a:avLst/>
              <a:gdLst/>
              <a:ahLst/>
              <a:cxnLst/>
              <a:rect l="l" t="t" r="r" b="b"/>
              <a:pathLst>
                <a:path w="545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544" y="113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27;p77">
              <a:extLst>
                <a:ext uri="{FF2B5EF4-FFF2-40B4-BE49-F238E27FC236}">
                  <a16:creationId xmlns:a16="http://schemas.microsoft.com/office/drawing/2014/main" id="{50B0B5C8-DC0E-4889-B903-0406888E070B}"/>
                </a:ext>
              </a:extLst>
            </p:cNvPr>
            <p:cNvSpPr/>
            <p:nvPr/>
          </p:nvSpPr>
          <p:spPr>
            <a:xfrm>
              <a:off x="4875926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28;p77">
              <a:extLst>
                <a:ext uri="{FF2B5EF4-FFF2-40B4-BE49-F238E27FC236}">
                  <a16:creationId xmlns:a16="http://schemas.microsoft.com/office/drawing/2014/main" id="{7BB6E0AB-C0E1-46A0-94F4-332F9A8921B6}"/>
                </a:ext>
              </a:extLst>
            </p:cNvPr>
            <p:cNvSpPr/>
            <p:nvPr/>
          </p:nvSpPr>
          <p:spPr>
            <a:xfrm>
              <a:off x="4875926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29;p77">
              <a:extLst>
                <a:ext uri="{FF2B5EF4-FFF2-40B4-BE49-F238E27FC236}">
                  <a16:creationId xmlns:a16="http://schemas.microsoft.com/office/drawing/2014/main" id="{FECD5587-9FD3-4BB7-B04D-4BCAB8334AE4}"/>
                </a:ext>
              </a:extLst>
            </p:cNvPr>
            <p:cNvSpPr/>
            <p:nvPr/>
          </p:nvSpPr>
          <p:spPr>
            <a:xfrm>
              <a:off x="4875926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30;p77">
              <a:extLst>
                <a:ext uri="{FF2B5EF4-FFF2-40B4-BE49-F238E27FC236}">
                  <a16:creationId xmlns:a16="http://schemas.microsoft.com/office/drawing/2014/main" id="{CB00B3DF-0153-4450-B8C4-960CDEC1183A}"/>
                </a:ext>
              </a:extLst>
            </p:cNvPr>
            <p:cNvSpPr/>
            <p:nvPr/>
          </p:nvSpPr>
          <p:spPr>
            <a:xfrm>
              <a:off x="4875926" y="3730736"/>
              <a:ext cx="6701" cy="12891"/>
            </a:xfrm>
            <a:custGeom>
              <a:avLst/>
              <a:gdLst/>
              <a:ahLst/>
              <a:cxnLst/>
              <a:rect l="l" t="t" r="r" b="b"/>
              <a:pathLst>
                <a:path w="589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589" y="113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31;p77">
              <a:extLst>
                <a:ext uri="{FF2B5EF4-FFF2-40B4-BE49-F238E27FC236}">
                  <a16:creationId xmlns:a16="http://schemas.microsoft.com/office/drawing/2014/main" id="{FF26BC1F-FA77-4191-820D-F31EC35D8ECE}"/>
                </a:ext>
              </a:extLst>
            </p:cNvPr>
            <p:cNvSpPr/>
            <p:nvPr/>
          </p:nvSpPr>
          <p:spPr>
            <a:xfrm>
              <a:off x="4882616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32;p77">
              <a:extLst>
                <a:ext uri="{FF2B5EF4-FFF2-40B4-BE49-F238E27FC236}">
                  <a16:creationId xmlns:a16="http://schemas.microsoft.com/office/drawing/2014/main" id="{29E2C46C-8D31-4CD3-9994-89BFA7A21ACE}"/>
                </a:ext>
              </a:extLst>
            </p:cNvPr>
            <p:cNvSpPr/>
            <p:nvPr/>
          </p:nvSpPr>
          <p:spPr>
            <a:xfrm>
              <a:off x="4882616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33;p77">
              <a:extLst>
                <a:ext uri="{FF2B5EF4-FFF2-40B4-BE49-F238E27FC236}">
                  <a16:creationId xmlns:a16="http://schemas.microsoft.com/office/drawing/2014/main" id="{3D454244-FAD4-4091-B53F-C9CC6EEE1A25}"/>
                </a:ext>
              </a:extLst>
            </p:cNvPr>
            <p:cNvSpPr/>
            <p:nvPr/>
          </p:nvSpPr>
          <p:spPr>
            <a:xfrm>
              <a:off x="4882616" y="3730736"/>
              <a:ext cx="6189" cy="12891"/>
            </a:xfrm>
            <a:custGeom>
              <a:avLst/>
              <a:gdLst/>
              <a:ahLst/>
              <a:cxnLst/>
              <a:rect l="l" t="t" r="r" b="b"/>
              <a:pathLst>
                <a:path w="544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544" y="113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34;p77">
              <a:extLst>
                <a:ext uri="{FF2B5EF4-FFF2-40B4-BE49-F238E27FC236}">
                  <a16:creationId xmlns:a16="http://schemas.microsoft.com/office/drawing/2014/main" id="{FD3D2FAA-3C43-4F5A-8C29-1A76A876935F}"/>
                </a:ext>
              </a:extLst>
            </p:cNvPr>
            <p:cNvSpPr/>
            <p:nvPr/>
          </p:nvSpPr>
          <p:spPr>
            <a:xfrm>
              <a:off x="4888794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35;p77">
              <a:extLst>
                <a:ext uri="{FF2B5EF4-FFF2-40B4-BE49-F238E27FC236}">
                  <a16:creationId xmlns:a16="http://schemas.microsoft.com/office/drawing/2014/main" id="{3B7F8B9F-4B9C-40EF-8C15-DE46AC29BA45}"/>
                </a:ext>
              </a:extLst>
            </p:cNvPr>
            <p:cNvSpPr/>
            <p:nvPr/>
          </p:nvSpPr>
          <p:spPr>
            <a:xfrm>
              <a:off x="4888794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36;p77">
              <a:extLst>
                <a:ext uri="{FF2B5EF4-FFF2-40B4-BE49-F238E27FC236}">
                  <a16:creationId xmlns:a16="http://schemas.microsoft.com/office/drawing/2014/main" id="{D11714EA-E2E8-4D73-96AD-846119D75984}"/>
                </a:ext>
              </a:extLst>
            </p:cNvPr>
            <p:cNvSpPr/>
            <p:nvPr/>
          </p:nvSpPr>
          <p:spPr>
            <a:xfrm>
              <a:off x="4888794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37;p77">
              <a:extLst>
                <a:ext uri="{FF2B5EF4-FFF2-40B4-BE49-F238E27FC236}">
                  <a16:creationId xmlns:a16="http://schemas.microsoft.com/office/drawing/2014/main" id="{67C2216D-80C7-4BAD-8C7D-738E4C6170F0}"/>
                </a:ext>
              </a:extLst>
            </p:cNvPr>
            <p:cNvSpPr/>
            <p:nvPr/>
          </p:nvSpPr>
          <p:spPr>
            <a:xfrm>
              <a:off x="4888794" y="3730736"/>
              <a:ext cx="6713" cy="12891"/>
            </a:xfrm>
            <a:custGeom>
              <a:avLst/>
              <a:gdLst/>
              <a:ahLst/>
              <a:cxnLst/>
              <a:rect l="l" t="t" r="r" b="b"/>
              <a:pathLst>
                <a:path w="590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589" y="113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38;p77">
              <a:extLst>
                <a:ext uri="{FF2B5EF4-FFF2-40B4-BE49-F238E27FC236}">
                  <a16:creationId xmlns:a16="http://schemas.microsoft.com/office/drawing/2014/main" id="{C3D07CFD-A225-4C4E-9EA9-0DC8170FB8AA}"/>
                </a:ext>
              </a:extLst>
            </p:cNvPr>
            <p:cNvSpPr/>
            <p:nvPr/>
          </p:nvSpPr>
          <p:spPr>
            <a:xfrm>
              <a:off x="4895496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39;p77">
              <a:extLst>
                <a:ext uri="{FF2B5EF4-FFF2-40B4-BE49-F238E27FC236}">
                  <a16:creationId xmlns:a16="http://schemas.microsoft.com/office/drawing/2014/main" id="{0CE9B224-9EB3-4C32-9CAA-C9A3872B714E}"/>
                </a:ext>
              </a:extLst>
            </p:cNvPr>
            <p:cNvSpPr/>
            <p:nvPr/>
          </p:nvSpPr>
          <p:spPr>
            <a:xfrm>
              <a:off x="4895496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40;p77">
              <a:extLst>
                <a:ext uri="{FF2B5EF4-FFF2-40B4-BE49-F238E27FC236}">
                  <a16:creationId xmlns:a16="http://schemas.microsoft.com/office/drawing/2014/main" id="{414F1375-A89E-49E1-8F15-FDDD4DF544ED}"/>
                </a:ext>
              </a:extLst>
            </p:cNvPr>
            <p:cNvSpPr/>
            <p:nvPr/>
          </p:nvSpPr>
          <p:spPr>
            <a:xfrm>
              <a:off x="4895496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41;p77">
              <a:extLst>
                <a:ext uri="{FF2B5EF4-FFF2-40B4-BE49-F238E27FC236}">
                  <a16:creationId xmlns:a16="http://schemas.microsoft.com/office/drawing/2014/main" id="{E0F6861A-5191-420E-B6F8-043C8C60A926}"/>
                </a:ext>
              </a:extLst>
            </p:cNvPr>
            <p:cNvSpPr/>
            <p:nvPr/>
          </p:nvSpPr>
          <p:spPr>
            <a:xfrm>
              <a:off x="4895496" y="3730736"/>
              <a:ext cx="6189" cy="12891"/>
            </a:xfrm>
            <a:custGeom>
              <a:avLst/>
              <a:gdLst/>
              <a:ahLst/>
              <a:cxnLst/>
              <a:rect l="l" t="t" r="r" b="b"/>
              <a:pathLst>
                <a:path w="544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544" y="113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42;p77">
              <a:extLst>
                <a:ext uri="{FF2B5EF4-FFF2-40B4-BE49-F238E27FC236}">
                  <a16:creationId xmlns:a16="http://schemas.microsoft.com/office/drawing/2014/main" id="{929E9E15-FCD8-475E-8246-2C65EE433F63}"/>
                </a:ext>
              </a:extLst>
            </p:cNvPr>
            <p:cNvSpPr/>
            <p:nvPr/>
          </p:nvSpPr>
          <p:spPr>
            <a:xfrm>
              <a:off x="4901674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43;p77">
              <a:extLst>
                <a:ext uri="{FF2B5EF4-FFF2-40B4-BE49-F238E27FC236}">
                  <a16:creationId xmlns:a16="http://schemas.microsoft.com/office/drawing/2014/main" id="{657CAA5F-4AF1-43A4-8E3C-C0CC28A81091}"/>
                </a:ext>
              </a:extLst>
            </p:cNvPr>
            <p:cNvSpPr/>
            <p:nvPr/>
          </p:nvSpPr>
          <p:spPr>
            <a:xfrm>
              <a:off x="4901674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44;p77">
              <a:extLst>
                <a:ext uri="{FF2B5EF4-FFF2-40B4-BE49-F238E27FC236}">
                  <a16:creationId xmlns:a16="http://schemas.microsoft.com/office/drawing/2014/main" id="{6732AA5D-471D-4CF6-948B-339ACF60487E}"/>
                </a:ext>
              </a:extLst>
            </p:cNvPr>
            <p:cNvSpPr/>
            <p:nvPr/>
          </p:nvSpPr>
          <p:spPr>
            <a:xfrm>
              <a:off x="4901674" y="3730736"/>
              <a:ext cx="6713" cy="12891"/>
            </a:xfrm>
            <a:custGeom>
              <a:avLst/>
              <a:gdLst/>
              <a:ahLst/>
              <a:cxnLst/>
              <a:rect l="l" t="t" r="r" b="b"/>
              <a:pathLst>
                <a:path w="590" h="1133" extrusionOk="0">
                  <a:moveTo>
                    <a:pt x="1" y="0"/>
                  </a:moveTo>
                  <a:lnTo>
                    <a:pt x="1" y="1132"/>
                  </a:lnTo>
                  <a:lnTo>
                    <a:pt x="589" y="113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45;p77">
              <a:extLst>
                <a:ext uri="{FF2B5EF4-FFF2-40B4-BE49-F238E27FC236}">
                  <a16:creationId xmlns:a16="http://schemas.microsoft.com/office/drawing/2014/main" id="{C93CF888-8E4E-4114-9615-B33EF98696EB}"/>
                </a:ext>
              </a:extLst>
            </p:cNvPr>
            <p:cNvSpPr/>
            <p:nvPr/>
          </p:nvSpPr>
          <p:spPr>
            <a:xfrm>
              <a:off x="4908375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46;p77">
              <a:extLst>
                <a:ext uri="{FF2B5EF4-FFF2-40B4-BE49-F238E27FC236}">
                  <a16:creationId xmlns:a16="http://schemas.microsoft.com/office/drawing/2014/main" id="{BBEA59F6-8513-4364-B042-FEC4928ABAF8}"/>
                </a:ext>
              </a:extLst>
            </p:cNvPr>
            <p:cNvSpPr/>
            <p:nvPr/>
          </p:nvSpPr>
          <p:spPr>
            <a:xfrm>
              <a:off x="4908375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47;p77">
              <a:extLst>
                <a:ext uri="{FF2B5EF4-FFF2-40B4-BE49-F238E27FC236}">
                  <a16:creationId xmlns:a16="http://schemas.microsoft.com/office/drawing/2014/main" id="{52A6D973-3AB2-450E-A788-EFF1D7F58B0D}"/>
                </a:ext>
              </a:extLst>
            </p:cNvPr>
            <p:cNvSpPr/>
            <p:nvPr/>
          </p:nvSpPr>
          <p:spPr>
            <a:xfrm>
              <a:off x="4908375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48;p77">
              <a:extLst>
                <a:ext uri="{FF2B5EF4-FFF2-40B4-BE49-F238E27FC236}">
                  <a16:creationId xmlns:a16="http://schemas.microsoft.com/office/drawing/2014/main" id="{781FAF7C-A10A-4E60-82DF-A70B1ACDC072}"/>
                </a:ext>
              </a:extLst>
            </p:cNvPr>
            <p:cNvSpPr/>
            <p:nvPr/>
          </p:nvSpPr>
          <p:spPr>
            <a:xfrm>
              <a:off x="4908375" y="3730736"/>
              <a:ext cx="6189" cy="12891"/>
            </a:xfrm>
            <a:custGeom>
              <a:avLst/>
              <a:gdLst/>
              <a:ahLst/>
              <a:cxnLst/>
              <a:rect l="l" t="t" r="r" b="b"/>
              <a:pathLst>
                <a:path w="544" h="1133" extrusionOk="0">
                  <a:moveTo>
                    <a:pt x="0" y="0"/>
                  </a:moveTo>
                  <a:lnTo>
                    <a:pt x="0" y="1132"/>
                  </a:lnTo>
                  <a:lnTo>
                    <a:pt x="543" y="1132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49;p77">
              <a:extLst>
                <a:ext uri="{FF2B5EF4-FFF2-40B4-BE49-F238E27FC236}">
                  <a16:creationId xmlns:a16="http://schemas.microsoft.com/office/drawing/2014/main" id="{708E6D11-257C-4B18-A8F4-F21170BE3A61}"/>
                </a:ext>
              </a:extLst>
            </p:cNvPr>
            <p:cNvSpPr/>
            <p:nvPr/>
          </p:nvSpPr>
          <p:spPr>
            <a:xfrm>
              <a:off x="4914553" y="3730736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13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50;p77">
              <a:extLst>
                <a:ext uri="{FF2B5EF4-FFF2-40B4-BE49-F238E27FC236}">
                  <a16:creationId xmlns:a16="http://schemas.microsoft.com/office/drawing/2014/main" id="{C6E34EDF-0436-475C-862F-3C2BBCC7C7DB}"/>
                </a:ext>
              </a:extLst>
            </p:cNvPr>
            <p:cNvSpPr/>
            <p:nvPr/>
          </p:nvSpPr>
          <p:spPr>
            <a:xfrm>
              <a:off x="4831110" y="3640603"/>
              <a:ext cx="70575" cy="11"/>
            </a:xfrm>
            <a:custGeom>
              <a:avLst/>
              <a:gdLst/>
              <a:ahLst/>
              <a:cxnLst/>
              <a:rect l="l" t="t" r="r" b="b"/>
              <a:pathLst>
                <a:path w="6203" h="1" extrusionOk="0">
                  <a:moveTo>
                    <a:pt x="6203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51;p77">
              <a:extLst>
                <a:ext uri="{FF2B5EF4-FFF2-40B4-BE49-F238E27FC236}">
                  <a16:creationId xmlns:a16="http://schemas.microsoft.com/office/drawing/2014/main" id="{F19859FB-91BD-4361-AF06-B30F63A0E4AD}"/>
                </a:ext>
              </a:extLst>
            </p:cNvPr>
            <p:cNvSpPr/>
            <p:nvPr/>
          </p:nvSpPr>
          <p:spPr>
            <a:xfrm>
              <a:off x="4824420" y="3633902"/>
              <a:ext cx="90144" cy="12891"/>
            </a:xfrm>
            <a:custGeom>
              <a:avLst/>
              <a:gdLst/>
              <a:ahLst/>
              <a:cxnLst/>
              <a:rect l="l" t="t" r="r" b="b"/>
              <a:pathLst>
                <a:path w="7923" h="1133" extrusionOk="0">
                  <a:moveTo>
                    <a:pt x="589" y="1"/>
                  </a:moveTo>
                  <a:cubicBezTo>
                    <a:pt x="589" y="1"/>
                    <a:pt x="0" y="1"/>
                    <a:pt x="0" y="589"/>
                  </a:cubicBezTo>
                  <a:cubicBezTo>
                    <a:pt x="0" y="1133"/>
                    <a:pt x="589" y="1133"/>
                    <a:pt x="589" y="1133"/>
                  </a:cubicBezTo>
                  <a:lnTo>
                    <a:pt x="6791" y="1133"/>
                  </a:lnTo>
                  <a:cubicBezTo>
                    <a:pt x="7379" y="1133"/>
                    <a:pt x="7922" y="1133"/>
                    <a:pt x="7922" y="589"/>
                  </a:cubicBezTo>
                  <a:cubicBezTo>
                    <a:pt x="7922" y="1"/>
                    <a:pt x="7379" y="1"/>
                    <a:pt x="6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52;p77">
              <a:extLst>
                <a:ext uri="{FF2B5EF4-FFF2-40B4-BE49-F238E27FC236}">
                  <a16:creationId xmlns:a16="http://schemas.microsoft.com/office/drawing/2014/main" id="{6E1CC163-9FEE-42FF-90D7-8E3C8916AA9D}"/>
                </a:ext>
              </a:extLst>
            </p:cNvPr>
            <p:cNvSpPr/>
            <p:nvPr/>
          </p:nvSpPr>
          <p:spPr>
            <a:xfrm>
              <a:off x="4824420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53;p77">
              <a:extLst>
                <a:ext uri="{FF2B5EF4-FFF2-40B4-BE49-F238E27FC236}">
                  <a16:creationId xmlns:a16="http://schemas.microsoft.com/office/drawing/2014/main" id="{39E6E885-DAF2-454F-931B-89F1BDFC2A35}"/>
                </a:ext>
              </a:extLst>
            </p:cNvPr>
            <p:cNvSpPr/>
            <p:nvPr/>
          </p:nvSpPr>
          <p:spPr>
            <a:xfrm>
              <a:off x="4824420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54;p77">
              <a:extLst>
                <a:ext uri="{FF2B5EF4-FFF2-40B4-BE49-F238E27FC236}">
                  <a16:creationId xmlns:a16="http://schemas.microsoft.com/office/drawing/2014/main" id="{20D201AE-E5D4-4A00-AC07-9B746374C562}"/>
                </a:ext>
              </a:extLst>
            </p:cNvPr>
            <p:cNvSpPr/>
            <p:nvPr/>
          </p:nvSpPr>
          <p:spPr>
            <a:xfrm>
              <a:off x="4824420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55;p77">
              <a:extLst>
                <a:ext uri="{FF2B5EF4-FFF2-40B4-BE49-F238E27FC236}">
                  <a16:creationId xmlns:a16="http://schemas.microsoft.com/office/drawing/2014/main" id="{726C8778-5B90-4C39-8CAA-3EDFD227E4CD}"/>
                </a:ext>
              </a:extLst>
            </p:cNvPr>
            <p:cNvSpPr/>
            <p:nvPr/>
          </p:nvSpPr>
          <p:spPr>
            <a:xfrm>
              <a:off x="4824420" y="3633902"/>
              <a:ext cx="6701" cy="12891"/>
            </a:xfrm>
            <a:custGeom>
              <a:avLst/>
              <a:gdLst/>
              <a:ahLst/>
              <a:cxnLst/>
              <a:rect l="l" t="t" r="r" b="b"/>
              <a:pathLst>
                <a:path w="589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589" y="113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56;p77">
              <a:extLst>
                <a:ext uri="{FF2B5EF4-FFF2-40B4-BE49-F238E27FC236}">
                  <a16:creationId xmlns:a16="http://schemas.microsoft.com/office/drawing/2014/main" id="{5023AED4-5FB2-4AB3-A7A4-EEC682A193A1}"/>
                </a:ext>
              </a:extLst>
            </p:cNvPr>
            <p:cNvSpPr/>
            <p:nvPr/>
          </p:nvSpPr>
          <p:spPr>
            <a:xfrm>
              <a:off x="4831110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57;p77">
              <a:extLst>
                <a:ext uri="{FF2B5EF4-FFF2-40B4-BE49-F238E27FC236}">
                  <a16:creationId xmlns:a16="http://schemas.microsoft.com/office/drawing/2014/main" id="{3E6CE9FE-A07A-4B58-A0F4-588AAB1E61F6}"/>
                </a:ext>
              </a:extLst>
            </p:cNvPr>
            <p:cNvSpPr/>
            <p:nvPr/>
          </p:nvSpPr>
          <p:spPr>
            <a:xfrm>
              <a:off x="4831110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58;p77">
              <a:extLst>
                <a:ext uri="{FF2B5EF4-FFF2-40B4-BE49-F238E27FC236}">
                  <a16:creationId xmlns:a16="http://schemas.microsoft.com/office/drawing/2014/main" id="{E87040A9-7499-4413-91AF-4114E7B35B6B}"/>
                </a:ext>
              </a:extLst>
            </p:cNvPr>
            <p:cNvSpPr/>
            <p:nvPr/>
          </p:nvSpPr>
          <p:spPr>
            <a:xfrm>
              <a:off x="4831110" y="3633902"/>
              <a:ext cx="6189" cy="12891"/>
            </a:xfrm>
            <a:custGeom>
              <a:avLst/>
              <a:gdLst/>
              <a:ahLst/>
              <a:cxnLst/>
              <a:rect l="l" t="t" r="r" b="b"/>
              <a:pathLst>
                <a:path w="544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544" y="1133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59;p77">
              <a:extLst>
                <a:ext uri="{FF2B5EF4-FFF2-40B4-BE49-F238E27FC236}">
                  <a16:creationId xmlns:a16="http://schemas.microsoft.com/office/drawing/2014/main" id="{B610F6CD-8A66-46AE-9E83-BE063F0894F3}"/>
                </a:ext>
              </a:extLst>
            </p:cNvPr>
            <p:cNvSpPr/>
            <p:nvPr/>
          </p:nvSpPr>
          <p:spPr>
            <a:xfrm>
              <a:off x="4837288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60;p77">
              <a:extLst>
                <a:ext uri="{FF2B5EF4-FFF2-40B4-BE49-F238E27FC236}">
                  <a16:creationId xmlns:a16="http://schemas.microsoft.com/office/drawing/2014/main" id="{C0E97A54-822A-40C3-AB44-8EC6D45E0909}"/>
                </a:ext>
              </a:extLst>
            </p:cNvPr>
            <p:cNvSpPr/>
            <p:nvPr/>
          </p:nvSpPr>
          <p:spPr>
            <a:xfrm>
              <a:off x="4837288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61;p77">
              <a:extLst>
                <a:ext uri="{FF2B5EF4-FFF2-40B4-BE49-F238E27FC236}">
                  <a16:creationId xmlns:a16="http://schemas.microsoft.com/office/drawing/2014/main" id="{D72006D6-C52C-4785-A351-3F30A9DDB720}"/>
                </a:ext>
              </a:extLst>
            </p:cNvPr>
            <p:cNvSpPr/>
            <p:nvPr/>
          </p:nvSpPr>
          <p:spPr>
            <a:xfrm>
              <a:off x="4837288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62;p77">
              <a:extLst>
                <a:ext uri="{FF2B5EF4-FFF2-40B4-BE49-F238E27FC236}">
                  <a16:creationId xmlns:a16="http://schemas.microsoft.com/office/drawing/2014/main" id="{5AE43956-210F-4701-8829-20D347538507}"/>
                </a:ext>
              </a:extLst>
            </p:cNvPr>
            <p:cNvSpPr/>
            <p:nvPr/>
          </p:nvSpPr>
          <p:spPr>
            <a:xfrm>
              <a:off x="4837288" y="3633902"/>
              <a:ext cx="6713" cy="12891"/>
            </a:xfrm>
            <a:custGeom>
              <a:avLst/>
              <a:gdLst/>
              <a:ahLst/>
              <a:cxnLst/>
              <a:rect l="l" t="t" r="r" b="b"/>
              <a:pathLst>
                <a:path w="590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589" y="113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63;p77">
              <a:extLst>
                <a:ext uri="{FF2B5EF4-FFF2-40B4-BE49-F238E27FC236}">
                  <a16:creationId xmlns:a16="http://schemas.microsoft.com/office/drawing/2014/main" id="{0582D1B0-ECCA-4CCF-BEFB-5283FAC84ABA}"/>
                </a:ext>
              </a:extLst>
            </p:cNvPr>
            <p:cNvSpPr/>
            <p:nvPr/>
          </p:nvSpPr>
          <p:spPr>
            <a:xfrm>
              <a:off x="4843990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64;p77">
              <a:extLst>
                <a:ext uri="{FF2B5EF4-FFF2-40B4-BE49-F238E27FC236}">
                  <a16:creationId xmlns:a16="http://schemas.microsoft.com/office/drawing/2014/main" id="{BB4B7A34-209F-43DB-8059-DD42E3CD28AD}"/>
                </a:ext>
              </a:extLst>
            </p:cNvPr>
            <p:cNvSpPr/>
            <p:nvPr/>
          </p:nvSpPr>
          <p:spPr>
            <a:xfrm>
              <a:off x="4843990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65;p77">
              <a:extLst>
                <a:ext uri="{FF2B5EF4-FFF2-40B4-BE49-F238E27FC236}">
                  <a16:creationId xmlns:a16="http://schemas.microsoft.com/office/drawing/2014/main" id="{F87C37D6-9C29-4936-BA5B-259D83E9DBBD}"/>
                </a:ext>
              </a:extLst>
            </p:cNvPr>
            <p:cNvSpPr/>
            <p:nvPr/>
          </p:nvSpPr>
          <p:spPr>
            <a:xfrm>
              <a:off x="4843990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66;p77">
              <a:extLst>
                <a:ext uri="{FF2B5EF4-FFF2-40B4-BE49-F238E27FC236}">
                  <a16:creationId xmlns:a16="http://schemas.microsoft.com/office/drawing/2014/main" id="{E2E82D5F-1E18-4EB3-BAC3-8596467486F6}"/>
                </a:ext>
              </a:extLst>
            </p:cNvPr>
            <p:cNvSpPr/>
            <p:nvPr/>
          </p:nvSpPr>
          <p:spPr>
            <a:xfrm>
              <a:off x="4843990" y="3633902"/>
              <a:ext cx="6189" cy="12891"/>
            </a:xfrm>
            <a:custGeom>
              <a:avLst/>
              <a:gdLst/>
              <a:ahLst/>
              <a:cxnLst/>
              <a:rect l="l" t="t" r="r" b="b"/>
              <a:pathLst>
                <a:path w="544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544" y="1133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67;p77">
              <a:extLst>
                <a:ext uri="{FF2B5EF4-FFF2-40B4-BE49-F238E27FC236}">
                  <a16:creationId xmlns:a16="http://schemas.microsoft.com/office/drawing/2014/main" id="{07AFB770-8E23-4317-BFFA-703C0D603772}"/>
                </a:ext>
              </a:extLst>
            </p:cNvPr>
            <p:cNvSpPr/>
            <p:nvPr/>
          </p:nvSpPr>
          <p:spPr>
            <a:xfrm>
              <a:off x="4850168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68;p77">
              <a:extLst>
                <a:ext uri="{FF2B5EF4-FFF2-40B4-BE49-F238E27FC236}">
                  <a16:creationId xmlns:a16="http://schemas.microsoft.com/office/drawing/2014/main" id="{74B583BF-53C7-4331-9A71-5DC9DA215955}"/>
                </a:ext>
              </a:extLst>
            </p:cNvPr>
            <p:cNvSpPr/>
            <p:nvPr/>
          </p:nvSpPr>
          <p:spPr>
            <a:xfrm>
              <a:off x="4850168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69;p77">
              <a:extLst>
                <a:ext uri="{FF2B5EF4-FFF2-40B4-BE49-F238E27FC236}">
                  <a16:creationId xmlns:a16="http://schemas.microsoft.com/office/drawing/2014/main" id="{433A6ACE-FB14-49D0-8845-0EE846458AF6}"/>
                </a:ext>
              </a:extLst>
            </p:cNvPr>
            <p:cNvSpPr/>
            <p:nvPr/>
          </p:nvSpPr>
          <p:spPr>
            <a:xfrm>
              <a:off x="4850168" y="3633902"/>
              <a:ext cx="6713" cy="12891"/>
            </a:xfrm>
            <a:custGeom>
              <a:avLst/>
              <a:gdLst/>
              <a:ahLst/>
              <a:cxnLst/>
              <a:rect l="l" t="t" r="r" b="b"/>
              <a:pathLst>
                <a:path w="590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589" y="113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70;p77">
              <a:extLst>
                <a:ext uri="{FF2B5EF4-FFF2-40B4-BE49-F238E27FC236}">
                  <a16:creationId xmlns:a16="http://schemas.microsoft.com/office/drawing/2014/main" id="{8FAF8ECE-DFF2-482B-8281-270F8EC02998}"/>
                </a:ext>
              </a:extLst>
            </p:cNvPr>
            <p:cNvSpPr/>
            <p:nvPr/>
          </p:nvSpPr>
          <p:spPr>
            <a:xfrm>
              <a:off x="4856869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71;p77">
              <a:extLst>
                <a:ext uri="{FF2B5EF4-FFF2-40B4-BE49-F238E27FC236}">
                  <a16:creationId xmlns:a16="http://schemas.microsoft.com/office/drawing/2014/main" id="{6AC52F72-1B81-4746-B953-C5B055B4C82B}"/>
                </a:ext>
              </a:extLst>
            </p:cNvPr>
            <p:cNvSpPr/>
            <p:nvPr/>
          </p:nvSpPr>
          <p:spPr>
            <a:xfrm>
              <a:off x="4856869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72;p77">
              <a:extLst>
                <a:ext uri="{FF2B5EF4-FFF2-40B4-BE49-F238E27FC236}">
                  <a16:creationId xmlns:a16="http://schemas.microsoft.com/office/drawing/2014/main" id="{410AFF2C-F332-491C-9083-F3B1132CFDD5}"/>
                </a:ext>
              </a:extLst>
            </p:cNvPr>
            <p:cNvSpPr/>
            <p:nvPr/>
          </p:nvSpPr>
          <p:spPr>
            <a:xfrm>
              <a:off x="4856869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73;p77">
              <a:extLst>
                <a:ext uri="{FF2B5EF4-FFF2-40B4-BE49-F238E27FC236}">
                  <a16:creationId xmlns:a16="http://schemas.microsoft.com/office/drawing/2014/main" id="{78AE18E8-9544-4287-89ED-8ADB2BEAFB87}"/>
                </a:ext>
              </a:extLst>
            </p:cNvPr>
            <p:cNvSpPr/>
            <p:nvPr/>
          </p:nvSpPr>
          <p:spPr>
            <a:xfrm>
              <a:off x="4856869" y="3633902"/>
              <a:ext cx="6189" cy="12891"/>
            </a:xfrm>
            <a:custGeom>
              <a:avLst/>
              <a:gdLst/>
              <a:ahLst/>
              <a:cxnLst/>
              <a:rect l="l" t="t" r="r" b="b"/>
              <a:pathLst>
                <a:path w="544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543" y="1133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74;p77">
              <a:extLst>
                <a:ext uri="{FF2B5EF4-FFF2-40B4-BE49-F238E27FC236}">
                  <a16:creationId xmlns:a16="http://schemas.microsoft.com/office/drawing/2014/main" id="{F0D9FC98-7E3F-46E1-8A7E-E9E827B3D9E8}"/>
                </a:ext>
              </a:extLst>
            </p:cNvPr>
            <p:cNvSpPr/>
            <p:nvPr/>
          </p:nvSpPr>
          <p:spPr>
            <a:xfrm>
              <a:off x="4863047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75;p77">
              <a:extLst>
                <a:ext uri="{FF2B5EF4-FFF2-40B4-BE49-F238E27FC236}">
                  <a16:creationId xmlns:a16="http://schemas.microsoft.com/office/drawing/2014/main" id="{9B1672E1-FDF7-42EE-9A17-EACABB0B5844}"/>
                </a:ext>
              </a:extLst>
            </p:cNvPr>
            <p:cNvSpPr/>
            <p:nvPr/>
          </p:nvSpPr>
          <p:spPr>
            <a:xfrm>
              <a:off x="4863047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76;p77">
              <a:extLst>
                <a:ext uri="{FF2B5EF4-FFF2-40B4-BE49-F238E27FC236}">
                  <a16:creationId xmlns:a16="http://schemas.microsoft.com/office/drawing/2014/main" id="{D7496A65-8506-4C79-A338-DDF990559FA2}"/>
                </a:ext>
              </a:extLst>
            </p:cNvPr>
            <p:cNvSpPr/>
            <p:nvPr/>
          </p:nvSpPr>
          <p:spPr>
            <a:xfrm>
              <a:off x="4863047" y="3633902"/>
              <a:ext cx="6701" cy="12891"/>
            </a:xfrm>
            <a:custGeom>
              <a:avLst/>
              <a:gdLst/>
              <a:ahLst/>
              <a:cxnLst/>
              <a:rect l="l" t="t" r="r" b="b"/>
              <a:pathLst>
                <a:path w="589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589" y="113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77;p77">
              <a:extLst>
                <a:ext uri="{FF2B5EF4-FFF2-40B4-BE49-F238E27FC236}">
                  <a16:creationId xmlns:a16="http://schemas.microsoft.com/office/drawing/2014/main" id="{424351D0-6C58-4C77-9D07-105EA54FF1B4}"/>
                </a:ext>
              </a:extLst>
            </p:cNvPr>
            <p:cNvSpPr/>
            <p:nvPr/>
          </p:nvSpPr>
          <p:spPr>
            <a:xfrm>
              <a:off x="4869737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78;p77">
              <a:extLst>
                <a:ext uri="{FF2B5EF4-FFF2-40B4-BE49-F238E27FC236}">
                  <a16:creationId xmlns:a16="http://schemas.microsoft.com/office/drawing/2014/main" id="{3795ACAF-FB02-497E-A9B8-5F0AA13FEFC1}"/>
                </a:ext>
              </a:extLst>
            </p:cNvPr>
            <p:cNvSpPr/>
            <p:nvPr/>
          </p:nvSpPr>
          <p:spPr>
            <a:xfrm>
              <a:off x="4869737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79;p77">
              <a:extLst>
                <a:ext uri="{FF2B5EF4-FFF2-40B4-BE49-F238E27FC236}">
                  <a16:creationId xmlns:a16="http://schemas.microsoft.com/office/drawing/2014/main" id="{54223F46-BBD3-4044-B905-0ED0EDE34F48}"/>
                </a:ext>
              </a:extLst>
            </p:cNvPr>
            <p:cNvSpPr/>
            <p:nvPr/>
          </p:nvSpPr>
          <p:spPr>
            <a:xfrm>
              <a:off x="4869737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80;p77">
              <a:extLst>
                <a:ext uri="{FF2B5EF4-FFF2-40B4-BE49-F238E27FC236}">
                  <a16:creationId xmlns:a16="http://schemas.microsoft.com/office/drawing/2014/main" id="{2F67C33A-D1CD-4A2E-8E6D-F41FBA055E0C}"/>
                </a:ext>
              </a:extLst>
            </p:cNvPr>
            <p:cNvSpPr/>
            <p:nvPr/>
          </p:nvSpPr>
          <p:spPr>
            <a:xfrm>
              <a:off x="4869737" y="3633902"/>
              <a:ext cx="6201" cy="12891"/>
            </a:xfrm>
            <a:custGeom>
              <a:avLst/>
              <a:gdLst/>
              <a:ahLst/>
              <a:cxnLst/>
              <a:rect l="l" t="t" r="r" b="b"/>
              <a:pathLst>
                <a:path w="545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544" y="1133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81;p77">
              <a:extLst>
                <a:ext uri="{FF2B5EF4-FFF2-40B4-BE49-F238E27FC236}">
                  <a16:creationId xmlns:a16="http://schemas.microsoft.com/office/drawing/2014/main" id="{F96C804C-2D75-4B1B-AF3C-AF11114987B6}"/>
                </a:ext>
              </a:extLst>
            </p:cNvPr>
            <p:cNvSpPr/>
            <p:nvPr/>
          </p:nvSpPr>
          <p:spPr>
            <a:xfrm>
              <a:off x="4875926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82;p77">
              <a:extLst>
                <a:ext uri="{FF2B5EF4-FFF2-40B4-BE49-F238E27FC236}">
                  <a16:creationId xmlns:a16="http://schemas.microsoft.com/office/drawing/2014/main" id="{D0E9E962-CDB2-437C-BAA2-4DAB69FF9C45}"/>
                </a:ext>
              </a:extLst>
            </p:cNvPr>
            <p:cNvSpPr/>
            <p:nvPr/>
          </p:nvSpPr>
          <p:spPr>
            <a:xfrm>
              <a:off x="4875926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83;p77">
              <a:extLst>
                <a:ext uri="{FF2B5EF4-FFF2-40B4-BE49-F238E27FC236}">
                  <a16:creationId xmlns:a16="http://schemas.microsoft.com/office/drawing/2014/main" id="{7821751D-4991-4CF5-9AFC-E73F9812E533}"/>
                </a:ext>
              </a:extLst>
            </p:cNvPr>
            <p:cNvSpPr/>
            <p:nvPr/>
          </p:nvSpPr>
          <p:spPr>
            <a:xfrm>
              <a:off x="4875926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84;p77">
              <a:extLst>
                <a:ext uri="{FF2B5EF4-FFF2-40B4-BE49-F238E27FC236}">
                  <a16:creationId xmlns:a16="http://schemas.microsoft.com/office/drawing/2014/main" id="{87B45522-CCA6-4F78-AFA8-6C9B30306EBF}"/>
                </a:ext>
              </a:extLst>
            </p:cNvPr>
            <p:cNvSpPr/>
            <p:nvPr/>
          </p:nvSpPr>
          <p:spPr>
            <a:xfrm>
              <a:off x="4875926" y="3633902"/>
              <a:ext cx="6701" cy="12891"/>
            </a:xfrm>
            <a:custGeom>
              <a:avLst/>
              <a:gdLst/>
              <a:ahLst/>
              <a:cxnLst/>
              <a:rect l="l" t="t" r="r" b="b"/>
              <a:pathLst>
                <a:path w="589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589" y="113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85;p77">
              <a:extLst>
                <a:ext uri="{FF2B5EF4-FFF2-40B4-BE49-F238E27FC236}">
                  <a16:creationId xmlns:a16="http://schemas.microsoft.com/office/drawing/2014/main" id="{2E33F975-910A-46C2-97A4-17767770ADE7}"/>
                </a:ext>
              </a:extLst>
            </p:cNvPr>
            <p:cNvSpPr/>
            <p:nvPr/>
          </p:nvSpPr>
          <p:spPr>
            <a:xfrm>
              <a:off x="4882616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86;p77">
              <a:extLst>
                <a:ext uri="{FF2B5EF4-FFF2-40B4-BE49-F238E27FC236}">
                  <a16:creationId xmlns:a16="http://schemas.microsoft.com/office/drawing/2014/main" id="{8BFDDFD7-2D53-47A8-ABB4-BD81B9A15D1A}"/>
                </a:ext>
              </a:extLst>
            </p:cNvPr>
            <p:cNvSpPr/>
            <p:nvPr/>
          </p:nvSpPr>
          <p:spPr>
            <a:xfrm>
              <a:off x="4882616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87;p77">
              <a:extLst>
                <a:ext uri="{FF2B5EF4-FFF2-40B4-BE49-F238E27FC236}">
                  <a16:creationId xmlns:a16="http://schemas.microsoft.com/office/drawing/2014/main" id="{F501E05F-B201-4F2F-ACFD-0A76F16ECBCB}"/>
                </a:ext>
              </a:extLst>
            </p:cNvPr>
            <p:cNvSpPr/>
            <p:nvPr/>
          </p:nvSpPr>
          <p:spPr>
            <a:xfrm>
              <a:off x="4882616" y="3633902"/>
              <a:ext cx="6189" cy="12891"/>
            </a:xfrm>
            <a:custGeom>
              <a:avLst/>
              <a:gdLst/>
              <a:ahLst/>
              <a:cxnLst/>
              <a:rect l="l" t="t" r="r" b="b"/>
              <a:pathLst>
                <a:path w="544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544" y="1133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88;p77">
              <a:extLst>
                <a:ext uri="{FF2B5EF4-FFF2-40B4-BE49-F238E27FC236}">
                  <a16:creationId xmlns:a16="http://schemas.microsoft.com/office/drawing/2014/main" id="{3B219412-C1B4-4BE5-A5BA-572086980DCB}"/>
                </a:ext>
              </a:extLst>
            </p:cNvPr>
            <p:cNvSpPr/>
            <p:nvPr/>
          </p:nvSpPr>
          <p:spPr>
            <a:xfrm>
              <a:off x="4888794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89;p77">
              <a:extLst>
                <a:ext uri="{FF2B5EF4-FFF2-40B4-BE49-F238E27FC236}">
                  <a16:creationId xmlns:a16="http://schemas.microsoft.com/office/drawing/2014/main" id="{3CECD764-A7DE-4D39-947B-8B5075E385A2}"/>
                </a:ext>
              </a:extLst>
            </p:cNvPr>
            <p:cNvSpPr/>
            <p:nvPr/>
          </p:nvSpPr>
          <p:spPr>
            <a:xfrm>
              <a:off x="4888794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90;p77">
              <a:extLst>
                <a:ext uri="{FF2B5EF4-FFF2-40B4-BE49-F238E27FC236}">
                  <a16:creationId xmlns:a16="http://schemas.microsoft.com/office/drawing/2014/main" id="{BE67765F-414B-47DE-A508-422734AF23C2}"/>
                </a:ext>
              </a:extLst>
            </p:cNvPr>
            <p:cNvSpPr/>
            <p:nvPr/>
          </p:nvSpPr>
          <p:spPr>
            <a:xfrm>
              <a:off x="4888794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91;p77">
              <a:extLst>
                <a:ext uri="{FF2B5EF4-FFF2-40B4-BE49-F238E27FC236}">
                  <a16:creationId xmlns:a16="http://schemas.microsoft.com/office/drawing/2014/main" id="{F7C0A30D-60B5-4CB0-ADC1-97252DEFBF24}"/>
                </a:ext>
              </a:extLst>
            </p:cNvPr>
            <p:cNvSpPr/>
            <p:nvPr/>
          </p:nvSpPr>
          <p:spPr>
            <a:xfrm>
              <a:off x="4888794" y="3633902"/>
              <a:ext cx="6713" cy="12891"/>
            </a:xfrm>
            <a:custGeom>
              <a:avLst/>
              <a:gdLst/>
              <a:ahLst/>
              <a:cxnLst/>
              <a:rect l="l" t="t" r="r" b="b"/>
              <a:pathLst>
                <a:path w="590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589" y="113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92;p77">
              <a:extLst>
                <a:ext uri="{FF2B5EF4-FFF2-40B4-BE49-F238E27FC236}">
                  <a16:creationId xmlns:a16="http://schemas.microsoft.com/office/drawing/2014/main" id="{B785023E-7C8C-4799-9AC6-7088BECE6345}"/>
                </a:ext>
              </a:extLst>
            </p:cNvPr>
            <p:cNvSpPr/>
            <p:nvPr/>
          </p:nvSpPr>
          <p:spPr>
            <a:xfrm>
              <a:off x="4895496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93;p77">
              <a:extLst>
                <a:ext uri="{FF2B5EF4-FFF2-40B4-BE49-F238E27FC236}">
                  <a16:creationId xmlns:a16="http://schemas.microsoft.com/office/drawing/2014/main" id="{DB4EB33C-47ED-4F75-BD82-62159FFC699A}"/>
                </a:ext>
              </a:extLst>
            </p:cNvPr>
            <p:cNvSpPr/>
            <p:nvPr/>
          </p:nvSpPr>
          <p:spPr>
            <a:xfrm>
              <a:off x="4895496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94;p77">
              <a:extLst>
                <a:ext uri="{FF2B5EF4-FFF2-40B4-BE49-F238E27FC236}">
                  <a16:creationId xmlns:a16="http://schemas.microsoft.com/office/drawing/2014/main" id="{52BE9D39-6ED8-4655-AFDE-66FD085B71BE}"/>
                </a:ext>
              </a:extLst>
            </p:cNvPr>
            <p:cNvSpPr/>
            <p:nvPr/>
          </p:nvSpPr>
          <p:spPr>
            <a:xfrm>
              <a:off x="4895496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95;p77">
              <a:extLst>
                <a:ext uri="{FF2B5EF4-FFF2-40B4-BE49-F238E27FC236}">
                  <a16:creationId xmlns:a16="http://schemas.microsoft.com/office/drawing/2014/main" id="{D6BF2177-1E83-403D-8484-7F0623BD41AF}"/>
                </a:ext>
              </a:extLst>
            </p:cNvPr>
            <p:cNvSpPr/>
            <p:nvPr/>
          </p:nvSpPr>
          <p:spPr>
            <a:xfrm>
              <a:off x="4895496" y="3633902"/>
              <a:ext cx="6189" cy="12891"/>
            </a:xfrm>
            <a:custGeom>
              <a:avLst/>
              <a:gdLst/>
              <a:ahLst/>
              <a:cxnLst/>
              <a:rect l="l" t="t" r="r" b="b"/>
              <a:pathLst>
                <a:path w="544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544" y="1133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96;p77">
              <a:extLst>
                <a:ext uri="{FF2B5EF4-FFF2-40B4-BE49-F238E27FC236}">
                  <a16:creationId xmlns:a16="http://schemas.microsoft.com/office/drawing/2014/main" id="{C87AB0B6-197C-440B-8EA8-BEE5B71B246C}"/>
                </a:ext>
              </a:extLst>
            </p:cNvPr>
            <p:cNvSpPr/>
            <p:nvPr/>
          </p:nvSpPr>
          <p:spPr>
            <a:xfrm>
              <a:off x="4901674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97;p77">
              <a:extLst>
                <a:ext uri="{FF2B5EF4-FFF2-40B4-BE49-F238E27FC236}">
                  <a16:creationId xmlns:a16="http://schemas.microsoft.com/office/drawing/2014/main" id="{A6895C6F-3035-4A9F-BC83-6A885571E7FF}"/>
                </a:ext>
              </a:extLst>
            </p:cNvPr>
            <p:cNvSpPr/>
            <p:nvPr/>
          </p:nvSpPr>
          <p:spPr>
            <a:xfrm>
              <a:off x="4901674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98;p77">
              <a:extLst>
                <a:ext uri="{FF2B5EF4-FFF2-40B4-BE49-F238E27FC236}">
                  <a16:creationId xmlns:a16="http://schemas.microsoft.com/office/drawing/2014/main" id="{2A8F3052-CBFB-49FC-BC47-93123A7A149B}"/>
                </a:ext>
              </a:extLst>
            </p:cNvPr>
            <p:cNvSpPr/>
            <p:nvPr/>
          </p:nvSpPr>
          <p:spPr>
            <a:xfrm>
              <a:off x="4901674" y="3633902"/>
              <a:ext cx="6713" cy="12891"/>
            </a:xfrm>
            <a:custGeom>
              <a:avLst/>
              <a:gdLst/>
              <a:ahLst/>
              <a:cxnLst/>
              <a:rect l="l" t="t" r="r" b="b"/>
              <a:pathLst>
                <a:path w="590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589" y="113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99;p77">
              <a:extLst>
                <a:ext uri="{FF2B5EF4-FFF2-40B4-BE49-F238E27FC236}">
                  <a16:creationId xmlns:a16="http://schemas.microsoft.com/office/drawing/2014/main" id="{90C6705A-7BF9-404A-819B-D34412315E34}"/>
                </a:ext>
              </a:extLst>
            </p:cNvPr>
            <p:cNvSpPr/>
            <p:nvPr/>
          </p:nvSpPr>
          <p:spPr>
            <a:xfrm>
              <a:off x="4908375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900;p77">
              <a:extLst>
                <a:ext uri="{FF2B5EF4-FFF2-40B4-BE49-F238E27FC236}">
                  <a16:creationId xmlns:a16="http://schemas.microsoft.com/office/drawing/2014/main" id="{8BF73D1C-2549-4425-9529-1A80E9972E9D}"/>
                </a:ext>
              </a:extLst>
            </p:cNvPr>
            <p:cNvSpPr/>
            <p:nvPr/>
          </p:nvSpPr>
          <p:spPr>
            <a:xfrm>
              <a:off x="4908375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901;p77">
              <a:extLst>
                <a:ext uri="{FF2B5EF4-FFF2-40B4-BE49-F238E27FC236}">
                  <a16:creationId xmlns:a16="http://schemas.microsoft.com/office/drawing/2014/main" id="{29385C91-DE00-4E91-A4AC-1338659A1484}"/>
                </a:ext>
              </a:extLst>
            </p:cNvPr>
            <p:cNvSpPr/>
            <p:nvPr/>
          </p:nvSpPr>
          <p:spPr>
            <a:xfrm>
              <a:off x="4908375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902;p77">
              <a:extLst>
                <a:ext uri="{FF2B5EF4-FFF2-40B4-BE49-F238E27FC236}">
                  <a16:creationId xmlns:a16="http://schemas.microsoft.com/office/drawing/2014/main" id="{F5A59A9C-BCAE-41E5-AC48-52C0776A57A2}"/>
                </a:ext>
              </a:extLst>
            </p:cNvPr>
            <p:cNvSpPr/>
            <p:nvPr/>
          </p:nvSpPr>
          <p:spPr>
            <a:xfrm>
              <a:off x="4908375" y="3633902"/>
              <a:ext cx="6189" cy="12891"/>
            </a:xfrm>
            <a:custGeom>
              <a:avLst/>
              <a:gdLst/>
              <a:ahLst/>
              <a:cxnLst/>
              <a:rect l="l" t="t" r="r" b="b"/>
              <a:pathLst>
                <a:path w="544" h="1133" extrusionOk="0">
                  <a:moveTo>
                    <a:pt x="0" y="1"/>
                  </a:moveTo>
                  <a:lnTo>
                    <a:pt x="0" y="1133"/>
                  </a:lnTo>
                  <a:lnTo>
                    <a:pt x="543" y="1133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903;p77">
              <a:extLst>
                <a:ext uri="{FF2B5EF4-FFF2-40B4-BE49-F238E27FC236}">
                  <a16:creationId xmlns:a16="http://schemas.microsoft.com/office/drawing/2014/main" id="{4931C3E2-0EEB-4203-824E-95CFB33FC373}"/>
                </a:ext>
              </a:extLst>
            </p:cNvPr>
            <p:cNvSpPr/>
            <p:nvPr/>
          </p:nvSpPr>
          <p:spPr>
            <a:xfrm>
              <a:off x="4914553" y="3633902"/>
              <a:ext cx="11" cy="12891"/>
            </a:xfrm>
            <a:custGeom>
              <a:avLst/>
              <a:gdLst/>
              <a:ahLst/>
              <a:cxnLst/>
              <a:rect l="l" t="t" r="r" b="b"/>
              <a:pathLst>
                <a:path w="1" h="1133" extrusionOk="0">
                  <a:moveTo>
                    <a:pt x="0" y="1133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904;p77">
              <a:extLst>
                <a:ext uri="{FF2B5EF4-FFF2-40B4-BE49-F238E27FC236}">
                  <a16:creationId xmlns:a16="http://schemas.microsoft.com/office/drawing/2014/main" id="{8F29E630-91C3-47FE-A14D-ACF7680AA584}"/>
                </a:ext>
              </a:extLst>
            </p:cNvPr>
            <p:cNvSpPr/>
            <p:nvPr/>
          </p:nvSpPr>
          <p:spPr>
            <a:xfrm>
              <a:off x="4831110" y="3543769"/>
              <a:ext cx="70575" cy="11"/>
            </a:xfrm>
            <a:custGeom>
              <a:avLst/>
              <a:gdLst/>
              <a:ahLst/>
              <a:cxnLst/>
              <a:rect l="l" t="t" r="r" b="b"/>
              <a:pathLst>
                <a:path w="6203" h="1" extrusionOk="0">
                  <a:moveTo>
                    <a:pt x="6203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905;p77">
              <a:extLst>
                <a:ext uri="{FF2B5EF4-FFF2-40B4-BE49-F238E27FC236}">
                  <a16:creationId xmlns:a16="http://schemas.microsoft.com/office/drawing/2014/main" id="{FBBD0D3B-41BF-4579-BF91-4606C06018A7}"/>
                </a:ext>
              </a:extLst>
            </p:cNvPr>
            <p:cNvSpPr/>
            <p:nvPr/>
          </p:nvSpPr>
          <p:spPr>
            <a:xfrm>
              <a:off x="4824420" y="3537591"/>
              <a:ext cx="90144" cy="19069"/>
            </a:xfrm>
            <a:custGeom>
              <a:avLst/>
              <a:gdLst/>
              <a:ahLst/>
              <a:cxnLst/>
              <a:rect l="l" t="t" r="r" b="b"/>
              <a:pathLst>
                <a:path w="7923" h="1676" extrusionOk="0">
                  <a:moveTo>
                    <a:pt x="589" y="1"/>
                  </a:moveTo>
                  <a:lnTo>
                    <a:pt x="0" y="544"/>
                  </a:lnTo>
                  <a:cubicBezTo>
                    <a:pt x="0" y="1132"/>
                    <a:pt x="589" y="1676"/>
                    <a:pt x="589" y="1676"/>
                  </a:cubicBezTo>
                  <a:lnTo>
                    <a:pt x="6791" y="1676"/>
                  </a:lnTo>
                  <a:cubicBezTo>
                    <a:pt x="7379" y="1676"/>
                    <a:pt x="7922" y="1132"/>
                    <a:pt x="7922" y="544"/>
                  </a:cubicBezTo>
                  <a:cubicBezTo>
                    <a:pt x="7922" y="544"/>
                    <a:pt x="7379" y="1"/>
                    <a:pt x="6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906;p77">
              <a:extLst>
                <a:ext uri="{FF2B5EF4-FFF2-40B4-BE49-F238E27FC236}">
                  <a16:creationId xmlns:a16="http://schemas.microsoft.com/office/drawing/2014/main" id="{826EF5D5-6DBB-4494-B749-B71958746510}"/>
                </a:ext>
              </a:extLst>
            </p:cNvPr>
            <p:cNvSpPr/>
            <p:nvPr/>
          </p:nvSpPr>
          <p:spPr>
            <a:xfrm>
              <a:off x="4824420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907;p77">
              <a:extLst>
                <a:ext uri="{FF2B5EF4-FFF2-40B4-BE49-F238E27FC236}">
                  <a16:creationId xmlns:a16="http://schemas.microsoft.com/office/drawing/2014/main" id="{8DC09516-C254-442F-B56F-42BE01A0382A}"/>
                </a:ext>
              </a:extLst>
            </p:cNvPr>
            <p:cNvSpPr/>
            <p:nvPr/>
          </p:nvSpPr>
          <p:spPr>
            <a:xfrm>
              <a:off x="4824420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908;p77">
              <a:extLst>
                <a:ext uri="{FF2B5EF4-FFF2-40B4-BE49-F238E27FC236}">
                  <a16:creationId xmlns:a16="http://schemas.microsoft.com/office/drawing/2014/main" id="{8CD37045-4115-4B1D-8144-46539F793890}"/>
                </a:ext>
              </a:extLst>
            </p:cNvPr>
            <p:cNvSpPr/>
            <p:nvPr/>
          </p:nvSpPr>
          <p:spPr>
            <a:xfrm>
              <a:off x="4824420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909;p77">
              <a:extLst>
                <a:ext uri="{FF2B5EF4-FFF2-40B4-BE49-F238E27FC236}">
                  <a16:creationId xmlns:a16="http://schemas.microsoft.com/office/drawing/2014/main" id="{9EE6E537-6B9B-4071-9BD3-BD30D4FFD7CC}"/>
                </a:ext>
              </a:extLst>
            </p:cNvPr>
            <p:cNvSpPr/>
            <p:nvPr/>
          </p:nvSpPr>
          <p:spPr>
            <a:xfrm>
              <a:off x="4824420" y="3537591"/>
              <a:ext cx="6701" cy="19069"/>
            </a:xfrm>
            <a:custGeom>
              <a:avLst/>
              <a:gdLst/>
              <a:ahLst/>
              <a:cxnLst/>
              <a:rect l="l" t="t" r="r" b="b"/>
              <a:pathLst>
                <a:path w="589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10;p77">
              <a:extLst>
                <a:ext uri="{FF2B5EF4-FFF2-40B4-BE49-F238E27FC236}">
                  <a16:creationId xmlns:a16="http://schemas.microsoft.com/office/drawing/2014/main" id="{C971981F-FA6C-48DF-9A96-756204C2E232}"/>
                </a:ext>
              </a:extLst>
            </p:cNvPr>
            <p:cNvSpPr/>
            <p:nvPr/>
          </p:nvSpPr>
          <p:spPr>
            <a:xfrm>
              <a:off x="4831110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11;p77">
              <a:extLst>
                <a:ext uri="{FF2B5EF4-FFF2-40B4-BE49-F238E27FC236}">
                  <a16:creationId xmlns:a16="http://schemas.microsoft.com/office/drawing/2014/main" id="{39C91088-A002-469E-8184-30D8F104279E}"/>
                </a:ext>
              </a:extLst>
            </p:cNvPr>
            <p:cNvSpPr/>
            <p:nvPr/>
          </p:nvSpPr>
          <p:spPr>
            <a:xfrm>
              <a:off x="4831110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12;p77">
              <a:extLst>
                <a:ext uri="{FF2B5EF4-FFF2-40B4-BE49-F238E27FC236}">
                  <a16:creationId xmlns:a16="http://schemas.microsoft.com/office/drawing/2014/main" id="{E0D4677C-309C-49B5-964C-03FB8138C772}"/>
                </a:ext>
              </a:extLst>
            </p:cNvPr>
            <p:cNvSpPr/>
            <p:nvPr/>
          </p:nvSpPr>
          <p:spPr>
            <a:xfrm>
              <a:off x="4831110" y="3537591"/>
              <a:ext cx="6189" cy="19069"/>
            </a:xfrm>
            <a:custGeom>
              <a:avLst/>
              <a:gdLst/>
              <a:ahLst/>
              <a:cxnLst/>
              <a:rect l="l" t="t" r="r" b="b"/>
              <a:pathLst>
                <a:path w="544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13;p77">
              <a:extLst>
                <a:ext uri="{FF2B5EF4-FFF2-40B4-BE49-F238E27FC236}">
                  <a16:creationId xmlns:a16="http://schemas.microsoft.com/office/drawing/2014/main" id="{9909ADDF-80F2-4851-A327-CBCD406887E1}"/>
                </a:ext>
              </a:extLst>
            </p:cNvPr>
            <p:cNvSpPr/>
            <p:nvPr/>
          </p:nvSpPr>
          <p:spPr>
            <a:xfrm>
              <a:off x="4837288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14;p77">
              <a:extLst>
                <a:ext uri="{FF2B5EF4-FFF2-40B4-BE49-F238E27FC236}">
                  <a16:creationId xmlns:a16="http://schemas.microsoft.com/office/drawing/2014/main" id="{BB026DC0-7C13-44DE-AEFE-816894227E4D}"/>
                </a:ext>
              </a:extLst>
            </p:cNvPr>
            <p:cNvSpPr/>
            <p:nvPr/>
          </p:nvSpPr>
          <p:spPr>
            <a:xfrm>
              <a:off x="4837288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15;p77">
              <a:extLst>
                <a:ext uri="{FF2B5EF4-FFF2-40B4-BE49-F238E27FC236}">
                  <a16:creationId xmlns:a16="http://schemas.microsoft.com/office/drawing/2014/main" id="{B8C6CAC5-F409-4B43-A09D-85199E0BC26F}"/>
                </a:ext>
              </a:extLst>
            </p:cNvPr>
            <p:cNvSpPr/>
            <p:nvPr/>
          </p:nvSpPr>
          <p:spPr>
            <a:xfrm>
              <a:off x="4837288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16;p77">
              <a:extLst>
                <a:ext uri="{FF2B5EF4-FFF2-40B4-BE49-F238E27FC236}">
                  <a16:creationId xmlns:a16="http://schemas.microsoft.com/office/drawing/2014/main" id="{4BFD7551-DD88-4B0D-B5E2-9FFB68D8B6B1}"/>
                </a:ext>
              </a:extLst>
            </p:cNvPr>
            <p:cNvSpPr/>
            <p:nvPr/>
          </p:nvSpPr>
          <p:spPr>
            <a:xfrm>
              <a:off x="4837288" y="3537591"/>
              <a:ext cx="6713" cy="19069"/>
            </a:xfrm>
            <a:custGeom>
              <a:avLst/>
              <a:gdLst/>
              <a:ahLst/>
              <a:cxnLst/>
              <a:rect l="l" t="t" r="r" b="b"/>
              <a:pathLst>
                <a:path w="590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17;p77">
              <a:extLst>
                <a:ext uri="{FF2B5EF4-FFF2-40B4-BE49-F238E27FC236}">
                  <a16:creationId xmlns:a16="http://schemas.microsoft.com/office/drawing/2014/main" id="{3714435F-AB21-4065-AB8B-E3FFFAAA7610}"/>
                </a:ext>
              </a:extLst>
            </p:cNvPr>
            <p:cNvSpPr/>
            <p:nvPr/>
          </p:nvSpPr>
          <p:spPr>
            <a:xfrm>
              <a:off x="4843990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918;p77">
              <a:extLst>
                <a:ext uri="{FF2B5EF4-FFF2-40B4-BE49-F238E27FC236}">
                  <a16:creationId xmlns:a16="http://schemas.microsoft.com/office/drawing/2014/main" id="{7D2A62B1-132F-4B09-B981-649CDC94BBF7}"/>
                </a:ext>
              </a:extLst>
            </p:cNvPr>
            <p:cNvSpPr/>
            <p:nvPr/>
          </p:nvSpPr>
          <p:spPr>
            <a:xfrm>
              <a:off x="4843990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19;p77">
              <a:extLst>
                <a:ext uri="{FF2B5EF4-FFF2-40B4-BE49-F238E27FC236}">
                  <a16:creationId xmlns:a16="http://schemas.microsoft.com/office/drawing/2014/main" id="{4A34DC2A-6D41-4C29-88DF-D9472F52DFE2}"/>
                </a:ext>
              </a:extLst>
            </p:cNvPr>
            <p:cNvSpPr/>
            <p:nvPr/>
          </p:nvSpPr>
          <p:spPr>
            <a:xfrm>
              <a:off x="4843990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20;p77">
              <a:extLst>
                <a:ext uri="{FF2B5EF4-FFF2-40B4-BE49-F238E27FC236}">
                  <a16:creationId xmlns:a16="http://schemas.microsoft.com/office/drawing/2014/main" id="{1B7142E9-2006-4EAB-9182-9417590676BB}"/>
                </a:ext>
              </a:extLst>
            </p:cNvPr>
            <p:cNvSpPr/>
            <p:nvPr/>
          </p:nvSpPr>
          <p:spPr>
            <a:xfrm>
              <a:off x="4843990" y="3537591"/>
              <a:ext cx="6189" cy="19069"/>
            </a:xfrm>
            <a:custGeom>
              <a:avLst/>
              <a:gdLst/>
              <a:ahLst/>
              <a:cxnLst/>
              <a:rect l="l" t="t" r="r" b="b"/>
              <a:pathLst>
                <a:path w="544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21;p77">
              <a:extLst>
                <a:ext uri="{FF2B5EF4-FFF2-40B4-BE49-F238E27FC236}">
                  <a16:creationId xmlns:a16="http://schemas.microsoft.com/office/drawing/2014/main" id="{E4C9872E-28FB-4073-B6F7-10ACEA8EFFBB}"/>
                </a:ext>
              </a:extLst>
            </p:cNvPr>
            <p:cNvSpPr/>
            <p:nvPr/>
          </p:nvSpPr>
          <p:spPr>
            <a:xfrm>
              <a:off x="4850168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22;p77">
              <a:extLst>
                <a:ext uri="{FF2B5EF4-FFF2-40B4-BE49-F238E27FC236}">
                  <a16:creationId xmlns:a16="http://schemas.microsoft.com/office/drawing/2014/main" id="{90884F43-DA29-4714-9576-C7396C56178F}"/>
                </a:ext>
              </a:extLst>
            </p:cNvPr>
            <p:cNvSpPr/>
            <p:nvPr/>
          </p:nvSpPr>
          <p:spPr>
            <a:xfrm>
              <a:off x="4850168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23;p77">
              <a:extLst>
                <a:ext uri="{FF2B5EF4-FFF2-40B4-BE49-F238E27FC236}">
                  <a16:creationId xmlns:a16="http://schemas.microsoft.com/office/drawing/2014/main" id="{6E8D1A22-AA0B-4C73-9CEE-540E00767473}"/>
                </a:ext>
              </a:extLst>
            </p:cNvPr>
            <p:cNvSpPr/>
            <p:nvPr/>
          </p:nvSpPr>
          <p:spPr>
            <a:xfrm>
              <a:off x="4850168" y="3537591"/>
              <a:ext cx="6713" cy="19069"/>
            </a:xfrm>
            <a:custGeom>
              <a:avLst/>
              <a:gdLst/>
              <a:ahLst/>
              <a:cxnLst/>
              <a:rect l="l" t="t" r="r" b="b"/>
              <a:pathLst>
                <a:path w="590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24;p77">
              <a:extLst>
                <a:ext uri="{FF2B5EF4-FFF2-40B4-BE49-F238E27FC236}">
                  <a16:creationId xmlns:a16="http://schemas.microsoft.com/office/drawing/2014/main" id="{8A8FDA65-1B0B-424B-A0A3-CFE16E012B5F}"/>
                </a:ext>
              </a:extLst>
            </p:cNvPr>
            <p:cNvSpPr/>
            <p:nvPr/>
          </p:nvSpPr>
          <p:spPr>
            <a:xfrm>
              <a:off x="4856869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25;p77">
              <a:extLst>
                <a:ext uri="{FF2B5EF4-FFF2-40B4-BE49-F238E27FC236}">
                  <a16:creationId xmlns:a16="http://schemas.microsoft.com/office/drawing/2014/main" id="{D978EBF9-805F-44B9-8332-D0FA61AB986C}"/>
                </a:ext>
              </a:extLst>
            </p:cNvPr>
            <p:cNvSpPr/>
            <p:nvPr/>
          </p:nvSpPr>
          <p:spPr>
            <a:xfrm>
              <a:off x="4856869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26;p77">
              <a:extLst>
                <a:ext uri="{FF2B5EF4-FFF2-40B4-BE49-F238E27FC236}">
                  <a16:creationId xmlns:a16="http://schemas.microsoft.com/office/drawing/2014/main" id="{EF954A74-6BBF-4629-A074-75EAA33EB845}"/>
                </a:ext>
              </a:extLst>
            </p:cNvPr>
            <p:cNvSpPr/>
            <p:nvPr/>
          </p:nvSpPr>
          <p:spPr>
            <a:xfrm>
              <a:off x="4856869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27;p77">
              <a:extLst>
                <a:ext uri="{FF2B5EF4-FFF2-40B4-BE49-F238E27FC236}">
                  <a16:creationId xmlns:a16="http://schemas.microsoft.com/office/drawing/2014/main" id="{A53E315E-D14C-4C32-B957-BB9068A4A900}"/>
                </a:ext>
              </a:extLst>
            </p:cNvPr>
            <p:cNvSpPr/>
            <p:nvPr/>
          </p:nvSpPr>
          <p:spPr>
            <a:xfrm>
              <a:off x="4856869" y="3537591"/>
              <a:ext cx="6189" cy="19069"/>
            </a:xfrm>
            <a:custGeom>
              <a:avLst/>
              <a:gdLst/>
              <a:ahLst/>
              <a:cxnLst/>
              <a:rect l="l" t="t" r="r" b="b"/>
              <a:pathLst>
                <a:path w="544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543" y="1676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28;p77">
              <a:extLst>
                <a:ext uri="{FF2B5EF4-FFF2-40B4-BE49-F238E27FC236}">
                  <a16:creationId xmlns:a16="http://schemas.microsoft.com/office/drawing/2014/main" id="{51BE60EF-32BD-4548-8817-8C5D6115572E}"/>
                </a:ext>
              </a:extLst>
            </p:cNvPr>
            <p:cNvSpPr/>
            <p:nvPr/>
          </p:nvSpPr>
          <p:spPr>
            <a:xfrm>
              <a:off x="4863047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29;p77">
              <a:extLst>
                <a:ext uri="{FF2B5EF4-FFF2-40B4-BE49-F238E27FC236}">
                  <a16:creationId xmlns:a16="http://schemas.microsoft.com/office/drawing/2014/main" id="{F14C0FE7-DA28-4D48-BAE6-42DED6AFA257}"/>
                </a:ext>
              </a:extLst>
            </p:cNvPr>
            <p:cNvSpPr/>
            <p:nvPr/>
          </p:nvSpPr>
          <p:spPr>
            <a:xfrm>
              <a:off x="4863047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30;p77">
              <a:extLst>
                <a:ext uri="{FF2B5EF4-FFF2-40B4-BE49-F238E27FC236}">
                  <a16:creationId xmlns:a16="http://schemas.microsoft.com/office/drawing/2014/main" id="{EC958B8F-2AEB-4EF0-86BD-D0FE23348DE0}"/>
                </a:ext>
              </a:extLst>
            </p:cNvPr>
            <p:cNvSpPr/>
            <p:nvPr/>
          </p:nvSpPr>
          <p:spPr>
            <a:xfrm>
              <a:off x="4863047" y="3537591"/>
              <a:ext cx="6701" cy="19069"/>
            </a:xfrm>
            <a:custGeom>
              <a:avLst/>
              <a:gdLst/>
              <a:ahLst/>
              <a:cxnLst/>
              <a:rect l="l" t="t" r="r" b="b"/>
              <a:pathLst>
                <a:path w="589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931;p77">
              <a:extLst>
                <a:ext uri="{FF2B5EF4-FFF2-40B4-BE49-F238E27FC236}">
                  <a16:creationId xmlns:a16="http://schemas.microsoft.com/office/drawing/2014/main" id="{C9CCF4DB-7D46-401D-AD4F-28263F0BC605}"/>
                </a:ext>
              </a:extLst>
            </p:cNvPr>
            <p:cNvSpPr/>
            <p:nvPr/>
          </p:nvSpPr>
          <p:spPr>
            <a:xfrm>
              <a:off x="4869737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932;p77">
              <a:extLst>
                <a:ext uri="{FF2B5EF4-FFF2-40B4-BE49-F238E27FC236}">
                  <a16:creationId xmlns:a16="http://schemas.microsoft.com/office/drawing/2014/main" id="{F624C7A1-82F2-4649-AC8C-5A1ECC9B06C3}"/>
                </a:ext>
              </a:extLst>
            </p:cNvPr>
            <p:cNvSpPr/>
            <p:nvPr/>
          </p:nvSpPr>
          <p:spPr>
            <a:xfrm>
              <a:off x="4869737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933;p77">
              <a:extLst>
                <a:ext uri="{FF2B5EF4-FFF2-40B4-BE49-F238E27FC236}">
                  <a16:creationId xmlns:a16="http://schemas.microsoft.com/office/drawing/2014/main" id="{AA9E4407-DDFE-468B-A4BA-13D97F1292B6}"/>
                </a:ext>
              </a:extLst>
            </p:cNvPr>
            <p:cNvSpPr/>
            <p:nvPr/>
          </p:nvSpPr>
          <p:spPr>
            <a:xfrm>
              <a:off x="4869737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934;p77">
              <a:extLst>
                <a:ext uri="{FF2B5EF4-FFF2-40B4-BE49-F238E27FC236}">
                  <a16:creationId xmlns:a16="http://schemas.microsoft.com/office/drawing/2014/main" id="{94911012-C068-40F3-A229-2B3613FBD077}"/>
                </a:ext>
              </a:extLst>
            </p:cNvPr>
            <p:cNvSpPr/>
            <p:nvPr/>
          </p:nvSpPr>
          <p:spPr>
            <a:xfrm>
              <a:off x="4869737" y="3537591"/>
              <a:ext cx="6201" cy="19069"/>
            </a:xfrm>
            <a:custGeom>
              <a:avLst/>
              <a:gdLst/>
              <a:ahLst/>
              <a:cxnLst/>
              <a:rect l="l" t="t" r="r" b="b"/>
              <a:pathLst>
                <a:path w="545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935;p77">
              <a:extLst>
                <a:ext uri="{FF2B5EF4-FFF2-40B4-BE49-F238E27FC236}">
                  <a16:creationId xmlns:a16="http://schemas.microsoft.com/office/drawing/2014/main" id="{7AC90E9F-7360-4E32-B948-BEF2A8E4237E}"/>
                </a:ext>
              </a:extLst>
            </p:cNvPr>
            <p:cNvSpPr/>
            <p:nvPr/>
          </p:nvSpPr>
          <p:spPr>
            <a:xfrm>
              <a:off x="4875926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936;p77">
              <a:extLst>
                <a:ext uri="{FF2B5EF4-FFF2-40B4-BE49-F238E27FC236}">
                  <a16:creationId xmlns:a16="http://schemas.microsoft.com/office/drawing/2014/main" id="{F5C7D887-99FB-4149-B652-D98D3B2FD88B}"/>
                </a:ext>
              </a:extLst>
            </p:cNvPr>
            <p:cNvSpPr/>
            <p:nvPr/>
          </p:nvSpPr>
          <p:spPr>
            <a:xfrm>
              <a:off x="4875926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937;p77">
              <a:extLst>
                <a:ext uri="{FF2B5EF4-FFF2-40B4-BE49-F238E27FC236}">
                  <a16:creationId xmlns:a16="http://schemas.microsoft.com/office/drawing/2014/main" id="{1AD1C3C8-7F8D-4410-8493-B41FAE346BA0}"/>
                </a:ext>
              </a:extLst>
            </p:cNvPr>
            <p:cNvSpPr/>
            <p:nvPr/>
          </p:nvSpPr>
          <p:spPr>
            <a:xfrm>
              <a:off x="4875926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938;p77">
              <a:extLst>
                <a:ext uri="{FF2B5EF4-FFF2-40B4-BE49-F238E27FC236}">
                  <a16:creationId xmlns:a16="http://schemas.microsoft.com/office/drawing/2014/main" id="{79FB01D1-77DC-414E-A623-383C252F64AC}"/>
                </a:ext>
              </a:extLst>
            </p:cNvPr>
            <p:cNvSpPr/>
            <p:nvPr/>
          </p:nvSpPr>
          <p:spPr>
            <a:xfrm>
              <a:off x="4875926" y="3537591"/>
              <a:ext cx="6701" cy="19069"/>
            </a:xfrm>
            <a:custGeom>
              <a:avLst/>
              <a:gdLst/>
              <a:ahLst/>
              <a:cxnLst/>
              <a:rect l="l" t="t" r="r" b="b"/>
              <a:pathLst>
                <a:path w="589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939;p77">
              <a:extLst>
                <a:ext uri="{FF2B5EF4-FFF2-40B4-BE49-F238E27FC236}">
                  <a16:creationId xmlns:a16="http://schemas.microsoft.com/office/drawing/2014/main" id="{47103798-912E-4B4F-A1C1-8CD9851412ED}"/>
                </a:ext>
              </a:extLst>
            </p:cNvPr>
            <p:cNvSpPr/>
            <p:nvPr/>
          </p:nvSpPr>
          <p:spPr>
            <a:xfrm>
              <a:off x="4882616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940;p77">
              <a:extLst>
                <a:ext uri="{FF2B5EF4-FFF2-40B4-BE49-F238E27FC236}">
                  <a16:creationId xmlns:a16="http://schemas.microsoft.com/office/drawing/2014/main" id="{335245BC-88DD-4245-97DD-D8CA4727E40F}"/>
                </a:ext>
              </a:extLst>
            </p:cNvPr>
            <p:cNvSpPr/>
            <p:nvPr/>
          </p:nvSpPr>
          <p:spPr>
            <a:xfrm>
              <a:off x="4882616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941;p77">
              <a:extLst>
                <a:ext uri="{FF2B5EF4-FFF2-40B4-BE49-F238E27FC236}">
                  <a16:creationId xmlns:a16="http://schemas.microsoft.com/office/drawing/2014/main" id="{C2C9E422-76D6-485B-BEA7-D42D4AD42677}"/>
                </a:ext>
              </a:extLst>
            </p:cNvPr>
            <p:cNvSpPr/>
            <p:nvPr/>
          </p:nvSpPr>
          <p:spPr>
            <a:xfrm>
              <a:off x="4882616" y="3537591"/>
              <a:ext cx="6189" cy="19069"/>
            </a:xfrm>
            <a:custGeom>
              <a:avLst/>
              <a:gdLst/>
              <a:ahLst/>
              <a:cxnLst/>
              <a:rect l="l" t="t" r="r" b="b"/>
              <a:pathLst>
                <a:path w="544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942;p77">
              <a:extLst>
                <a:ext uri="{FF2B5EF4-FFF2-40B4-BE49-F238E27FC236}">
                  <a16:creationId xmlns:a16="http://schemas.microsoft.com/office/drawing/2014/main" id="{D8503C9A-BE6A-4305-9288-B6C91F95A703}"/>
                </a:ext>
              </a:extLst>
            </p:cNvPr>
            <p:cNvSpPr/>
            <p:nvPr/>
          </p:nvSpPr>
          <p:spPr>
            <a:xfrm>
              <a:off x="4888794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943;p77">
              <a:extLst>
                <a:ext uri="{FF2B5EF4-FFF2-40B4-BE49-F238E27FC236}">
                  <a16:creationId xmlns:a16="http://schemas.microsoft.com/office/drawing/2014/main" id="{4C7BD487-EEC6-4D27-8CF4-1569B47D150A}"/>
                </a:ext>
              </a:extLst>
            </p:cNvPr>
            <p:cNvSpPr/>
            <p:nvPr/>
          </p:nvSpPr>
          <p:spPr>
            <a:xfrm>
              <a:off x="4888794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944;p77">
              <a:extLst>
                <a:ext uri="{FF2B5EF4-FFF2-40B4-BE49-F238E27FC236}">
                  <a16:creationId xmlns:a16="http://schemas.microsoft.com/office/drawing/2014/main" id="{F0B82357-85F8-4CE4-AB29-922FD168AF5A}"/>
                </a:ext>
              </a:extLst>
            </p:cNvPr>
            <p:cNvSpPr/>
            <p:nvPr/>
          </p:nvSpPr>
          <p:spPr>
            <a:xfrm>
              <a:off x="4888794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945;p77">
              <a:extLst>
                <a:ext uri="{FF2B5EF4-FFF2-40B4-BE49-F238E27FC236}">
                  <a16:creationId xmlns:a16="http://schemas.microsoft.com/office/drawing/2014/main" id="{009827B0-FF20-4345-B580-85E0608E637C}"/>
                </a:ext>
              </a:extLst>
            </p:cNvPr>
            <p:cNvSpPr/>
            <p:nvPr/>
          </p:nvSpPr>
          <p:spPr>
            <a:xfrm>
              <a:off x="4888794" y="3537591"/>
              <a:ext cx="6713" cy="19069"/>
            </a:xfrm>
            <a:custGeom>
              <a:avLst/>
              <a:gdLst/>
              <a:ahLst/>
              <a:cxnLst/>
              <a:rect l="l" t="t" r="r" b="b"/>
              <a:pathLst>
                <a:path w="590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46;p77">
              <a:extLst>
                <a:ext uri="{FF2B5EF4-FFF2-40B4-BE49-F238E27FC236}">
                  <a16:creationId xmlns:a16="http://schemas.microsoft.com/office/drawing/2014/main" id="{55C2ADF5-CE78-4D55-B346-C73C1FBAD4A5}"/>
                </a:ext>
              </a:extLst>
            </p:cNvPr>
            <p:cNvSpPr/>
            <p:nvPr/>
          </p:nvSpPr>
          <p:spPr>
            <a:xfrm>
              <a:off x="4895496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47;p77">
              <a:extLst>
                <a:ext uri="{FF2B5EF4-FFF2-40B4-BE49-F238E27FC236}">
                  <a16:creationId xmlns:a16="http://schemas.microsoft.com/office/drawing/2014/main" id="{E95AF8EF-8CE7-41DF-990F-C7ECC568DF13}"/>
                </a:ext>
              </a:extLst>
            </p:cNvPr>
            <p:cNvSpPr/>
            <p:nvPr/>
          </p:nvSpPr>
          <p:spPr>
            <a:xfrm>
              <a:off x="4895496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48;p77">
              <a:extLst>
                <a:ext uri="{FF2B5EF4-FFF2-40B4-BE49-F238E27FC236}">
                  <a16:creationId xmlns:a16="http://schemas.microsoft.com/office/drawing/2014/main" id="{EF9B335C-FACD-4CFD-9CFD-44A9EBE82846}"/>
                </a:ext>
              </a:extLst>
            </p:cNvPr>
            <p:cNvSpPr/>
            <p:nvPr/>
          </p:nvSpPr>
          <p:spPr>
            <a:xfrm>
              <a:off x="4895496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49;p77">
              <a:extLst>
                <a:ext uri="{FF2B5EF4-FFF2-40B4-BE49-F238E27FC236}">
                  <a16:creationId xmlns:a16="http://schemas.microsoft.com/office/drawing/2014/main" id="{29A87242-E2BF-42BD-9CF3-DB2545D9CB14}"/>
                </a:ext>
              </a:extLst>
            </p:cNvPr>
            <p:cNvSpPr/>
            <p:nvPr/>
          </p:nvSpPr>
          <p:spPr>
            <a:xfrm>
              <a:off x="4895496" y="3537591"/>
              <a:ext cx="6189" cy="19069"/>
            </a:xfrm>
            <a:custGeom>
              <a:avLst/>
              <a:gdLst/>
              <a:ahLst/>
              <a:cxnLst/>
              <a:rect l="l" t="t" r="r" b="b"/>
              <a:pathLst>
                <a:path w="544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50;p77">
              <a:extLst>
                <a:ext uri="{FF2B5EF4-FFF2-40B4-BE49-F238E27FC236}">
                  <a16:creationId xmlns:a16="http://schemas.microsoft.com/office/drawing/2014/main" id="{948E6EB4-2B47-48D6-96E9-6F09B211C763}"/>
                </a:ext>
              </a:extLst>
            </p:cNvPr>
            <p:cNvSpPr/>
            <p:nvPr/>
          </p:nvSpPr>
          <p:spPr>
            <a:xfrm>
              <a:off x="4901674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51;p77">
              <a:extLst>
                <a:ext uri="{FF2B5EF4-FFF2-40B4-BE49-F238E27FC236}">
                  <a16:creationId xmlns:a16="http://schemas.microsoft.com/office/drawing/2014/main" id="{1EB97734-4B76-41B7-9E79-659FD1CD6DEA}"/>
                </a:ext>
              </a:extLst>
            </p:cNvPr>
            <p:cNvSpPr/>
            <p:nvPr/>
          </p:nvSpPr>
          <p:spPr>
            <a:xfrm>
              <a:off x="4901674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52;p77">
              <a:extLst>
                <a:ext uri="{FF2B5EF4-FFF2-40B4-BE49-F238E27FC236}">
                  <a16:creationId xmlns:a16="http://schemas.microsoft.com/office/drawing/2014/main" id="{3FE63CBF-BF6C-44EE-AF5B-725B8D2CAE05}"/>
                </a:ext>
              </a:extLst>
            </p:cNvPr>
            <p:cNvSpPr/>
            <p:nvPr/>
          </p:nvSpPr>
          <p:spPr>
            <a:xfrm>
              <a:off x="4901674" y="3537591"/>
              <a:ext cx="6713" cy="19069"/>
            </a:xfrm>
            <a:custGeom>
              <a:avLst/>
              <a:gdLst/>
              <a:ahLst/>
              <a:cxnLst/>
              <a:rect l="l" t="t" r="r" b="b"/>
              <a:pathLst>
                <a:path w="590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53;p77">
              <a:extLst>
                <a:ext uri="{FF2B5EF4-FFF2-40B4-BE49-F238E27FC236}">
                  <a16:creationId xmlns:a16="http://schemas.microsoft.com/office/drawing/2014/main" id="{F2FEB992-4C59-49DE-9E25-2E4A16A6B977}"/>
                </a:ext>
              </a:extLst>
            </p:cNvPr>
            <p:cNvSpPr/>
            <p:nvPr/>
          </p:nvSpPr>
          <p:spPr>
            <a:xfrm>
              <a:off x="4908375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54;p77">
              <a:extLst>
                <a:ext uri="{FF2B5EF4-FFF2-40B4-BE49-F238E27FC236}">
                  <a16:creationId xmlns:a16="http://schemas.microsoft.com/office/drawing/2014/main" id="{3EF040F0-5A61-451B-94FC-6F4CBFD45364}"/>
                </a:ext>
              </a:extLst>
            </p:cNvPr>
            <p:cNvSpPr/>
            <p:nvPr/>
          </p:nvSpPr>
          <p:spPr>
            <a:xfrm>
              <a:off x="4908375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55;p77">
              <a:extLst>
                <a:ext uri="{FF2B5EF4-FFF2-40B4-BE49-F238E27FC236}">
                  <a16:creationId xmlns:a16="http://schemas.microsoft.com/office/drawing/2014/main" id="{FAE78716-6FA0-4BF2-92C4-C04B82C1E8F7}"/>
                </a:ext>
              </a:extLst>
            </p:cNvPr>
            <p:cNvSpPr/>
            <p:nvPr/>
          </p:nvSpPr>
          <p:spPr>
            <a:xfrm>
              <a:off x="4908375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56;p77">
              <a:extLst>
                <a:ext uri="{FF2B5EF4-FFF2-40B4-BE49-F238E27FC236}">
                  <a16:creationId xmlns:a16="http://schemas.microsoft.com/office/drawing/2014/main" id="{A66D19C1-536A-46A8-9A9E-B54D6219FA0E}"/>
                </a:ext>
              </a:extLst>
            </p:cNvPr>
            <p:cNvSpPr/>
            <p:nvPr/>
          </p:nvSpPr>
          <p:spPr>
            <a:xfrm>
              <a:off x="4908375" y="3537591"/>
              <a:ext cx="6189" cy="19069"/>
            </a:xfrm>
            <a:custGeom>
              <a:avLst/>
              <a:gdLst/>
              <a:ahLst/>
              <a:cxnLst/>
              <a:rect l="l" t="t" r="r" b="b"/>
              <a:pathLst>
                <a:path w="544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543" y="1676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57;p77">
              <a:extLst>
                <a:ext uri="{FF2B5EF4-FFF2-40B4-BE49-F238E27FC236}">
                  <a16:creationId xmlns:a16="http://schemas.microsoft.com/office/drawing/2014/main" id="{646DFE63-94BB-4A62-83B9-BA81891B9B0C}"/>
                </a:ext>
              </a:extLst>
            </p:cNvPr>
            <p:cNvSpPr/>
            <p:nvPr/>
          </p:nvSpPr>
          <p:spPr>
            <a:xfrm>
              <a:off x="4914553" y="3537591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67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58;p77">
              <a:extLst>
                <a:ext uri="{FF2B5EF4-FFF2-40B4-BE49-F238E27FC236}">
                  <a16:creationId xmlns:a16="http://schemas.microsoft.com/office/drawing/2014/main" id="{0A2062DC-2DEE-4AA4-9A45-2DB473868C2D}"/>
                </a:ext>
              </a:extLst>
            </p:cNvPr>
            <p:cNvSpPr/>
            <p:nvPr/>
          </p:nvSpPr>
          <p:spPr>
            <a:xfrm>
              <a:off x="4831110" y="3447459"/>
              <a:ext cx="70575" cy="11"/>
            </a:xfrm>
            <a:custGeom>
              <a:avLst/>
              <a:gdLst/>
              <a:ahLst/>
              <a:cxnLst/>
              <a:rect l="l" t="t" r="r" b="b"/>
              <a:pathLst>
                <a:path w="6203" h="1" extrusionOk="0">
                  <a:moveTo>
                    <a:pt x="6203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59;p77">
              <a:extLst>
                <a:ext uri="{FF2B5EF4-FFF2-40B4-BE49-F238E27FC236}">
                  <a16:creationId xmlns:a16="http://schemas.microsoft.com/office/drawing/2014/main" id="{82B7AB66-27BC-4E05-8A5E-8811790F87A7}"/>
                </a:ext>
              </a:extLst>
            </p:cNvPr>
            <p:cNvSpPr/>
            <p:nvPr/>
          </p:nvSpPr>
          <p:spPr>
            <a:xfrm>
              <a:off x="4824420" y="3440769"/>
              <a:ext cx="90144" cy="19581"/>
            </a:xfrm>
            <a:custGeom>
              <a:avLst/>
              <a:gdLst/>
              <a:ahLst/>
              <a:cxnLst/>
              <a:rect l="l" t="t" r="r" b="b"/>
              <a:pathLst>
                <a:path w="7923" h="1721" extrusionOk="0">
                  <a:moveTo>
                    <a:pt x="589" y="0"/>
                  </a:moveTo>
                  <a:lnTo>
                    <a:pt x="0" y="589"/>
                  </a:lnTo>
                  <a:cubicBezTo>
                    <a:pt x="0" y="1132"/>
                    <a:pt x="589" y="1720"/>
                    <a:pt x="589" y="1720"/>
                  </a:cubicBezTo>
                  <a:lnTo>
                    <a:pt x="6791" y="1720"/>
                  </a:lnTo>
                  <a:cubicBezTo>
                    <a:pt x="7379" y="1720"/>
                    <a:pt x="7922" y="1132"/>
                    <a:pt x="7922" y="589"/>
                  </a:cubicBezTo>
                  <a:cubicBezTo>
                    <a:pt x="7922" y="589"/>
                    <a:pt x="7379" y="0"/>
                    <a:pt x="6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60;p77">
              <a:extLst>
                <a:ext uri="{FF2B5EF4-FFF2-40B4-BE49-F238E27FC236}">
                  <a16:creationId xmlns:a16="http://schemas.microsoft.com/office/drawing/2014/main" id="{394C8185-3804-44EA-A7F6-292642815019}"/>
                </a:ext>
              </a:extLst>
            </p:cNvPr>
            <p:cNvSpPr/>
            <p:nvPr/>
          </p:nvSpPr>
          <p:spPr>
            <a:xfrm>
              <a:off x="4824420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61;p77">
              <a:extLst>
                <a:ext uri="{FF2B5EF4-FFF2-40B4-BE49-F238E27FC236}">
                  <a16:creationId xmlns:a16="http://schemas.microsoft.com/office/drawing/2014/main" id="{F7802C62-2E37-4A22-BE5B-5CCB62A433E2}"/>
                </a:ext>
              </a:extLst>
            </p:cNvPr>
            <p:cNvSpPr/>
            <p:nvPr/>
          </p:nvSpPr>
          <p:spPr>
            <a:xfrm>
              <a:off x="4824420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62;p77">
              <a:extLst>
                <a:ext uri="{FF2B5EF4-FFF2-40B4-BE49-F238E27FC236}">
                  <a16:creationId xmlns:a16="http://schemas.microsoft.com/office/drawing/2014/main" id="{4277768E-3AE1-479A-BAAC-F11E78F412DC}"/>
                </a:ext>
              </a:extLst>
            </p:cNvPr>
            <p:cNvSpPr/>
            <p:nvPr/>
          </p:nvSpPr>
          <p:spPr>
            <a:xfrm>
              <a:off x="4824420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63;p77">
              <a:extLst>
                <a:ext uri="{FF2B5EF4-FFF2-40B4-BE49-F238E27FC236}">
                  <a16:creationId xmlns:a16="http://schemas.microsoft.com/office/drawing/2014/main" id="{FD998B5F-BA11-417A-963F-027288189172}"/>
                </a:ext>
              </a:extLst>
            </p:cNvPr>
            <p:cNvSpPr/>
            <p:nvPr/>
          </p:nvSpPr>
          <p:spPr>
            <a:xfrm>
              <a:off x="4824420" y="3440769"/>
              <a:ext cx="6701" cy="19581"/>
            </a:xfrm>
            <a:custGeom>
              <a:avLst/>
              <a:gdLst/>
              <a:ahLst/>
              <a:cxnLst/>
              <a:rect l="l" t="t" r="r" b="b"/>
              <a:pathLst>
                <a:path w="589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64;p77">
              <a:extLst>
                <a:ext uri="{FF2B5EF4-FFF2-40B4-BE49-F238E27FC236}">
                  <a16:creationId xmlns:a16="http://schemas.microsoft.com/office/drawing/2014/main" id="{93B1D055-DFDD-4902-B19B-D9F70A8356C4}"/>
                </a:ext>
              </a:extLst>
            </p:cNvPr>
            <p:cNvSpPr/>
            <p:nvPr/>
          </p:nvSpPr>
          <p:spPr>
            <a:xfrm>
              <a:off x="4831110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65;p77">
              <a:extLst>
                <a:ext uri="{FF2B5EF4-FFF2-40B4-BE49-F238E27FC236}">
                  <a16:creationId xmlns:a16="http://schemas.microsoft.com/office/drawing/2014/main" id="{4A26BF30-1CB9-4D3B-8BB4-06D18185C5EE}"/>
                </a:ext>
              </a:extLst>
            </p:cNvPr>
            <p:cNvSpPr/>
            <p:nvPr/>
          </p:nvSpPr>
          <p:spPr>
            <a:xfrm>
              <a:off x="4831110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66;p77">
              <a:extLst>
                <a:ext uri="{FF2B5EF4-FFF2-40B4-BE49-F238E27FC236}">
                  <a16:creationId xmlns:a16="http://schemas.microsoft.com/office/drawing/2014/main" id="{EF277727-C34B-4FE9-9B0A-DB17738AD5DF}"/>
                </a:ext>
              </a:extLst>
            </p:cNvPr>
            <p:cNvSpPr/>
            <p:nvPr/>
          </p:nvSpPr>
          <p:spPr>
            <a:xfrm>
              <a:off x="4831110" y="3440769"/>
              <a:ext cx="6189" cy="19581"/>
            </a:xfrm>
            <a:custGeom>
              <a:avLst/>
              <a:gdLst/>
              <a:ahLst/>
              <a:cxnLst/>
              <a:rect l="l" t="t" r="r" b="b"/>
              <a:pathLst>
                <a:path w="544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67;p77">
              <a:extLst>
                <a:ext uri="{FF2B5EF4-FFF2-40B4-BE49-F238E27FC236}">
                  <a16:creationId xmlns:a16="http://schemas.microsoft.com/office/drawing/2014/main" id="{65B01A6E-78D9-42FB-933D-4E6E14D8EB1F}"/>
                </a:ext>
              </a:extLst>
            </p:cNvPr>
            <p:cNvSpPr/>
            <p:nvPr/>
          </p:nvSpPr>
          <p:spPr>
            <a:xfrm>
              <a:off x="4837288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68;p77">
              <a:extLst>
                <a:ext uri="{FF2B5EF4-FFF2-40B4-BE49-F238E27FC236}">
                  <a16:creationId xmlns:a16="http://schemas.microsoft.com/office/drawing/2014/main" id="{946A5E43-2C33-458C-AB76-DDE371E4D689}"/>
                </a:ext>
              </a:extLst>
            </p:cNvPr>
            <p:cNvSpPr/>
            <p:nvPr/>
          </p:nvSpPr>
          <p:spPr>
            <a:xfrm>
              <a:off x="4837288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69;p77">
              <a:extLst>
                <a:ext uri="{FF2B5EF4-FFF2-40B4-BE49-F238E27FC236}">
                  <a16:creationId xmlns:a16="http://schemas.microsoft.com/office/drawing/2014/main" id="{963C94F6-10CA-46D0-99A1-0D9057D77588}"/>
                </a:ext>
              </a:extLst>
            </p:cNvPr>
            <p:cNvSpPr/>
            <p:nvPr/>
          </p:nvSpPr>
          <p:spPr>
            <a:xfrm>
              <a:off x="4837288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70;p77">
              <a:extLst>
                <a:ext uri="{FF2B5EF4-FFF2-40B4-BE49-F238E27FC236}">
                  <a16:creationId xmlns:a16="http://schemas.microsoft.com/office/drawing/2014/main" id="{F75C6AA7-635C-41B3-A6BC-B156E53B23FD}"/>
                </a:ext>
              </a:extLst>
            </p:cNvPr>
            <p:cNvSpPr/>
            <p:nvPr/>
          </p:nvSpPr>
          <p:spPr>
            <a:xfrm>
              <a:off x="4837288" y="3440769"/>
              <a:ext cx="6713" cy="19581"/>
            </a:xfrm>
            <a:custGeom>
              <a:avLst/>
              <a:gdLst/>
              <a:ahLst/>
              <a:cxnLst/>
              <a:rect l="l" t="t" r="r" b="b"/>
              <a:pathLst>
                <a:path w="590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71;p77">
              <a:extLst>
                <a:ext uri="{FF2B5EF4-FFF2-40B4-BE49-F238E27FC236}">
                  <a16:creationId xmlns:a16="http://schemas.microsoft.com/office/drawing/2014/main" id="{72E0A748-1CA7-4C52-9103-1FA741C4F8FD}"/>
                </a:ext>
              </a:extLst>
            </p:cNvPr>
            <p:cNvSpPr/>
            <p:nvPr/>
          </p:nvSpPr>
          <p:spPr>
            <a:xfrm>
              <a:off x="4843990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72;p77">
              <a:extLst>
                <a:ext uri="{FF2B5EF4-FFF2-40B4-BE49-F238E27FC236}">
                  <a16:creationId xmlns:a16="http://schemas.microsoft.com/office/drawing/2014/main" id="{0E4DD2C5-1AD5-4D98-8EB4-5DB1597A0D66}"/>
                </a:ext>
              </a:extLst>
            </p:cNvPr>
            <p:cNvSpPr/>
            <p:nvPr/>
          </p:nvSpPr>
          <p:spPr>
            <a:xfrm>
              <a:off x="4843990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73;p77">
              <a:extLst>
                <a:ext uri="{FF2B5EF4-FFF2-40B4-BE49-F238E27FC236}">
                  <a16:creationId xmlns:a16="http://schemas.microsoft.com/office/drawing/2014/main" id="{13694879-43C4-41BE-AFA4-A16686BC5415}"/>
                </a:ext>
              </a:extLst>
            </p:cNvPr>
            <p:cNvSpPr/>
            <p:nvPr/>
          </p:nvSpPr>
          <p:spPr>
            <a:xfrm>
              <a:off x="4843990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74;p77">
              <a:extLst>
                <a:ext uri="{FF2B5EF4-FFF2-40B4-BE49-F238E27FC236}">
                  <a16:creationId xmlns:a16="http://schemas.microsoft.com/office/drawing/2014/main" id="{D30D95AF-C305-4D4B-A1C5-F19578AB85BC}"/>
                </a:ext>
              </a:extLst>
            </p:cNvPr>
            <p:cNvSpPr/>
            <p:nvPr/>
          </p:nvSpPr>
          <p:spPr>
            <a:xfrm>
              <a:off x="4843990" y="3440769"/>
              <a:ext cx="6189" cy="19581"/>
            </a:xfrm>
            <a:custGeom>
              <a:avLst/>
              <a:gdLst/>
              <a:ahLst/>
              <a:cxnLst/>
              <a:rect l="l" t="t" r="r" b="b"/>
              <a:pathLst>
                <a:path w="544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75;p77">
              <a:extLst>
                <a:ext uri="{FF2B5EF4-FFF2-40B4-BE49-F238E27FC236}">
                  <a16:creationId xmlns:a16="http://schemas.microsoft.com/office/drawing/2014/main" id="{9DA0A855-AE62-4447-9536-9120D7FFD425}"/>
                </a:ext>
              </a:extLst>
            </p:cNvPr>
            <p:cNvSpPr/>
            <p:nvPr/>
          </p:nvSpPr>
          <p:spPr>
            <a:xfrm>
              <a:off x="4850168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76;p77">
              <a:extLst>
                <a:ext uri="{FF2B5EF4-FFF2-40B4-BE49-F238E27FC236}">
                  <a16:creationId xmlns:a16="http://schemas.microsoft.com/office/drawing/2014/main" id="{0C912467-AD68-45D1-A951-B832462908BB}"/>
                </a:ext>
              </a:extLst>
            </p:cNvPr>
            <p:cNvSpPr/>
            <p:nvPr/>
          </p:nvSpPr>
          <p:spPr>
            <a:xfrm>
              <a:off x="4850168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77;p77">
              <a:extLst>
                <a:ext uri="{FF2B5EF4-FFF2-40B4-BE49-F238E27FC236}">
                  <a16:creationId xmlns:a16="http://schemas.microsoft.com/office/drawing/2014/main" id="{597E2B66-4F94-4070-9B88-CA5E3E2F32B1}"/>
                </a:ext>
              </a:extLst>
            </p:cNvPr>
            <p:cNvSpPr/>
            <p:nvPr/>
          </p:nvSpPr>
          <p:spPr>
            <a:xfrm>
              <a:off x="4850168" y="3440769"/>
              <a:ext cx="6713" cy="19581"/>
            </a:xfrm>
            <a:custGeom>
              <a:avLst/>
              <a:gdLst/>
              <a:ahLst/>
              <a:cxnLst/>
              <a:rect l="l" t="t" r="r" b="b"/>
              <a:pathLst>
                <a:path w="590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978;p77">
              <a:extLst>
                <a:ext uri="{FF2B5EF4-FFF2-40B4-BE49-F238E27FC236}">
                  <a16:creationId xmlns:a16="http://schemas.microsoft.com/office/drawing/2014/main" id="{B00A5CC1-866F-4517-B3EE-30D76F7ED411}"/>
                </a:ext>
              </a:extLst>
            </p:cNvPr>
            <p:cNvSpPr/>
            <p:nvPr/>
          </p:nvSpPr>
          <p:spPr>
            <a:xfrm>
              <a:off x="4856869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979;p77">
              <a:extLst>
                <a:ext uri="{FF2B5EF4-FFF2-40B4-BE49-F238E27FC236}">
                  <a16:creationId xmlns:a16="http://schemas.microsoft.com/office/drawing/2014/main" id="{65469B68-E09B-4A6C-8E7C-8B7EEEB9062F}"/>
                </a:ext>
              </a:extLst>
            </p:cNvPr>
            <p:cNvSpPr/>
            <p:nvPr/>
          </p:nvSpPr>
          <p:spPr>
            <a:xfrm>
              <a:off x="4856869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980;p77">
              <a:extLst>
                <a:ext uri="{FF2B5EF4-FFF2-40B4-BE49-F238E27FC236}">
                  <a16:creationId xmlns:a16="http://schemas.microsoft.com/office/drawing/2014/main" id="{42455FE1-EDAF-4C3D-951E-8FE9ED84CA89}"/>
                </a:ext>
              </a:extLst>
            </p:cNvPr>
            <p:cNvSpPr/>
            <p:nvPr/>
          </p:nvSpPr>
          <p:spPr>
            <a:xfrm>
              <a:off x="4856869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981;p77">
              <a:extLst>
                <a:ext uri="{FF2B5EF4-FFF2-40B4-BE49-F238E27FC236}">
                  <a16:creationId xmlns:a16="http://schemas.microsoft.com/office/drawing/2014/main" id="{542E217E-0FE6-4FFC-8735-81D4618CEE8A}"/>
                </a:ext>
              </a:extLst>
            </p:cNvPr>
            <p:cNvSpPr/>
            <p:nvPr/>
          </p:nvSpPr>
          <p:spPr>
            <a:xfrm>
              <a:off x="4856869" y="3440769"/>
              <a:ext cx="6189" cy="19581"/>
            </a:xfrm>
            <a:custGeom>
              <a:avLst/>
              <a:gdLst/>
              <a:ahLst/>
              <a:cxnLst/>
              <a:rect l="l" t="t" r="r" b="b"/>
              <a:pathLst>
                <a:path w="544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543" y="172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982;p77">
              <a:extLst>
                <a:ext uri="{FF2B5EF4-FFF2-40B4-BE49-F238E27FC236}">
                  <a16:creationId xmlns:a16="http://schemas.microsoft.com/office/drawing/2014/main" id="{02C1326A-24D1-420E-B076-CEA69AC74E4F}"/>
                </a:ext>
              </a:extLst>
            </p:cNvPr>
            <p:cNvSpPr/>
            <p:nvPr/>
          </p:nvSpPr>
          <p:spPr>
            <a:xfrm>
              <a:off x="4863047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983;p77">
              <a:extLst>
                <a:ext uri="{FF2B5EF4-FFF2-40B4-BE49-F238E27FC236}">
                  <a16:creationId xmlns:a16="http://schemas.microsoft.com/office/drawing/2014/main" id="{2682D907-8F74-4BAE-A75F-2B3875431155}"/>
                </a:ext>
              </a:extLst>
            </p:cNvPr>
            <p:cNvSpPr/>
            <p:nvPr/>
          </p:nvSpPr>
          <p:spPr>
            <a:xfrm>
              <a:off x="4863047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984;p77">
              <a:extLst>
                <a:ext uri="{FF2B5EF4-FFF2-40B4-BE49-F238E27FC236}">
                  <a16:creationId xmlns:a16="http://schemas.microsoft.com/office/drawing/2014/main" id="{95606E74-5701-4CCF-BCF3-39AC2C45362A}"/>
                </a:ext>
              </a:extLst>
            </p:cNvPr>
            <p:cNvSpPr/>
            <p:nvPr/>
          </p:nvSpPr>
          <p:spPr>
            <a:xfrm>
              <a:off x="4863047" y="3440769"/>
              <a:ext cx="6701" cy="19581"/>
            </a:xfrm>
            <a:custGeom>
              <a:avLst/>
              <a:gdLst/>
              <a:ahLst/>
              <a:cxnLst/>
              <a:rect l="l" t="t" r="r" b="b"/>
              <a:pathLst>
                <a:path w="589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985;p77">
              <a:extLst>
                <a:ext uri="{FF2B5EF4-FFF2-40B4-BE49-F238E27FC236}">
                  <a16:creationId xmlns:a16="http://schemas.microsoft.com/office/drawing/2014/main" id="{CF221877-6BF4-4C2D-9DDD-AC4617DB769D}"/>
                </a:ext>
              </a:extLst>
            </p:cNvPr>
            <p:cNvSpPr/>
            <p:nvPr/>
          </p:nvSpPr>
          <p:spPr>
            <a:xfrm>
              <a:off x="4869737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986;p77">
              <a:extLst>
                <a:ext uri="{FF2B5EF4-FFF2-40B4-BE49-F238E27FC236}">
                  <a16:creationId xmlns:a16="http://schemas.microsoft.com/office/drawing/2014/main" id="{B5325C86-83A2-4E87-9640-3B8C902ECB4F}"/>
                </a:ext>
              </a:extLst>
            </p:cNvPr>
            <p:cNvSpPr/>
            <p:nvPr/>
          </p:nvSpPr>
          <p:spPr>
            <a:xfrm>
              <a:off x="4869737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987;p77">
              <a:extLst>
                <a:ext uri="{FF2B5EF4-FFF2-40B4-BE49-F238E27FC236}">
                  <a16:creationId xmlns:a16="http://schemas.microsoft.com/office/drawing/2014/main" id="{86012054-E6CA-4179-A2A8-E51C4393277C}"/>
                </a:ext>
              </a:extLst>
            </p:cNvPr>
            <p:cNvSpPr/>
            <p:nvPr/>
          </p:nvSpPr>
          <p:spPr>
            <a:xfrm>
              <a:off x="4869737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988;p77">
              <a:extLst>
                <a:ext uri="{FF2B5EF4-FFF2-40B4-BE49-F238E27FC236}">
                  <a16:creationId xmlns:a16="http://schemas.microsoft.com/office/drawing/2014/main" id="{A1BBBA0E-BAAA-4008-9C09-2E706BDECF8B}"/>
                </a:ext>
              </a:extLst>
            </p:cNvPr>
            <p:cNvSpPr/>
            <p:nvPr/>
          </p:nvSpPr>
          <p:spPr>
            <a:xfrm>
              <a:off x="4869737" y="3440769"/>
              <a:ext cx="6201" cy="19581"/>
            </a:xfrm>
            <a:custGeom>
              <a:avLst/>
              <a:gdLst/>
              <a:ahLst/>
              <a:cxnLst/>
              <a:rect l="l" t="t" r="r" b="b"/>
              <a:pathLst>
                <a:path w="545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989;p77">
              <a:extLst>
                <a:ext uri="{FF2B5EF4-FFF2-40B4-BE49-F238E27FC236}">
                  <a16:creationId xmlns:a16="http://schemas.microsoft.com/office/drawing/2014/main" id="{CE99BB45-C9C5-4F59-BF5C-E878456CBEAF}"/>
                </a:ext>
              </a:extLst>
            </p:cNvPr>
            <p:cNvSpPr/>
            <p:nvPr/>
          </p:nvSpPr>
          <p:spPr>
            <a:xfrm>
              <a:off x="4875926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990;p77">
              <a:extLst>
                <a:ext uri="{FF2B5EF4-FFF2-40B4-BE49-F238E27FC236}">
                  <a16:creationId xmlns:a16="http://schemas.microsoft.com/office/drawing/2014/main" id="{E9130E1A-4197-45D2-96BD-B27042DA4157}"/>
                </a:ext>
              </a:extLst>
            </p:cNvPr>
            <p:cNvSpPr/>
            <p:nvPr/>
          </p:nvSpPr>
          <p:spPr>
            <a:xfrm>
              <a:off x="4875926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991;p77">
              <a:extLst>
                <a:ext uri="{FF2B5EF4-FFF2-40B4-BE49-F238E27FC236}">
                  <a16:creationId xmlns:a16="http://schemas.microsoft.com/office/drawing/2014/main" id="{69FB8F01-9F34-400E-8E7C-A456C83AD033}"/>
                </a:ext>
              </a:extLst>
            </p:cNvPr>
            <p:cNvSpPr/>
            <p:nvPr/>
          </p:nvSpPr>
          <p:spPr>
            <a:xfrm>
              <a:off x="4875926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992;p77">
              <a:extLst>
                <a:ext uri="{FF2B5EF4-FFF2-40B4-BE49-F238E27FC236}">
                  <a16:creationId xmlns:a16="http://schemas.microsoft.com/office/drawing/2014/main" id="{9DC79F1C-3CFA-4690-B3A4-90F678FBE800}"/>
                </a:ext>
              </a:extLst>
            </p:cNvPr>
            <p:cNvSpPr/>
            <p:nvPr/>
          </p:nvSpPr>
          <p:spPr>
            <a:xfrm>
              <a:off x="4875926" y="3440769"/>
              <a:ext cx="6701" cy="19581"/>
            </a:xfrm>
            <a:custGeom>
              <a:avLst/>
              <a:gdLst/>
              <a:ahLst/>
              <a:cxnLst/>
              <a:rect l="l" t="t" r="r" b="b"/>
              <a:pathLst>
                <a:path w="589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993;p77">
              <a:extLst>
                <a:ext uri="{FF2B5EF4-FFF2-40B4-BE49-F238E27FC236}">
                  <a16:creationId xmlns:a16="http://schemas.microsoft.com/office/drawing/2014/main" id="{37B7423A-004F-453F-B8E4-FE36ED8C8652}"/>
                </a:ext>
              </a:extLst>
            </p:cNvPr>
            <p:cNvSpPr/>
            <p:nvPr/>
          </p:nvSpPr>
          <p:spPr>
            <a:xfrm>
              <a:off x="4882616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994;p77">
              <a:extLst>
                <a:ext uri="{FF2B5EF4-FFF2-40B4-BE49-F238E27FC236}">
                  <a16:creationId xmlns:a16="http://schemas.microsoft.com/office/drawing/2014/main" id="{2194934E-EA01-4550-AD7B-9A00BBF06146}"/>
                </a:ext>
              </a:extLst>
            </p:cNvPr>
            <p:cNvSpPr/>
            <p:nvPr/>
          </p:nvSpPr>
          <p:spPr>
            <a:xfrm>
              <a:off x="4882616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995;p77">
              <a:extLst>
                <a:ext uri="{FF2B5EF4-FFF2-40B4-BE49-F238E27FC236}">
                  <a16:creationId xmlns:a16="http://schemas.microsoft.com/office/drawing/2014/main" id="{3E6B29C3-561E-492B-BE47-491C9AB4458F}"/>
                </a:ext>
              </a:extLst>
            </p:cNvPr>
            <p:cNvSpPr/>
            <p:nvPr/>
          </p:nvSpPr>
          <p:spPr>
            <a:xfrm>
              <a:off x="4882616" y="3440769"/>
              <a:ext cx="6189" cy="19581"/>
            </a:xfrm>
            <a:custGeom>
              <a:avLst/>
              <a:gdLst/>
              <a:ahLst/>
              <a:cxnLst/>
              <a:rect l="l" t="t" r="r" b="b"/>
              <a:pathLst>
                <a:path w="544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996;p77">
              <a:extLst>
                <a:ext uri="{FF2B5EF4-FFF2-40B4-BE49-F238E27FC236}">
                  <a16:creationId xmlns:a16="http://schemas.microsoft.com/office/drawing/2014/main" id="{1688A35D-BB3C-450C-8846-C109FDD332EB}"/>
                </a:ext>
              </a:extLst>
            </p:cNvPr>
            <p:cNvSpPr/>
            <p:nvPr/>
          </p:nvSpPr>
          <p:spPr>
            <a:xfrm>
              <a:off x="4888794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997;p77">
              <a:extLst>
                <a:ext uri="{FF2B5EF4-FFF2-40B4-BE49-F238E27FC236}">
                  <a16:creationId xmlns:a16="http://schemas.microsoft.com/office/drawing/2014/main" id="{BDB9E797-437F-4F83-9A36-CEC8B5DD2DDA}"/>
                </a:ext>
              </a:extLst>
            </p:cNvPr>
            <p:cNvSpPr/>
            <p:nvPr/>
          </p:nvSpPr>
          <p:spPr>
            <a:xfrm>
              <a:off x="4888794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998;p77">
              <a:extLst>
                <a:ext uri="{FF2B5EF4-FFF2-40B4-BE49-F238E27FC236}">
                  <a16:creationId xmlns:a16="http://schemas.microsoft.com/office/drawing/2014/main" id="{6C62C0CB-F8B6-4AF7-AB8C-AF869CE20957}"/>
                </a:ext>
              </a:extLst>
            </p:cNvPr>
            <p:cNvSpPr/>
            <p:nvPr/>
          </p:nvSpPr>
          <p:spPr>
            <a:xfrm>
              <a:off x="4888794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999;p77">
              <a:extLst>
                <a:ext uri="{FF2B5EF4-FFF2-40B4-BE49-F238E27FC236}">
                  <a16:creationId xmlns:a16="http://schemas.microsoft.com/office/drawing/2014/main" id="{D9B9FDC3-BF29-4D31-A668-699E4FC13040}"/>
                </a:ext>
              </a:extLst>
            </p:cNvPr>
            <p:cNvSpPr/>
            <p:nvPr/>
          </p:nvSpPr>
          <p:spPr>
            <a:xfrm>
              <a:off x="4888794" y="3440769"/>
              <a:ext cx="6713" cy="19581"/>
            </a:xfrm>
            <a:custGeom>
              <a:avLst/>
              <a:gdLst/>
              <a:ahLst/>
              <a:cxnLst/>
              <a:rect l="l" t="t" r="r" b="b"/>
              <a:pathLst>
                <a:path w="590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000;p77">
              <a:extLst>
                <a:ext uri="{FF2B5EF4-FFF2-40B4-BE49-F238E27FC236}">
                  <a16:creationId xmlns:a16="http://schemas.microsoft.com/office/drawing/2014/main" id="{483B91B1-CC3D-4578-9ADD-35EFC343ECCF}"/>
                </a:ext>
              </a:extLst>
            </p:cNvPr>
            <p:cNvSpPr/>
            <p:nvPr/>
          </p:nvSpPr>
          <p:spPr>
            <a:xfrm>
              <a:off x="4895496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001;p77">
              <a:extLst>
                <a:ext uri="{FF2B5EF4-FFF2-40B4-BE49-F238E27FC236}">
                  <a16:creationId xmlns:a16="http://schemas.microsoft.com/office/drawing/2014/main" id="{EF3743D8-D61D-4E4B-B896-762CC80266C5}"/>
                </a:ext>
              </a:extLst>
            </p:cNvPr>
            <p:cNvSpPr/>
            <p:nvPr/>
          </p:nvSpPr>
          <p:spPr>
            <a:xfrm>
              <a:off x="4895496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002;p77">
              <a:extLst>
                <a:ext uri="{FF2B5EF4-FFF2-40B4-BE49-F238E27FC236}">
                  <a16:creationId xmlns:a16="http://schemas.microsoft.com/office/drawing/2014/main" id="{0CDCD535-FA74-41FA-9432-B3ED117FB539}"/>
                </a:ext>
              </a:extLst>
            </p:cNvPr>
            <p:cNvSpPr/>
            <p:nvPr/>
          </p:nvSpPr>
          <p:spPr>
            <a:xfrm>
              <a:off x="4895496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003;p77">
              <a:extLst>
                <a:ext uri="{FF2B5EF4-FFF2-40B4-BE49-F238E27FC236}">
                  <a16:creationId xmlns:a16="http://schemas.microsoft.com/office/drawing/2014/main" id="{C1BD2A2C-C52D-4576-B1A4-A87F9BD704D6}"/>
                </a:ext>
              </a:extLst>
            </p:cNvPr>
            <p:cNvSpPr/>
            <p:nvPr/>
          </p:nvSpPr>
          <p:spPr>
            <a:xfrm>
              <a:off x="4895496" y="3440769"/>
              <a:ext cx="6189" cy="19581"/>
            </a:xfrm>
            <a:custGeom>
              <a:avLst/>
              <a:gdLst/>
              <a:ahLst/>
              <a:cxnLst/>
              <a:rect l="l" t="t" r="r" b="b"/>
              <a:pathLst>
                <a:path w="544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004;p77">
              <a:extLst>
                <a:ext uri="{FF2B5EF4-FFF2-40B4-BE49-F238E27FC236}">
                  <a16:creationId xmlns:a16="http://schemas.microsoft.com/office/drawing/2014/main" id="{C9723711-53A3-40AA-A183-153F147E5B10}"/>
                </a:ext>
              </a:extLst>
            </p:cNvPr>
            <p:cNvSpPr/>
            <p:nvPr/>
          </p:nvSpPr>
          <p:spPr>
            <a:xfrm>
              <a:off x="4901674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005;p77">
              <a:extLst>
                <a:ext uri="{FF2B5EF4-FFF2-40B4-BE49-F238E27FC236}">
                  <a16:creationId xmlns:a16="http://schemas.microsoft.com/office/drawing/2014/main" id="{10A88D43-FFB6-4E3C-BB20-DFF48D7A7954}"/>
                </a:ext>
              </a:extLst>
            </p:cNvPr>
            <p:cNvSpPr/>
            <p:nvPr/>
          </p:nvSpPr>
          <p:spPr>
            <a:xfrm>
              <a:off x="4901674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006;p77">
              <a:extLst>
                <a:ext uri="{FF2B5EF4-FFF2-40B4-BE49-F238E27FC236}">
                  <a16:creationId xmlns:a16="http://schemas.microsoft.com/office/drawing/2014/main" id="{D71AF874-073F-4C50-857E-97D224204264}"/>
                </a:ext>
              </a:extLst>
            </p:cNvPr>
            <p:cNvSpPr/>
            <p:nvPr/>
          </p:nvSpPr>
          <p:spPr>
            <a:xfrm>
              <a:off x="4901674" y="3440769"/>
              <a:ext cx="6713" cy="19581"/>
            </a:xfrm>
            <a:custGeom>
              <a:avLst/>
              <a:gdLst/>
              <a:ahLst/>
              <a:cxnLst/>
              <a:rect l="l" t="t" r="r" b="b"/>
              <a:pathLst>
                <a:path w="590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007;p77">
              <a:extLst>
                <a:ext uri="{FF2B5EF4-FFF2-40B4-BE49-F238E27FC236}">
                  <a16:creationId xmlns:a16="http://schemas.microsoft.com/office/drawing/2014/main" id="{B81BB3BB-ACFE-4EE5-B877-F8FBDB6F615E}"/>
                </a:ext>
              </a:extLst>
            </p:cNvPr>
            <p:cNvSpPr/>
            <p:nvPr/>
          </p:nvSpPr>
          <p:spPr>
            <a:xfrm>
              <a:off x="4908375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008;p77">
              <a:extLst>
                <a:ext uri="{FF2B5EF4-FFF2-40B4-BE49-F238E27FC236}">
                  <a16:creationId xmlns:a16="http://schemas.microsoft.com/office/drawing/2014/main" id="{1AB28C0D-5A01-48E5-AFE8-B4E338421B8B}"/>
                </a:ext>
              </a:extLst>
            </p:cNvPr>
            <p:cNvSpPr/>
            <p:nvPr/>
          </p:nvSpPr>
          <p:spPr>
            <a:xfrm>
              <a:off x="4908375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009;p77">
              <a:extLst>
                <a:ext uri="{FF2B5EF4-FFF2-40B4-BE49-F238E27FC236}">
                  <a16:creationId xmlns:a16="http://schemas.microsoft.com/office/drawing/2014/main" id="{DED8BC74-8A5F-4651-A502-29389CE31D69}"/>
                </a:ext>
              </a:extLst>
            </p:cNvPr>
            <p:cNvSpPr/>
            <p:nvPr/>
          </p:nvSpPr>
          <p:spPr>
            <a:xfrm>
              <a:off x="4908375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010;p77">
              <a:extLst>
                <a:ext uri="{FF2B5EF4-FFF2-40B4-BE49-F238E27FC236}">
                  <a16:creationId xmlns:a16="http://schemas.microsoft.com/office/drawing/2014/main" id="{2A047EB9-59BD-4D93-83AB-3F0D1C437D3C}"/>
                </a:ext>
              </a:extLst>
            </p:cNvPr>
            <p:cNvSpPr/>
            <p:nvPr/>
          </p:nvSpPr>
          <p:spPr>
            <a:xfrm>
              <a:off x="4908375" y="3440769"/>
              <a:ext cx="6189" cy="19581"/>
            </a:xfrm>
            <a:custGeom>
              <a:avLst/>
              <a:gdLst/>
              <a:ahLst/>
              <a:cxnLst/>
              <a:rect l="l" t="t" r="r" b="b"/>
              <a:pathLst>
                <a:path w="544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543" y="172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011;p77">
              <a:extLst>
                <a:ext uri="{FF2B5EF4-FFF2-40B4-BE49-F238E27FC236}">
                  <a16:creationId xmlns:a16="http://schemas.microsoft.com/office/drawing/2014/main" id="{F0D8B582-4499-460D-95E9-626B6A929B38}"/>
                </a:ext>
              </a:extLst>
            </p:cNvPr>
            <p:cNvSpPr/>
            <p:nvPr/>
          </p:nvSpPr>
          <p:spPr>
            <a:xfrm>
              <a:off x="4914553" y="3440769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172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012;p77">
              <a:extLst>
                <a:ext uri="{FF2B5EF4-FFF2-40B4-BE49-F238E27FC236}">
                  <a16:creationId xmlns:a16="http://schemas.microsoft.com/office/drawing/2014/main" id="{129EFCA8-66DC-4CFB-9697-CFBC2163B7F5}"/>
                </a:ext>
              </a:extLst>
            </p:cNvPr>
            <p:cNvSpPr/>
            <p:nvPr/>
          </p:nvSpPr>
          <p:spPr>
            <a:xfrm>
              <a:off x="4831110" y="3357326"/>
              <a:ext cx="70575" cy="11"/>
            </a:xfrm>
            <a:custGeom>
              <a:avLst/>
              <a:gdLst/>
              <a:ahLst/>
              <a:cxnLst/>
              <a:rect l="l" t="t" r="r" b="b"/>
              <a:pathLst>
                <a:path w="6203" h="1" extrusionOk="0">
                  <a:moveTo>
                    <a:pt x="6203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013;p77">
              <a:extLst>
                <a:ext uri="{FF2B5EF4-FFF2-40B4-BE49-F238E27FC236}">
                  <a16:creationId xmlns:a16="http://schemas.microsoft.com/office/drawing/2014/main" id="{73FE5E97-A041-41DA-9EB6-DF17F70D1E83}"/>
                </a:ext>
              </a:extLst>
            </p:cNvPr>
            <p:cNvSpPr/>
            <p:nvPr/>
          </p:nvSpPr>
          <p:spPr>
            <a:xfrm>
              <a:off x="4824420" y="3344447"/>
              <a:ext cx="90144" cy="19069"/>
            </a:xfrm>
            <a:custGeom>
              <a:avLst/>
              <a:gdLst/>
              <a:ahLst/>
              <a:cxnLst/>
              <a:rect l="l" t="t" r="r" b="b"/>
              <a:pathLst>
                <a:path w="7923" h="1676" extrusionOk="0">
                  <a:moveTo>
                    <a:pt x="589" y="1"/>
                  </a:moveTo>
                  <a:cubicBezTo>
                    <a:pt x="589" y="1"/>
                    <a:pt x="0" y="544"/>
                    <a:pt x="0" y="1132"/>
                  </a:cubicBezTo>
                  <a:lnTo>
                    <a:pt x="589" y="1676"/>
                  </a:lnTo>
                  <a:lnTo>
                    <a:pt x="6791" y="1676"/>
                  </a:lnTo>
                  <a:cubicBezTo>
                    <a:pt x="7379" y="1676"/>
                    <a:pt x="7922" y="1132"/>
                    <a:pt x="7922" y="1132"/>
                  </a:cubicBezTo>
                  <a:cubicBezTo>
                    <a:pt x="7922" y="544"/>
                    <a:pt x="7379" y="1"/>
                    <a:pt x="6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014;p77">
              <a:extLst>
                <a:ext uri="{FF2B5EF4-FFF2-40B4-BE49-F238E27FC236}">
                  <a16:creationId xmlns:a16="http://schemas.microsoft.com/office/drawing/2014/main" id="{E2D97BCC-0E8A-4C82-8F25-85D1C73AA68D}"/>
                </a:ext>
              </a:extLst>
            </p:cNvPr>
            <p:cNvSpPr/>
            <p:nvPr/>
          </p:nvSpPr>
          <p:spPr>
            <a:xfrm>
              <a:off x="4824420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015;p77">
              <a:extLst>
                <a:ext uri="{FF2B5EF4-FFF2-40B4-BE49-F238E27FC236}">
                  <a16:creationId xmlns:a16="http://schemas.microsoft.com/office/drawing/2014/main" id="{223BD645-5549-4749-A672-F16BB82BAA14}"/>
                </a:ext>
              </a:extLst>
            </p:cNvPr>
            <p:cNvSpPr/>
            <p:nvPr/>
          </p:nvSpPr>
          <p:spPr>
            <a:xfrm>
              <a:off x="4824420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016;p77">
              <a:extLst>
                <a:ext uri="{FF2B5EF4-FFF2-40B4-BE49-F238E27FC236}">
                  <a16:creationId xmlns:a16="http://schemas.microsoft.com/office/drawing/2014/main" id="{13CEBF0E-521B-4423-997E-503F327F1EB5}"/>
                </a:ext>
              </a:extLst>
            </p:cNvPr>
            <p:cNvSpPr/>
            <p:nvPr/>
          </p:nvSpPr>
          <p:spPr>
            <a:xfrm>
              <a:off x="4824420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017;p77">
              <a:extLst>
                <a:ext uri="{FF2B5EF4-FFF2-40B4-BE49-F238E27FC236}">
                  <a16:creationId xmlns:a16="http://schemas.microsoft.com/office/drawing/2014/main" id="{F04615A8-C30A-492B-B6ED-DD9FE3DA83D5}"/>
                </a:ext>
              </a:extLst>
            </p:cNvPr>
            <p:cNvSpPr/>
            <p:nvPr/>
          </p:nvSpPr>
          <p:spPr>
            <a:xfrm>
              <a:off x="4824420" y="3344447"/>
              <a:ext cx="6701" cy="19069"/>
            </a:xfrm>
            <a:custGeom>
              <a:avLst/>
              <a:gdLst/>
              <a:ahLst/>
              <a:cxnLst/>
              <a:rect l="l" t="t" r="r" b="b"/>
              <a:pathLst>
                <a:path w="589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018;p77">
              <a:extLst>
                <a:ext uri="{FF2B5EF4-FFF2-40B4-BE49-F238E27FC236}">
                  <a16:creationId xmlns:a16="http://schemas.microsoft.com/office/drawing/2014/main" id="{C63842B2-A6F8-42C8-B32C-4274188F8A7C}"/>
                </a:ext>
              </a:extLst>
            </p:cNvPr>
            <p:cNvSpPr/>
            <p:nvPr/>
          </p:nvSpPr>
          <p:spPr>
            <a:xfrm>
              <a:off x="4831110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019;p77">
              <a:extLst>
                <a:ext uri="{FF2B5EF4-FFF2-40B4-BE49-F238E27FC236}">
                  <a16:creationId xmlns:a16="http://schemas.microsoft.com/office/drawing/2014/main" id="{ADA07910-A11A-49DE-AB48-306882829E0E}"/>
                </a:ext>
              </a:extLst>
            </p:cNvPr>
            <p:cNvSpPr/>
            <p:nvPr/>
          </p:nvSpPr>
          <p:spPr>
            <a:xfrm>
              <a:off x="4831110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020;p77">
              <a:extLst>
                <a:ext uri="{FF2B5EF4-FFF2-40B4-BE49-F238E27FC236}">
                  <a16:creationId xmlns:a16="http://schemas.microsoft.com/office/drawing/2014/main" id="{224179B7-8F60-4076-B325-87387DD53700}"/>
                </a:ext>
              </a:extLst>
            </p:cNvPr>
            <p:cNvSpPr/>
            <p:nvPr/>
          </p:nvSpPr>
          <p:spPr>
            <a:xfrm>
              <a:off x="4831110" y="3344447"/>
              <a:ext cx="6189" cy="19069"/>
            </a:xfrm>
            <a:custGeom>
              <a:avLst/>
              <a:gdLst/>
              <a:ahLst/>
              <a:cxnLst/>
              <a:rect l="l" t="t" r="r" b="b"/>
              <a:pathLst>
                <a:path w="544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021;p77">
              <a:extLst>
                <a:ext uri="{FF2B5EF4-FFF2-40B4-BE49-F238E27FC236}">
                  <a16:creationId xmlns:a16="http://schemas.microsoft.com/office/drawing/2014/main" id="{8A40B637-06B9-423A-A5AE-53D66F4F4920}"/>
                </a:ext>
              </a:extLst>
            </p:cNvPr>
            <p:cNvSpPr/>
            <p:nvPr/>
          </p:nvSpPr>
          <p:spPr>
            <a:xfrm>
              <a:off x="4837288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022;p77">
              <a:extLst>
                <a:ext uri="{FF2B5EF4-FFF2-40B4-BE49-F238E27FC236}">
                  <a16:creationId xmlns:a16="http://schemas.microsoft.com/office/drawing/2014/main" id="{D956DC78-833F-4CBC-B11B-AA0AA8BFA49F}"/>
                </a:ext>
              </a:extLst>
            </p:cNvPr>
            <p:cNvSpPr/>
            <p:nvPr/>
          </p:nvSpPr>
          <p:spPr>
            <a:xfrm>
              <a:off x="4837288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023;p77">
              <a:extLst>
                <a:ext uri="{FF2B5EF4-FFF2-40B4-BE49-F238E27FC236}">
                  <a16:creationId xmlns:a16="http://schemas.microsoft.com/office/drawing/2014/main" id="{DD1C7942-1CC5-45B7-895D-8B0ABA30C9A1}"/>
                </a:ext>
              </a:extLst>
            </p:cNvPr>
            <p:cNvSpPr/>
            <p:nvPr/>
          </p:nvSpPr>
          <p:spPr>
            <a:xfrm>
              <a:off x="4837288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024;p77">
              <a:extLst>
                <a:ext uri="{FF2B5EF4-FFF2-40B4-BE49-F238E27FC236}">
                  <a16:creationId xmlns:a16="http://schemas.microsoft.com/office/drawing/2014/main" id="{DF83D242-624A-4968-8241-256281822044}"/>
                </a:ext>
              </a:extLst>
            </p:cNvPr>
            <p:cNvSpPr/>
            <p:nvPr/>
          </p:nvSpPr>
          <p:spPr>
            <a:xfrm>
              <a:off x="4837288" y="3344447"/>
              <a:ext cx="6713" cy="19069"/>
            </a:xfrm>
            <a:custGeom>
              <a:avLst/>
              <a:gdLst/>
              <a:ahLst/>
              <a:cxnLst/>
              <a:rect l="l" t="t" r="r" b="b"/>
              <a:pathLst>
                <a:path w="590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025;p77">
              <a:extLst>
                <a:ext uri="{FF2B5EF4-FFF2-40B4-BE49-F238E27FC236}">
                  <a16:creationId xmlns:a16="http://schemas.microsoft.com/office/drawing/2014/main" id="{109919DF-87CE-4F37-983F-E2A94EF83360}"/>
                </a:ext>
              </a:extLst>
            </p:cNvPr>
            <p:cNvSpPr/>
            <p:nvPr/>
          </p:nvSpPr>
          <p:spPr>
            <a:xfrm>
              <a:off x="4843990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026;p77">
              <a:extLst>
                <a:ext uri="{FF2B5EF4-FFF2-40B4-BE49-F238E27FC236}">
                  <a16:creationId xmlns:a16="http://schemas.microsoft.com/office/drawing/2014/main" id="{768EC6D6-FC8C-4C03-A5D3-4D946763D8E1}"/>
                </a:ext>
              </a:extLst>
            </p:cNvPr>
            <p:cNvSpPr/>
            <p:nvPr/>
          </p:nvSpPr>
          <p:spPr>
            <a:xfrm>
              <a:off x="4843990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027;p77">
              <a:extLst>
                <a:ext uri="{FF2B5EF4-FFF2-40B4-BE49-F238E27FC236}">
                  <a16:creationId xmlns:a16="http://schemas.microsoft.com/office/drawing/2014/main" id="{8721A38B-4F53-4EC3-93F5-780F2681BB87}"/>
                </a:ext>
              </a:extLst>
            </p:cNvPr>
            <p:cNvSpPr/>
            <p:nvPr/>
          </p:nvSpPr>
          <p:spPr>
            <a:xfrm>
              <a:off x="4843990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028;p77">
              <a:extLst>
                <a:ext uri="{FF2B5EF4-FFF2-40B4-BE49-F238E27FC236}">
                  <a16:creationId xmlns:a16="http://schemas.microsoft.com/office/drawing/2014/main" id="{1912B6B6-F8E7-419C-B199-C823910A7389}"/>
                </a:ext>
              </a:extLst>
            </p:cNvPr>
            <p:cNvSpPr/>
            <p:nvPr/>
          </p:nvSpPr>
          <p:spPr>
            <a:xfrm>
              <a:off x="4843990" y="3344447"/>
              <a:ext cx="6189" cy="19069"/>
            </a:xfrm>
            <a:custGeom>
              <a:avLst/>
              <a:gdLst/>
              <a:ahLst/>
              <a:cxnLst/>
              <a:rect l="l" t="t" r="r" b="b"/>
              <a:pathLst>
                <a:path w="544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029;p77">
              <a:extLst>
                <a:ext uri="{FF2B5EF4-FFF2-40B4-BE49-F238E27FC236}">
                  <a16:creationId xmlns:a16="http://schemas.microsoft.com/office/drawing/2014/main" id="{9F8F433A-3B11-4971-AB3D-A6EC9A288F4C}"/>
                </a:ext>
              </a:extLst>
            </p:cNvPr>
            <p:cNvSpPr/>
            <p:nvPr/>
          </p:nvSpPr>
          <p:spPr>
            <a:xfrm>
              <a:off x="4850168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030;p77">
              <a:extLst>
                <a:ext uri="{FF2B5EF4-FFF2-40B4-BE49-F238E27FC236}">
                  <a16:creationId xmlns:a16="http://schemas.microsoft.com/office/drawing/2014/main" id="{E57438F2-3456-41A3-8654-F3FE4E86F97D}"/>
                </a:ext>
              </a:extLst>
            </p:cNvPr>
            <p:cNvSpPr/>
            <p:nvPr/>
          </p:nvSpPr>
          <p:spPr>
            <a:xfrm>
              <a:off x="4850168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031;p77">
              <a:extLst>
                <a:ext uri="{FF2B5EF4-FFF2-40B4-BE49-F238E27FC236}">
                  <a16:creationId xmlns:a16="http://schemas.microsoft.com/office/drawing/2014/main" id="{4F6A9C73-696C-42AF-AD17-587AA1C93138}"/>
                </a:ext>
              </a:extLst>
            </p:cNvPr>
            <p:cNvSpPr/>
            <p:nvPr/>
          </p:nvSpPr>
          <p:spPr>
            <a:xfrm>
              <a:off x="4850168" y="3344447"/>
              <a:ext cx="6713" cy="19069"/>
            </a:xfrm>
            <a:custGeom>
              <a:avLst/>
              <a:gdLst/>
              <a:ahLst/>
              <a:cxnLst/>
              <a:rect l="l" t="t" r="r" b="b"/>
              <a:pathLst>
                <a:path w="590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032;p77">
              <a:extLst>
                <a:ext uri="{FF2B5EF4-FFF2-40B4-BE49-F238E27FC236}">
                  <a16:creationId xmlns:a16="http://schemas.microsoft.com/office/drawing/2014/main" id="{0455A429-9EC5-48D2-8BFB-74C3B153C5C0}"/>
                </a:ext>
              </a:extLst>
            </p:cNvPr>
            <p:cNvSpPr/>
            <p:nvPr/>
          </p:nvSpPr>
          <p:spPr>
            <a:xfrm>
              <a:off x="4856869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033;p77">
              <a:extLst>
                <a:ext uri="{FF2B5EF4-FFF2-40B4-BE49-F238E27FC236}">
                  <a16:creationId xmlns:a16="http://schemas.microsoft.com/office/drawing/2014/main" id="{78820251-68F9-4B13-BCFE-ED0A56D10986}"/>
                </a:ext>
              </a:extLst>
            </p:cNvPr>
            <p:cNvSpPr/>
            <p:nvPr/>
          </p:nvSpPr>
          <p:spPr>
            <a:xfrm>
              <a:off x="4856869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034;p77">
              <a:extLst>
                <a:ext uri="{FF2B5EF4-FFF2-40B4-BE49-F238E27FC236}">
                  <a16:creationId xmlns:a16="http://schemas.microsoft.com/office/drawing/2014/main" id="{8BFB2F47-68B0-4ABB-9E14-6E101AFF39FB}"/>
                </a:ext>
              </a:extLst>
            </p:cNvPr>
            <p:cNvSpPr/>
            <p:nvPr/>
          </p:nvSpPr>
          <p:spPr>
            <a:xfrm>
              <a:off x="4856869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035;p77">
              <a:extLst>
                <a:ext uri="{FF2B5EF4-FFF2-40B4-BE49-F238E27FC236}">
                  <a16:creationId xmlns:a16="http://schemas.microsoft.com/office/drawing/2014/main" id="{A22B7198-50FF-4951-BAEE-30D40DDDFFC3}"/>
                </a:ext>
              </a:extLst>
            </p:cNvPr>
            <p:cNvSpPr/>
            <p:nvPr/>
          </p:nvSpPr>
          <p:spPr>
            <a:xfrm>
              <a:off x="4856869" y="3344447"/>
              <a:ext cx="6189" cy="19069"/>
            </a:xfrm>
            <a:custGeom>
              <a:avLst/>
              <a:gdLst/>
              <a:ahLst/>
              <a:cxnLst/>
              <a:rect l="l" t="t" r="r" b="b"/>
              <a:pathLst>
                <a:path w="544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543" y="1676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036;p77">
              <a:extLst>
                <a:ext uri="{FF2B5EF4-FFF2-40B4-BE49-F238E27FC236}">
                  <a16:creationId xmlns:a16="http://schemas.microsoft.com/office/drawing/2014/main" id="{343804FC-C525-4D6D-A869-DB7BDC2C1EAE}"/>
                </a:ext>
              </a:extLst>
            </p:cNvPr>
            <p:cNvSpPr/>
            <p:nvPr/>
          </p:nvSpPr>
          <p:spPr>
            <a:xfrm>
              <a:off x="4863047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037;p77">
              <a:extLst>
                <a:ext uri="{FF2B5EF4-FFF2-40B4-BE49-F238E27FC236}">
                  <a16:creationId xmlns:a16="http://schemas.microsoft.com/office/drawing/2014/main" id="{EFA74691-83E9-42C4-AC35-148171E260DA}"/>
                </a:ext>
              </a:extLst>
            </p:cNvPr>
            <p:cNvSpPr/>
            <p:nvPr/>
          </p:nvSpPr>
          <p:spPr>
            <a:xfrm>
              <a:off x="4863047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038;p77">
              <a:extLst>
                <a:ext uri="{FF2B5EF4-FFF2-40B4-BE49-F238E27FC236}">
                  <a16:creationId xmlns:a16="http://schemas.microsoft.com/office/drawing/2014/main" id="{F4557204-1FA1-4117-BD23-9AD205652BD5}"/>
                </a:ext>
              </a:extLst>
            </p:cNvPr>
            <p:cNvSpPr/>
            <p:nvPr/>
          </p:nvSpPr>
          <p:spPr>
            <a:xfrm>
              <a:off x="4863047" y="3344447"/>
              <a:ext cx="6701" cy="19069"/>
            </a:xfrm>
            <a:custGeom>
              <a:avLst/>
              <a:gdLst/>
              <a:ahLst/>
              <a:cxnLst/>
              <a:rect l="l" t="t" r="r" b="b"/>
              <a:pathLst>
                <a:path w="589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039;p77">
              <a:extLst>
                <a:ext uri="{FF2B5EF4-FFF2-40B4-BE49-F238E27FC236}">
                  <a16:creationId xmlns:a16="http://schemas.microsoft.com/office/drawing/2014/main" id="{1FFDF0A3-B067-49DC-8589-A34F614BF195}"/>
                </a:ext>
              </a:extLst>
            </p:cNvPr>
            <p:cNvSpPr/>
            <p:nvPr/>
          </p:nvSpPr>
          <p:spPr>
            <a:xfrm>
              <a:off x="4869737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040;p77">
              <a:extLst>
                <a:ext uri="{FF2B5EF4-FFF2-40B4-BE49-F238E27FC236}">
                  <a16:creationId xmlns:a16="http://schemas.microsoft.com/office/drawing/2014/main" id="{35CCBD2B-8591-42C7-AF3E-FC57BA7CFC55}"/>
                </a:ext>
              </a:extLst>
            </p:cNvPr>
            <p:cNvSpPr/>
            <p:nvPr/>
          </p:nvSpPr>
          <p:spPr>
            <a:xfrm>
              <a:off x="4869737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041;p77">
              <a:extLst>
                <a:ext uri="{FF2B5EF4-FFF2-40B4-BE49-F238E27FC236}">
                  <a16:creationId xmlns:a16="http://schemas.microsoft.com/office/drawing/2014/main" id="{5C4437D1-8BEB-4EC2-ACB8-005A90E1A252}"/>
                </a:ext>
              </a:extLst>
            </p:cNvPr>
            <p:cNvSpPr/>
            <p:nvPr/>
          </p:nvSpPr>
          <p:spPr>
            <a:xfrm>
              <a:off x="4869737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042;p77">
              <a:extLst>
                <a:ext uri="{FF2B5EF4-FFF2-40B4-BE49-F238E27FC236}">
                  <a16:creationId xmlns:a16="http://schemas.microsoft.com/office/drawing/2014/main" id="{EFD7954D-F19E-46A1-BB6E-255422BE7682}"/>
                </a:ext>
              </a:extLst>
            </p:cNvPr>
            <p:cNvSpPr/>
            <p:nvPr/>
          </p:nvSpPr>
          <p:spPr>
            <a:xfrm>
              <a:off x="4869737" y="3344447"/>
              <a:ext cx="6201" cy="19069"/>
            </a:xfrm>
            <a:custGeom>
              <a:avLst/>
              <a:gdLst/>
              <a:ahLst/>
              <a:cxnLst/>
              <a:rect l="l" t="t" r="r" b="b"/>
              <a:pathLst>
                <a:path w="545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043;p77">
              <a:extLst>
                <a:ext uri="{FF2B5EF4-FFF2-40B4-BE49-F238E27FC236}">
                  <a16:creationId xmlns:a16="http://schemas.microsoft.com/office/drawing/2014/main" id="{BB80A0C0-42AE-427A-840C-CDB036422FE4}"/>
                </a:ext>
              </a:extLst>
            </p:cNvPr>
            <p:cNvSpPr/>
            <p:nvPr/>
          </p:nvSpPr>
          <p:spPr>
            <a:xfrm>
              <a:off x="4875926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044;p77">
              <a:extLst>
                <a:ext uri="{FF2B5EF4-FFF2-40B4-BE49-F238E27FC236}">
                  <a16:creationId xmlns:a16="http://schemas.microsoft.com/office/drawing/2014/main" id="{63E4492A-CF4B-424C-8ADD-6D073DCF70A6}"/>
                </a:ext>
              </a:extLst>
            </p:cNvPr>
            <p:cNvSpPr/>
            <p:nvPr/>
          </p:nvSpPr>
          <p:spPr>
            <a:xfrm>
              <a:off x="4875926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045;p77">
              <a:extLst>
                <a:ext uri="{FF2B5EF4-FFF2-40B4-BE49-F238E27FC236}">
                  <a16:creationId xmlns:a16="http://schemas.microsoft.com/office/drawing/2014/main" id="{9B070E6B-95F3-4D22-ADAD-97605BF1CD54}"/>
                </a:ext>
              </a:extLst>
            </p:cNvPr>
            <p:cNvSpPr/>
            <p:nvPr/>
          </p:nvSpPr>
          <p:spPr>
            <a:xfrm>
              <a:off x="4875926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046;p77">
              <a:extLst>
                <a:ext uri="{FF2B5EF4-FFF2-40B4-BE49-F238E27FC236}">
                  <a16:creationId xmlns:a16="http://schemas.microsoft.com/office/drawing/2014/main" id="{6CB5366C-BE0B-4574-8E97-27CC8FEEF66A}"/>
                </a:ext>
              </a:extLst>
            </p:cNvPr>
            <p:cNvSpPr/>
            <p:nvPr/>
          </p:nvSpPr>
          <p:spPr>
            <a:xfrm>
              <a:off x="4875926" y="3344447"/>
              <a:ext cx="6701" cy="19069"/>
            </a:xfrm>
            <a:custGeom>
              <a:avLst/>
              <a:gdLst/>
              <a:ahLst/>
              <a:cxnLst/>
              <a:rect l="l" t="t" r="r" b="b"/>
              <a:pathLst>
                <a:path w="589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047;p77">
              <a:extLst>
                <a:ext uri="{FF2B5EF4-FFF2-40B4-BE49-F238E27FC236}">
                  <a16:creationId xmlns:a16="http://schemas.microsoft.com/office/drawing/2014/main" id="{428CA00D-AE43-4CF1-8C3E-CE6EBA2CCD29}"/>
                </a:ext>
              </a:extLst>
            </p:cNvPr>
            <p:cNvSpPr/>
            <p:nvPr/>
          </p:nvSpPr>
          <p:spPr>
            <a:xfrm>
              <a:off x="4882616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048;p77">
              <a:extLst>
                <a:ext uri="{FF2B5EF4-FFF2-40B4-BE49-F238E27FC236}">
                  <a16:creationId xmlns:a16="http://schemas.microsoft.com/office/drawing/2014/main" id="{F34FB774-5CB4-418A-90FA-A972DF073630}"/>
                </a:ext>
              </a:extLst>
            </p:cNvPr>
            <p:cNvSpPr/>
            <p:nvPr/>
          </p:nvSpPr>
          <p:spPr>
            <a:xfrm>
              <a:off x="4882616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049;p77">
              <a:extLst>
                <a:ext uri="{FF2B5EF4-FFF2-40B4-BE49-F238E27FC236}">
                  <a16:creationId xmlns:a16="http://schemas.microsoft.com/office/drawing/2014/main" id="{41F99DCB-1E25-475C-9E43-8A12CB7C9BA3}"/>
                </a:ext>
              </a:extLst>
            </p:cNvPr>
            <p:cNvSpPr/>
            <p:nvPr/>
          </p:nvSpPr>
          <p:spPr>
            <a:xfrm>
              <a:off x="4882616" y="3344447"/>
              <a:ext cx="6189" cy="19069"/>
            </a:xfrm>
            <a:custGeom>
              <a:avLst/>
              <a:gdLst/>
              <a:ahLst/>
              <a:cxnLst/>
              <a:rect l="l" t="t" r="r" b="b"/>
              <a:pathLst>
                <a:path w="544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050;p77">
              <a:extLst>
                <a:ext uri="{FF2B5EF4-FFF2-40B4-BE49-F238E27FC236}">
                  <a16:creationId xmlns:a16="http://schemas.microsoft.com/office/drawing/2014/main" id="{7C0DC8E0-14B9-4055-83DB-771E38AD7B73}"/>
                </a:ext>
              </a:extLst>
            </p:cNvPr>
            <p:cNvSpPr/>
            <p:nvPr/>
          </p:nvSpPr>
          <p:spPr>
            <a:xfrm>
              <a:off x="4888794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051;p77">
              <a:extLst>
                <a:ext uri="{FF2B5EF4-FFF2-40B4-BE49-F238E27FC236}">
                  <a16:creationId xmlns:a16="http://schemas.microsoft.com/office/drawing/2014/main" id="{2CB8C622-8C36-4B09-BD82-1D1AB071BF6F}"/>
                </a:ext>
              </a:extLst>
            </p:cNvPr>
            <p:cNvSpPr/>
            <p:nvPr/>
          </p:nvSpPr>
          <p:spPr>
            <a:xfrm>
              <a:off x="4888794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052;p77">
              <a:extLst>
                <a:ext uri="{FF2B5EF4-FFF2-40B4-BE49-F238E27FC236}">
                  <a16:creationId xmlns:a16="http://schemas.microsoft.com/office/drawing/2014/main" id="{9C0CC596-703E-42CD-A3B8-5E9F5FFD9F3B}"/>
                </a:ext>
              </a:extLst>
            </p:cNvPr>
            <p:cNvSpPr/>
            <p:nvPr/>
          </p:nvSpPr>
          <p:spPr>
            <a:xfrm>
              <a:off x="4888794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053;p77">
              <a:extLst>
                <a:ext uri="{FF2B5EF4-FFF2-40B4-BE49-F238E27FC236}">
                  <a16:creationId xmlns:a16="http://schemas.microsoft.com/office/drawing/2014/main" id="{39A9F441-5990-4B40-B958-50D7A5FF3B73}"/>
                </a:ext>
              </a:extLst>
            </p:cNvPr>
            <p:cNvSpPr/>
            <p:nvPr/>
          </p:nvSpPr>
          <p:spPr>
            <a:xfrm>
              <a:off x="4888794" y="3344447"/>
              <a:ext cx="6713" cy="19069"/>
            </a:xfrm>
            <a:custGeom>
              <a:avLst/>
              <a:gdLst/>
              <a:ahLst/>
              <a:cxnLst/>
              <a:rect l="l" t="t" r="r" b="b"/>
              <a:pathLst>
                <a:path w="590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054;p77">
              <a:extLst>
                <a:ext uri="{FF2B5EF4-FFF2-40B4-BE49-F238E27FC236}">
                  <a16:creationId xmlns:a16="http://schemas.microsoft.com/office/drawing/2014/main" id="{25CE6EDE-5FD0-4276-9A1C-B188C67E2DD5}"/>
                </a:ext>
              </a:extLst>
            </p:cNvPr>
            <p:cNvSpPr/>
            <p:nvPr/>
          </p:nvSpPr>
          <p:spPr>
            <a:xfrm>
              <a:off x="4895496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055;p77">
              <a:extLst>
                <a:ext uri="{FF2B5EF4-FFF2-40B4-BE49-F238E27FC236}">
                  <a16:creationId xmlns:a16="http://schemas.microsoft.com/office/drawing/2014/main" id="{1A7B2CC1-4302-41DC-B796-E0EE6DD28B5E}"/>
                </a:ext>
              </a:extLst>
            </p:cNvPr>
            <p:cNvSpPr/>
            <p:nvPr/>
          </p:nvSpPr>
          <p:spPr>
            <a:xfrm>
              <a:off x="4895496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056;p77">
              <a:extLst>
                <a:ext uri="{FF2B5EF4-FFF2-40B4-BE49-F238E27FC236}">
                  <a16:creationId xmlns:a16="http://schemas.microsoft.com/office/drawing/2014/main" id="{DAC76513-56C7-4034-81BE-42A6DEA1C67D}"/>
                </a:ext>
              </a:extLst>
            </p:cNvPr>
            <p:cNvSpPr/>
            <p:nvPr/>
          </p:nvSpPr>
          <p:spPr>
            <a:xfrm>
              <a:off x="4895496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057;p77">
              <a:extLst>
                <a:ext uri="{FF2B5EF4-FFF2-40B4-BE49-F238E27FC236}">
                  <a16:creationId xmlns:a16="http://schemas.microsoft.com/office/drawing/2014/main" id="{ECE36E3B-7AB6-477E-B03D-40D40F16BA71}"/>
                </a:ext>
              </a:extLst>
            </p:cNvPr>
            <p:cNvSpPr/>
            <p:nvPr/>
          </p:nvSpPr>
          <p:spPr>
            <a:xfrm>
              <a:off x="4895496" y="3344447"/>
              <a:ext cx="6189" cy="19069"/>
            </a:xfrm>
            <a:custGeom>
              <a:avLst/>
              <a:gdLst/>
              <a:ahLst/>
              <a:cxnLst/>
              <a:rect l="l" t="t" r="r" b="b"/>
              <a:pathLst>
                <a:path w="544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058;p77">
              <a:extLst>
                <a:ext uri="{FF2B5EF4-FFF2-40B4-BE49-F238E27FC236}">
                  <a16:creationId xmlns:a16="http://schemas.microsoft.com/office/drawing/2014/main" id="{ABF7A5D2-DEC8-4B26-BA0F-BD1FD7D79BBB}"/>
                </a:ext>
              </a:extLst>
            </p:cNvPr>
            <p:cNvSpPr/>
            <p:nvPr/>
          </p:nvSpPr>
          <p:spPr>
            <a:xfrm>
              <a:off x="4901674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059;p77">
              <a:extLst>
                <a:ext uri="{FF2B5EF4-FFF2-40B4-BE49-F238E27FC236}">
                  <a16:creationId xmlns:a16="http://schemas.microsoft.com/office/drawing/2014/main" id="{D98E83D9-3FA2-4EA3-A8C8-6782E1DF0EED}"/>
                </a:ext>
              </a:extLst>
            </p:cNvPr>
            <p:cNvSpPr/>
            <p:nvPr/>
          </p:nvSpPr>
          <p:spPr>
            <a:xfrm>
              <a:off x="4901674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060;p77">
              <a:extLst>
                <a:ext uri="{FF2B5EF4-FFF2-40B4-BE49-F238E27FC236}">
                  <a16:creationId xmlns:a16="http://schemas.microsoft.com/office/drawing/2014/main" id="{40A3121E-6DF4-42C4-8F2D-EB39D08CA9B3}"/>
                </a:ext>
              </a:extLst>
            </p:cNvPr>
            <p:cNvSpPr/>
            <p:nvPr/>
          </p:nvSpPr>
          <p:spPr>
            <a:xfrm>
              <a:off x="4901674" y="3344447"/>
              <a:ext cx="6713" cy="19069"/>
            </a:xfrm>
            <a:custGeom>
              <a:avLst/>
              <a:gdLst/>
              <a:ahLst/>
              <a:cxnLst/>
              <a:rect l="l" t="t" r="r" b="b"/>
              <a:pathLst>
                <a:path w="590" h="1676" extrusionOk="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061;p77">
              <a:extLst>
                <a:ext uri="{FF2B5EF4-FFF2-40B4-BE49-F238E27FC236}">
                  <a16:creationId xmlns:a16="http://schemas.microsoft.com/office/drawing/2014/main" id="{FAEF1235-1C8D-40BB-BDA0-DF18154DA52F}"/>
                </a:ext>
              </a:extLst>
            </p:cNvPr>
            <p:cNvSpPr/>
            <p:nvPr/>
          </p:nvSpPr>
          <p:spPr>
            <a:xfrm>
              <a:off x="4908375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062;p77">
              <a:extLst>
                <a:ext uri="{FF2B5EF4-FFF2-40B4-BE49-F238E27FC236}">
                  <a16:creationId xmlns:a16="http://schemas.microsoft.com/office/drawing/2014/main" id="{3790F993-AFBE-46E6-99C4-36335F3DF14B}"/>
                </a:ext>
              </a:extLst>
            </p:cNvPr>
            <p:cNvSpPr/>
            <p:nvPr/>
          </p:nvSpPr>
          <p:spPr>
            <a:xfrm>
              <a:off x="4908375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063;p77">
              <a:extLst>
                <a:ext uri="{FF2B5EF4-FFF2-40B4-BE49-F238E27FC236}">
                  <a16:creationId xmlns:a16="http://schemas.microsoft.com/office/drawing/2014/main" id="{76DB9A14-233B-4165-810B-F070633AE8FC}"/>
                </a:ext>
              </a:extLst>
            </p:cNvPr>
            <p:cNvSpPr/>
            <p:nvPr/>
          </p:nvSpPr>
          <p:spPr>
            <a:xfrm>
              <a:off x="4908375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064;p77">
              <a:extLst>
                <a:ext uri="{FF2B5EF4-FFF2-40B4-BE49-F238E27FC236}">
                  <a16:creationId xmlns:a16="http://schemas.microsoft.com/office/drawing/2014/main" id="{D8D706A7-F7DE-46A0-8755-2A1B2466B644}"/>
                </a:ext>
              </a:extLst>
            </p:cNvPr>
            <p:cNvSpPr/>
            <p:nvPr/>
          </p:nvSpPr>
          <p:spPr>
            <a:xfrm>
              <a:off x="4908375" y="3344447"/>
              <a:ext cx="6189" cy="19069"/>
            </a:xfrm>
            <a:custGeom>
              <a:avLst/>
              <a:gdLst/>
              <a:ahLst/>
              <a:cxnLst/>
              <a:rect l="l" t="t" r="r" b="b"/>
              <a:pathLst>
                <a:path w="544" h="1676" extrusionOk="0">
                  <a:moveTo>
                    <a:pt x="0" y="1"/>
                  </a:moveTo>
                  <a:lnTo>
                    <a:pt x="0" y="1676"/>
                  </a:lnTo>
                  <a:lnTo>
                    <a:pt x="543" y="1676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065;p77">
              <a:extLst>
                <a:ext uri="{FF2B5EF4-FFF2-40B4-BE49-F238E27FC236}">
                  <a16:creationId xmlns:a16="http://schemas.microsoft.com/office/drawing/2014/main" id="{9FFDA0DE-8D2E-4D0D-A2FF-3E6E48518141}"/>
                </a:ext>
              </a:extLst>
            </p:cNvPr>
            <p:cNvSpPr/>
            <p:nvPr/>
          </p:nvSpPr>
          <p:spPr>
            <a:xfrm>
              <a:off x="4914553" y="3344447"/>
              <a:ext cx="11" cy="19069"/>
            </a:xfrm>
            <a:custGeom>
              <a:avLst/>
              <a:gdLst/>
              <a:ahLst/>
              <a:cxnLst/>
              <a:rect l="l" t="t" r="r" b="b"/>
              <a:pathLst>
                <a:path w="1" h="1676" extrusionOk="0">
                  <a:moveTo>
                    <a:pt x="0" y="167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066;p77">
              <a:extLst>
                <a:ext uri="{FF2B5EF4-FFF2-40B4-BE49-F238E27FC236}">
                  <a16:creationId xmlns:a16="http://schemas.microsoft.com/office/drawing/2014/main" id="{BE1E741F-62F0-4CBA-9254-549403D1AA81}"/>
                </a:ext>
              </a:extLst>
            </p:cNvPr>
            <p:cNvSpPr/>
            <p:nvPr/>
          </p:nvSpPr>
          <p:spPr>
            <a:xfrm>
              <a:off x="4831110" y="3260492"/>
              <a:ext cx="70575" cy="11"/>
            </a:xfrm>
            <a:custGeom>
              <a:avLst/>
              <a:gdLst/>
              <a:ahLst/>
              <a:cxnLst/>
              <a:rect l="l" t="t" r="r" b="b"/>
              <a:pathLst>
                <a:path w="6203" h="1" extrusionOk="0">
                  <a:moveTo>
                    <a:pt x="6203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067;p77">
              <a:extLst>
                <a:ext uri="{FF2B5EF4-FFF2-40B4-BE49-F238E27FC236}">
                  <a16:creationId xmlns:a16="http://schemas.microsoft.com/office/drawing/2014/main" id="{6E6653A7-4609-4616-9CB8-B3FFBCADD04A}"/>
                </a:ext>
              </a:extLst>
            </p:cNvPr>
            <p:cNvSpPr/>
            <p:nvPr/>
          </p:nvSpPr>
          <p:spPr>
            <a:xfrm>
              <a:off x="4824420" y="3247624"/>
              <a:ext cx="90144" cy="19581"/>
            </a:xfrm>
            <a:custGeom>
              <a:avLst/>
              <a:gdLst/>
              <a:ahLst/>
              <a:cxnLst/>
              <a:rect l="l" t="t" r="r" b="b"/>
              <a:pathLst>
                <a:path w="7923" h="1721" extrusionOk="0">
                  <a:moveTo>
                    <a:pt x="589" y="0"/>
                  </a:moveTo>
                  <a:cubicBezTo>
                    <a:pt x="589" y="0"/>
                    <a:pt x="0" y="589"/>
                    <a:pt x="0" y="1132"/>
                  </a:cubicBezTo>
                  <a:lnTo>
                    <a:pt x="589" y="1720"/>
                  </a:lnTo>
                  <a:lnTo>
                    <a:pt x="6791" y="1720"/>
                  </a:lnTo>
                  <a:cubicBezTo>
                    <a:pt x="7379" y="1720"/>
                    <a:pt x="7922" y="1132"/>
                    <a:pt x="7922" y="1132"/>
                  </a:cubicBezTo>
                  <a:cubicBezTo>
                    <a:pt x="7922" y="589"/>
                    <a:pt x="7379" y="0"/>
                    <a:pt x="6791" y="0"/>
                  </a:cubicBez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068;p77">
              <a:extLst>
                <a:ext uri="{FF2B5EF4-FFF2-40B4-BE49-F238E27FC236}">
                  <a16:creationId xmlns:a16="http://schemas.microsoft.com/office/drawing/2014/main" id="{5ADBE210-E615-4F9F-A1F7-158F3D891A94}"/>
                </a:ext>
              </a:extLst>
            </p:cNvPr>
            <p:cNvSpPr/>
            <p:nvPr/>
          </p:nvSpPr>
          <p:spPr>
            <a:xfrm>
              <a:off x="4824420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069;p77">
              <a:extLst>
                <a:ext uri="{FF2B5EF4-FFF2-40B4-BE49-F238E27FC236}">
                  <a16:creationId xmlns:a16="http://schemas.microsoft.com/office/drawing/2014/main" id="{F46DCA27-E970-4A6E-916F-144391FBA54C}"/>
                </a:ext>
              </a:extLst>
            </p:cNvPr>
            <p:cNvSpPr/>
            <p:nvPr/>
          </p:nvSpPr>
          <p:spPr>
            <a:xfrm>
              <a:off x="4824420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070;p77">
              <a:extLst>
                <a:ext uri="{FF2B5EF4-FFF2-40B4-BE49-F238E27FC236}">
                  <a16:creationId xmlns:a16="http://schemas.microsoft.com/office/drawing/2014/main" id="{4D61942F-B06B-4232-A4DD-B6059B3078FD}"/>
                </a:ext>
              </a:extLst>
            </p:cNvPr>
            <p:cNvSpPr/>
            <p:nvPr/>
          </p:nvSpPr>
          <p:spPr>
            <a:xfrm>
              <a:off x="4824420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071;p77">
              <a:extLst>
                <a:ext uri="{FF2B5EF4-FFF2-40B4-BE49-F238E27FC236}">
                  <a16:creationId xmlns:a16="http://schemas.microsoft.com/office/drawing/2014/main" id="{8EDE70C3-C889-4C9F-8638-D70B9E6AE02F}"/>
                </a:ext>
              </a:extLst>
            </p:cNvPr>
            <p:cNvSpPr/>
            <p:nvPr/>
          </p:nvSpPr>
          <p:spPr>
            <a:xfrm>
              <a:off x="4824420" y="3247624"/>
              <a:ext cx="6701" cy="19581"/>
            </a:xfrm>
            <a:custGeom>
              <a:avLst/>
              <a:gdLst/>
              <a:ahLst/>
              <a:cxnLst/>
              <a:rect l="l" t="t" r="r" b="b"/>
              <a:pathLst>
                <a:path w="589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072;p77">
              <a:extLst>
                <a:ext uri="{FF2B5EF4-FFF2-40B4-BE49-F238E27FC236}">
                  <a16:creationId xmlns:a16="http://schemas.microsoft.com/office/drawing/2014/main" id="{DE0DDE6A-B3EE-447B-B260-2F477E85123C}"/>
                </a:ext>
              </a:extLst>
            </p:cNvPr>
            <p:cNvSpPr/>
            <p:nvPr/>
          </p:nvSpPr>
          <p:spPr>
            <a:xfrm>
              <a:off x="4831110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073;p77">
              <a:extLst>
                <a:ext uri="{FF2B5EF4-FFF2-40B4-BE49-F238E27FC236}">
                  <a16:creationId xmlns:a16="http://schemas.microsoft.com/office/drawing/2014/main" id="{CD5B6778-ADBB-4289-92F4-E06D35B97E5B}"/>
                </a:ext>
              </a:extLst>
            </p:cNvPr>
            <p:cNvSpPr/>
            <p:nvPr/>
          </p:nvSpPr>
          <p:spPr>
            <a:xfrm>
              <a:off x="4831110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074;p77">
              <a:extLst>
                <a:ext uri="{FF2B5EF4-FFF2-40B4-BE49-F238E27FC236}">
                  <a16:creationId xmlns:a16="http://schemas.microsoft.com/office/drawing/2014/main" id="{54D879B1-2929-48FB-B72B-DC498B00BB85}"/>
                </a:ext>
              </a:extLst>
            </p:cNvPr>
            <p:cNvSpPr/>
            <p:nvPr/>
          </p:nvSpPr>
          <p:spPr>
            <a:xfrm>
              <a:off x="4831110" y="3247624"/>
              <a:ext cx="6189" cy="19581"/>
            </a:xfrm>
            <a:custGeom>
              <a:avLst/>
              <a:gdLst/>
              <a:ahLst/>
              <a:cxnLst/>
              <a:rect l="l" t="t" r="r" b="b"/>
              <a:pathLst>
                <a:path w="544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075;p77">
              <a:extLst>
                <a:ext uri="{FF2B5EF4-FFF2-40B4-BE49-F238E27FC236}">
                  <a16:creationId xmlns:a16="http://schemas.microsoft.com/office/drawing/2014/main" id="{A60B3AD3-3C31-4ACD-B074-7C20F9ACE023}"/>
                </a:ext>
              </a:extLst>
            </p:cNvPr>
            <p:cNvSpPr/>
            <p:nvPr/>
          </p:nvSpPr>
          <p:spPr>
            <a:xfrm>
              <a:off x="4837288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076;p77">
              <a:extLst>
                <a:ext uri="{FF2B5EF4-FFF2-40B4-BE49-F238E27FC236}">
                  <a16:creationId xmlns:a16="http://schemas.microsoft.com/office/drawing/2014/main" id="{F26A7D19-E97F-4D4B-9242-D43C5B93038F}"/>
                </a:ext>
              </a:extLst>
            </p:cNvPr>
            <p:cNvSpPr/>
            <p:nvPr/>
          </p:nvSpPr>
          <p:spPr>
            <a:xfrm>
              <a:off x="4837288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077;p77">
              <a:extLst>
                <a:ext uri="{FF2B5EF4-FFF2-40B4-BE49-F238E27FC236}">
                  <a16:creationId xmlns:a16="http://schemas.microsoft.com/office/drawing/2014/main" id="{FC270457-D42D-4E0D-BD03-BCCF3843C49D}"/>
                </a:ext>
              </a:extLst>
            </p:cNvPr>
            <p:cNvSpPr/>
            <p:nvPr/>
          </p:nvSpPr>
          <p:spPr>
            <a:xfrm>
              <a:off x="4837288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078;p77">
              <a:extLst>
                <a:ext uri="{FF2B5EF4-FFF2-40B4-BE49-F238E27FC236}">
                  <a16:creationId xmlns:a16="http://schemas.microsoft.com/office/drawing/2014/main" id="{2EBBD44C-DE6B-41CA-ACA0-CE3EA78F224D}"/>
                </a:ext>
              </a:extLst>
            </p:cNvPr>
            <p:cNvSpPr/>
            <p:nvPr/>
          </p:nvSpPr>
          <p:spPr>
            <a:xfrm>
              <a:off x="4837288" y="3247624"/>
              <a:ext cx="6713" cy="19581"/>
            </a:xfrm>
            <a:custGeom>
              <a:avLst/>
              <a:gdLst/>
              <a:ahLst/>
              <a:cxnLst/>
              <a:rect l="l" t="t" r="r" b="b"/>
              <a:pathLst>
                <a:path w="590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079;p77">
              <a:extLst>
                <a:ext uri="{FF2B5EF4-FFF2-40B4-BE49-F238E27FC236}">
                  <a16:creationId xmlns:a16="http://schemas.microsoft.com/office/drawing/2014/main" id="{19E6F481-F409-4372-8F8A-097650FC7975}"/>
                </a:ext>
              </a:extLst>
            </p:cNvPr>
            <p:cNvSpPr/>
            <p:nvPr/>
          </p:nvSpPr>
          <p:spPr>
            <a:xfrm>
              <a:off x="4843990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080;p77">
              <a:extLst>
                <a:ext uri="{FF2B5EF4-FFF2-40B4-BE49-F238E27FC236}">
                  <a16:creationId xmlns:a16="http://schemas.microsoft.com/office/drawing/2014/main" id="{CC4F210C-8207-4BE5-8565-A80E32AB2186}"/>
                </a:ext>
              </a:extLst>
            </p:cNvPr>
            <p:cNvSpPr/>
            <p:nvPr/>
          </p:nvSpPr>
          <p:spPr>
            <a:xfrm>
              <a:off x="4843990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081;p77">
              <a:extLst>
                <a:ext uri="{FF2B5EF4-FFF2-40B4-BE49-F238E27FC236}">
                  <a16:creationId xmlns:a16="http://schemas.microsoft.com/office/drawing/2014/main" id="{3327E1ED-3A4A-45FA-8AFF-079091C80C58}"/>
                </a:ext>
              </a:extLst>
            </p:cNvPr>
            <p:cNvSpPr/>
            <p:nvPr/>
          </p:nvSpPr>
          <p:spPr>
            <a:xfrm>
              <a:off x="4843990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82;p77">
              <a:extLst>
                <a:ext uri="{FF2B5EF4-FFF2-40B4-BE49-F238E27FC236}">
                  <a16:creationId xmlns:a16="http://schemas.microsoft.com/office/drawing/2014/main" id="{475941EB-58CB-49B8-8B05-594FD7A7C2B4}"/>
                </a:ext>
              </a:extLst>
            </p:cNvPr>
            <p:cNvSpPr/>
            <p:nvPr/>
          </p:nvSpPr>
          <p:spPr>
            <a:xfrm>
              <a:off x="4843990" y="3247624"/>
              <a:ext cx="6189" cy="19581"/>
            </a:xfrm>
            <a:custGeom>
              <a:avLst/>
              <a:gdLst/>
              <a:ahLst/>
              <a:cxnLst/>
              <a:rect l="l" t="t" r="r" b="b"/>
              <a:pathLst>
                <a:path w="544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83;p77">
              <a:extLst>
                <a:ext uri="{FF2B5EF4-FFF2-40B4-BE49-F238E27FC236}">
                  <a16:creationId xmlns:a16="http://schemas.microsoft.com/office/drawing/2014/main" id="{99121B0F-D76D-4A8F-BE7A-17E0440CCE2A}"/>
                </a:ext>
              </a:extLst>
            </p:cNvPr>
            <p:cNvSpPr/>
            <p:nvPr/>
          </p:nvSpPr>
          <p:spPr>
            <a:xfrm>
              <a:off x="4850168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84;p77">
              <a:extLst>
                <a:ext uri="{FF2B5EF4-FFF2-40B4-BE49-F238E27FC236}">
                  <a16:creationId xmlns:a16="http://schemas.microsoft.com/office/drawing/2014/main" id="{E988518C-9614-4FE5-83F7-FEB8D1ED0C1C}"/>
                </a:ext>
              </a:extLst>
            </p:cNvPr>
            <p:cNvSpPr/>
            <p:nvPr/>
          </p:nvSpPr>
          <p:spPr>
            <a:xfrm>
              <a:off x="4850168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85;p77">
              <a:extLst>
                <a:ext uri="{FF2B5EF4-FFF2-40B4-BE49-F238E27FC236}">
                  <a16:creationId xmlns:a16="http://schemas.microsoft.com/office/drawing/2014/main" id="{E12E3484-3BBB-4642-9B10-2A59E179F6A0}"/>
                </a:ext>
              </a:extLst>
            </p:cNvPr>
            <p:cNvSpPr/>
            <p:nvPr/>
          </p:nvSpPr>
          <p:spPr>
            <a:xfrm>
              <a:off x="4850168" y="3247624"/>
              <a:ext cx="6713" cy="19581"/>
            </a:xfrm>
            <a:custGeom>
              <a:avLst/>
              <a:gdLst/>
              <a:ahLst/>
              <a:cxnLst/>
              <a:rect l="l" t="t" r="r" b="b"/>
              <a:pathLst>
                <a:path w="590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86;p77">
              <a:extLst>
                <a:ext uri="{FF2B5EF4-FFF2-40B4-BE49-F238E27FC236}">
                  <a16:creationId xmlns:a16="http://schemas.microsoft.com/office/drawing/2014/main" id="{909D31F3-DAC4-4E79-9F25-38CD15EC7A99}"/>
                </a:ext>
              </a:extLst>
            </p:cNvPr>
            <p:cNvSpPr/>
            <p:nvPr/>
          </p:nvSpPr>
          <p:spPr>
            <a:xfrm>
              <a:off x="4856869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87;p77">
              <a:extLst>
                <a:ext uri="{FF2B5EF4-FFF2-40B4-BE49-F238E27FC236}">
                  <a16:creationId xmlns:a16="http://schemas.microsoft.com/office/drawing/2014/main" id="{4026DD4F-1F4A-4A0C-8A48-95E699CCEC53}"/>
                </a:ext>
              </a:extLst>
            </p:cNvPr>
            <p:cNvSpPr/>
            <p:nvPr/>
          </p:nvSpPr>
          <p:spPr>
            <a:xfrm>
              <a:off x="4856869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88;p77">
              <a:extLst>
                <a:ext uri="{FF2B5EF4-FFF2-40B4-BE49-F238E27FC236}">
                  <a16:creationId xmlns:a16="http://schemas.microsoft.com/office/drawing/2014/main" id="{8B72A5EA-0B67-489C-B27A-906833212A03}"/>
                </a:ext>
              </a:extLst>
            </p:cNvPr>
            <p:cNvSpPr/>
            <p:nvPr/>
          </p:nvSpPr>
          <p:spPr>
            <a:xfrm>
              <a:off x="4856869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89;p77">
              <a:extLst>
                <a:ext uri="{FF2B5EF4-FFF2-40B4-BE49-F238E27FC236}">
                  <a16:creationId xmlns:a16="http://schemas.microsoft.com/office/drawing/2014/main" id="{55736394-9FE0-429A-9A4C-1698BAE264A0}"/>
                </a:ext>
              </a:extLst>
            </p:cNvPr>
            <p:cNvSpPr/>
            <p:nvPr/>
          </p:nvSpPr>
          <p:spPr>
            <a:xfrm>
              <a:off x="4856869" y="3247624"/>
              <a:ext cx="6189" cy="19581"/>
            </a:xfrm>
            <a:custGeom>
              <a:avLst/>
              <a:gdLst/>
              <a:ahLst/>
              <a:cxnLst/>
              <a:rect l="l" t="t" r="r" b="b"/>
              <a:pathLst>
                <a:path w="544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543" y="172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90;p77">
              <a:extLst>
                <a:ext uri="{FF2B5EF4-FFF2-40B4-BE49-F238E27FC236}">
                  <a16:creationId xmlns:a16="http://schemas.microsoft.com/office/drawing/2014/main" id="{F9C869EC-286B-478C-B7D4-03124C90BFA1}"/>
                </a:ext>
              </a:extLst>
            </p:cNvPr>
            <p:cNvSpPr/>
            <p:nvPr/>
          </p:nvSpPr>
          <p:spPr>
            <a:xfrm>
              <a:off x="4863047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1;p77">
              <a:extLst>
                <a:ext uri="{FF2B5EF4-FFF2-40B4-BE49-F238E27FC236}">
                  <a16:creationId xmlns:a16="http://schemas.microsoft.com/office/drawing/2014/main" id="{2996D160-1591-4981-93BD-3227BDF81711}"/>
                </a:ext>
              </a:extLst>
            </p:cNvPr>
            <p:cNvSpPr/>
            <p:nvPr/>
          </p:nvSpPr>
          <p:spPr>
            <a:xfrm>
              <a:off x="4863047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092;p77">
              <a:extLst>
                <a:ext uri="{FF2B5EF4-FFF2-40B4-BE49-F238E27FC236}">
                  <a16:creationId xmlns:a16="http://schemas.microsoft.com/office/drawing/2014/main" id="{6FA88E44-3820-41EA-9BE8-0B3787BBFBBC}"/>
                </a:ext>
              </a:extLst>
            </p:cNvPr>
            <p:cNvSpPr/>
            <p:nvPr/>
          </p:nvSpPr>
          <p:spPr>
            <a:xfrm>
              <a:off x="4863047" y="3247624"/>
              <a:ext cx="6701" cy="19581"/>
            </a:xfrm>
            <a:custGeom>
              <a:avLst/>
              <a:gdLst/>
              <a:ahLst/>
              <a:cxnLst/>
              <a:rect l="l" t="t" r="r" b="b"/>
              <a:pathLst>
                <a:path w="589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093;p77">
              <a:extLst>
                <a:ext uri="{FF2B5EF4-FFF2-40B4-BE49-F238E27FC236}">
                  <a16:creationId xmlns:a16="http://schemas.microsoft.com/office/drawing/2014/main" id="{667BA30F-16CC-4E74-AB5F-A1F9C194A65D}"/>
                </a:ext>
              </a:extLst>
            </p:cNvPr>
            <p:cNvSpPr/>
            <p:nvPr/>
          </p:nvSpPr>
          <p:spPr>
            <a:xfrm>
              <a:off x="4869737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094;p77">
              <a:extLst>
                <a:ext uri="{FF2B5EF4-FFF2-40B4-BE49-F238E27FC236}">
                  <a16:creationId xmlns:a16="http://schemas.microsoft.com/office/drawing/2014/main" id="{59506717-4D1E-4B2E-8805-6ACAB54919B9}"/>
                </a:ext>
              </a:extLst>
            </p:cNvPr>
            <p:cNvSpPr/>
            <p:nvPr/>
          </p:nvSpPr>
          <p:spPr>
            <a:xfrm>
              <a:off x="4869737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095;p77">
              <a:extLst>
                <a:ext uri="{FF2B5EF4-FFF2-40B4-BE49-F238E27FC236}">
                  <a16:creationId xmlns:a16="http://schemas.microsoft.com/office/drawing/2014/main" id="{2D09D351-8AA7-438A-B2CE-1FE626A0BC56}"/>
                </a:ext>
              </a:extLst>
            </p:cNvPr>
            <p:cNvSpPr/>
            <p:nvPr/>
          </p:nvSpPr>
          <p:spPr>
            <a:xfrm>
              <a:off x="4869737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096;p77">
              <a:extLst>
                <a:ext uri="{FF2B5EF4-FFF2-40B4-BE49-F238E27FC236}">
                  <a16:creationId xmlns:a16="http://schemas.microsoft.com/office/drawing/2014/main" id="{E7C9174A-0C35-4057-8686-AE572E964597}"/>
                </a:ext>
              </a:extLst>
            </p:cNvPr>
            <p:cNvSpPr/>
            <p:nvPr/>
          </p:nvSpPr>
          <p:spPr>
            <a:xfrm>
              <a:off x="4869737" y="3247624"/>
              <a:ext cx="6201" cy="19581"/>
            </a:xfrm>
            <a:custGeom>
              <a:avLst/>
              <a:gdLst/>
              <a:ahLst/>
              <a:cxnLst/>
              <a:rect l="l" t="t" r="r" b="b"/>
              <a:pathLst>
                <a:path w="545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097;p77">
              <a:extLst>
                <a:ext uri="{FF2B5EF4-FFF2-40B4-BE49-F238E27FC236}">
                  <a16:creationId xmlns:a16="http://schemas.microsoft.com/office/drawing/2014/main" id="{7B4CB880-DE4C-4109-8B77-80A4852FE91F}"/>
                </a:ext>
              </a:extLst>
            </p:cNvPr>
            <p:cNvSpPr/>
            <p:nvPr/>
          </p:nvSpPr>
          <p:spPr>
            <a:xfrm>
              <a:off x="4875926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098;p77">
              <a:extLst>
                <a:ext uri="{FF2B5EF4-FFF2-40B4-BE49-F238E27FC236}">
                  <a16:creationId xmlns:a16="http://schemas.microsoft.com/office/drawing/2014/main" id="{AB7B5354-CC2A-49C3-B108-7B7F236CD786}"/>
                </a:ext>
              </a:extLst>
            </p:cNvPr>
            <p:cNvSpPr/>
            <p:nvPr/>
          </p:nvSpPr>
          <p:spPr>
            <a:xfrm>
              <a:off x="4875926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099;p77">
              <a:extLst>
                <a:ext uri="{FF2B5EF4-FFF2-40B4-BE49-F238E27FC236}">
                  <a16:creationId xmlns:a16="http://schemas.microsoft.com/office/drawing/2014/main" id="{91E91012-CA56-4334-929F-BD0FB4C130B9}"/>
                </a:ext>
              </a:extLst>
            </p:cNvPr>
            <p:cNvSpPr/>
            <p:nvPr/>
          </p:nvSpPr>
          <p:spPr>
            <a:xfrm>
              <a:off x="4875926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00;p77">
              <a:extLst>
                <a:ext uri="{FF2B5EF4-FFF2-40B4-BE49-F238E27FC236}">
                  <a16:creationId xmlns:a16="http://schemas.microsoft.com/office/drawing/2014/main" id="{6658FBF6-AFB2-4635-8B62-A905DC7E694E}"/>
                </a:ext>
              </a:extLst>
            </p:cNvPr>
            <p:cNvSpPr/>
            <p:nvPr/>
          </p:nvSpPr>
          <p:spPr>
            <a:xfrm>
              <a:off x="4875926" y="3247624"/>
              <a:ext cx="6701" cy="19581"/>
            </a:xfrm>
            <a:custGeom>
              <a:avLst/>
              <a:gdLst/>
              <a:ahLst/>
              <a:cxnLst/>
              <a:rect l="l" t="t" r="r" b="b"/>
              <a:pathLst>
                <a:path w="589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01;p77">
              <a:extLst>
                <a:ext uri="{FF2B5EF4-FFF2-40B4-BE49-F238E27FC236}">
                  <a16:creationId xmlns:a16="http://schemas.microsoft.com/office/drawing/2014/main" id="{47F5F4D2-8B89-45E3-9DD8-BAC1EF61FC38}"/>
                </a:ext>
              </a:extLst>
            </p:cNvPr>
            <p:cNvSpPr/>
            <p:nvPr/>
          </p:nvSpPr>
          <p:spPr>
            <a:xfrm>
              <a:off x="4882616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102;p77">
              <a:extLst>
                <a:ext uri="{FF2B5EF4-FFF2-40B4-BE49-F238E27FC236}">
                  <a16:creationId xmlns:a16="http://schemas.microsoft.com/office/drawing/2014/main" id="{5AADC0E2-81E9-4D4C-AAB1-FC48F59A8755}"/>
                </a:ext>
              </a:extLst>
            </p:cNvPr>
            <p:cNvSpPr/>
            <p:nvPr/>
          </p:nvSpPr>
          <p:spPr>
            <a:xfrm>
              <a:off x="4882616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103;p77">
              <a:extLst>
                <a:ext uri="{FF2B5EF4-FFF2-40B4-BE49-F238E27FC236}">
                  <a16:creationId xmlns:a16="http://schemas.microsoft.com/office/drawing/2014/main" id="{E953A564-B255-4EA9-92EA-FB0FD6337191}"/>
                </a:ext>
              </a:extLst>
            </p:cNvPr>
            <p:cNvSpPr/>
            <p:nvPr/>
          </p:nvSpPr>
          <p:spPr>
            <a:xfrm>
              <a:off x="4882616" y="3247624"/>
              <a:ext cx="6189" cy="19581"/>
            </a:xfrm>
            <a:custGeom>
              <a:avLst/>
              <a:gdLst/>
              <a:ahLst/>
              <a:cxnLst/>
              <a:rect l="l" t="t" r="r" b="b"/>
              <a:pathLst>
                <a:path w="544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104;p77">
              <a:extLst>
                <a:ext uri="{FF2B5EF4-FFF2-40B4-BE49-F238E27FC236}">
                  <a16:creationId xmlns:a16="http://schemas.microsoft.com/office/drawing/2014/main" id="{DFFB000D-6F62-468E-8B14-E67F06DC93BC}"/>
                </a:ext>
              </a:extLst>
            </p:cNvPr>
            <p:cNvSpPr/>
            <p:nvPr/>
          </p:nvSpPr>
          <p:spPr>
            <a:xfrm>
              <a:off x="4888794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105;p77">
              <a:extLst>
                <a:ext uri="{FF2B5EF4-FFF2-40B4-BE49-F238E27FC236}">
                  <a16:creationId xmlns:a16="http://schemas.microsoft.com/office/drawing/2014/main" id="{E92D56F4-B4A1-4E05-AEE0-7E516866916F}"/>
                </a:ext>
              </a:extLst>
            </p:cNvPr>
            <p:cNvSpPr/>
            <p:nvPr/>
          </p:nvSpPr>
          <p:spPr>
            <a:xfrm>
              <a:off x="4888794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106;p77">
              <a:extLst>
                <a:ext uri="{FF2B5EF4-FFF2-40B4-BE49-F238E27FC236}">
                  <a16:creationId xmlns:a16="http://schemas.microsoft.com/office/drawing/2014/main" id="{27A226B5-71EC-4107-AC43-B541FB4043D8}"/>
                </a:ext>
              </a:extLst>
            </p:cNvPr>
            <p:cNvSpPr/>
            <p:nvPr/>
          </p:nvSpPr>
          <p:spPr>
            <a:xfrm>
              <a:off x="4888794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107;p77">
              <a:extLst>
                <a:ext uri="{FF2B5EF4-FFF2-40B4-BE49-F238E27FC236}">
                  <a16:creationId xmlns:a16="http://schemas.microsoft.com/office/drawing/2014/main" id="{28B99855-648F-4DAF-A338-5AF1BE2D8487}"/>
                </a:ext>
              </a:extLst>
            </p:cNvPr>
            <p:cNvSpPr/>
            <p:nvPr/>
          </p:nvSpPr>
          <p:spPr>
            <a:xfrm>
              <a:off x="4888794" y="3247624"/>
              <a:ext cx="6713" cy="19581"/>
            </a:xfrm>
            <a:custGeom>
              <a:avLst/>
              <a:gdLst/>
              <a:ahLst/>
              <a:cxnLst/>
              <a:rect l="l" t="t" r="r" b="b"/>
              <a:pathLst>
                <a:path w="590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108;p77">
              <a:extLst>
                <a:ext uri="{FF2B5EF4-FFF2-40B4-BE49-F238E27FC236}">
                  <a16:creationId xmlns:a16="http://schemas.microsoft.com/office/drawing/2014/main" id="{A77B49FB-4CBE-41DD-9978-F5B3CAC01296}"/>
                </a:ext>
              </a:extLst>
            </p:cNvPr>
            <p:cNvSpPr/>
            <p:nvPr/>
          </p:nvSpPr>
          <p:spPr>
            <a:xfrm>
              <a:off x="4895496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109;p77">
              <a:extLst>
                <a:ext uri="{FF2B5EF4-FFF2-40B4-BE49-F238E27FC236}">
                  <a16:creationId xmlns:a16="http://schemas.microsoft.com/office/drawing/2014/main" id="{47BADA90-EC02-4353-96A3-8D279D2BA2FB}"/>
                </a:ext>
              </a:extLst>
            </p:cNvPr>
            <p:cNvSpPr/>
            <p:nvPr/>
          </p:nvSpPr>
          <p:spPr>
            <a:xfrm>
              <a:off x="4895496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110;p77">
              <a:extLst>
                <a:ext uri="{FF2B5EF4-FFF2-40B4-BE49-F238E27FC236}">
                  <a16:creationId xmlns:a16="http://schemas.microsoft.com/office/drawing/2014/main" id="{82C4AF95-D64D-43B4-9475-DA510D037C01}"/>
                </a:ext>
              </a:extLst>
            </p:cNvPr>
            <p:cNvSpPr/>
            <p:nvPr/>
          </p:nvSpPr>
          <p:spPr>
            <a:xfrm>
              <a:off x="4895496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111;p77">
              <a:extLst>
                <a:ext uri="{FF2B5EF4-FFF2-40B4-BE49-F238E27FC236}">
                  <a16:creationId xmlns:a16="http://schemas.microsoft.com/office/drawing/2014/main" id="{214208E7-3999-4C61-8B67-F432064D0BE4}"/>
                </a:ext>
              </a:extLst>
            </p:cNvPr>
            <p:cNvSpPr/>
            <p:nvPr/>
          </p:nvSpPr>
          <p:spPr>
            <a:xfrm>
              <a:off x="4895496" y="3247624"/>
              <a:ext cx="6189" cy="19581"/>
            </a:xfrm>
            <a:custGeom>
              <a:avLst/>
              <a:gdLst/>
              <a:ahLst/>
              <a:cxnLst/>
              <a:rect l="l" t="t" r="r" b="b"/>
              <a:pathLst>
                <a:path w="544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112;p77">
              <a:extLst>
                <a:ext uri="{FF2B5EF4-FFF2-40B4-BE49-F238E27FC236}">
                  <a16:creationId xmlns:a16="http://schemas.microsoft.com/office/drawing/2014/main" id="{7E0580CC-B3AF-4B39-97D7-EC428EE31A33}"/>
                </a:ext>
              </a:extLst>
            </p:cNvPr>
            <p:cNvSpPr/>
            <p:nvPr/>
          </p:nvSpPr>
          <p:spPr>
            <a:xfrm>
              <a:off x="4901674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113;p77">
              <a:extLst>
                <a:ext uri="{FF2B5EF4-FFF2-40B4-BE49-F238E27FC236}">
                  <a16:creationId xmlns:a16="http://schemas.microsoft.com/office/drawing/2014/main" id="{5B3B103D-3C05-43FA-B71F-4A66EBC1D13E}"/>
                </a:ext>
              </a:extLst>
            </p:cNvPr>
            <p:cNvSpPr/>
            <p:nvPr/>
          </p:nvSpPr>
          <p:spPr>
            <a:xfrm>
              <a:off x="4901674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114;p77">
              <a:extLst>
                <a:ext uri="{FF2B5EF4-FFF2-40B4-BE49-F238E27FC236}">
                  <a16:creationId xmlns:a16="http://schemas.microsoft.com/office/drawing/2014/main" id="{A9FCC7E8-4137-4EDB-8BAE-895DA7B2D60D}"/>
                </a:ext>
              </a:extLst>
            </p:cNvPr>
            <p:cNvSpPr/>
            <p:nvPr/>
          </p:nvSpPr>
          <p:spPr>
            <a:xfrm>
              <a:off x="4901674" y="3247624"/>
              <a:ext cx="6713" cy="19581"/>
            </a:xfrm>
            <a:custGeom>
              <a:avLst/>
              <a:gdLst/>
              <a:ahLst/>
              <a:cxnLst/>
              <a:rect l="l" t="t" r="r" b="b"/>
              <a:pathLst>
                <a:path w="590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115;p77">
              <a:extLst>
                <a:ext uri="{FF2B5EF4-FFF2-40B4-BE49-F238E27FC236}">
                  <a16:creationId xmlns:a16="http://schemas.microsoft.com/office/drawing/2014/main" id="{9A63B370-7C3E-41F0-89CC-B4BFF5C21631}"/>
                </a:ext>
              </a:extLst>
            </p:cNvPr>
            <p:cNvSpPr/>
            <p:nvPr/>
          </p:nvSpPr>
          <p:spPr>
            <a:xfrm>
              <a:off x="4908375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116;p77">
              <a:extLst>
                <a:ext uri="{FF2B5EF4-FFF2-40B4-BE49-F238E27FC236}">
                  <a16:creationId xmlns:a16="http://schemas.microsoft.com/office/drawing/2014/main" id="{7475D430-48A4-4FA3-B844-5EBA0B20755C}"/>
                </a:ext>
              </a:extLst>
            </p:cNvPr>
            <p:cNvSpPr/>
            <p:nvPr/>
          </p:nvSpPr>
          <p:spPr>
            <a:xfrm>
              <a:off x="4908375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117;p77">
              <a:extLst>
                <a:ext uri="{FF2B5EF4-FFF2-40B4-BE49-F238E27FC236}">
                  <a16:creationId xmlns:a16="http://schemas.microsoft.com/office/drawing/2014/main" id="{2B5BD01D-4A6F-4C42-84EC-FC222DB26194}"/>
                </a:ext>
              </a:extLst>
            </p:cNvPr>
            <p:cNvSpPr/>
            <p:nvPr/>
          </p:nvSpPr>
          <p:spPr>
            <a:xfrm>
              <a:off x="4908375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118;p77">
              <a:extLst>
                <a:ext uri="{FF2B5EF4-FFF2-40B4-BE49-F238E27FC236}">
                  <a16:creationId xmlns:a16="http://schemas.microsoft.com/office/drawing/2014/main" id="{DB1C6CF3-8B65-46F4-9C80-A4186FF9CBF4}"/>
                </a:ext>
              </a:extLst>
            </p:cNvPr>
            <p:cNvSpPr/>
            <p:nvPr/>
          </p:nvSpPr>
          <p:spPr>
            <a:xfrm>
              <a:off x="4908375" y="3247624"/>
              <a:ext cx="6189" cy="19581"/>
            </a:xfrm>
            <a:custGeom>
              <a:avLst/>
              <a:gdLst/>
              <a:ahLst/>
              <a:cxnLst/>
              <a:rect l="l" t="t" r="r" b="b"/>
              <a:pathLst>
                <a:path w="544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543" y="172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119;p77">
              <a:extLst>
                <a:ext uri="{FF2B5EF4-FFF2-40B4-BE49-F238E27FC236}">
                  <a16:creationId xmlns:a16="http://schemas.microsoft.com/office/drawing/2014/main" id="{A24846F1-D577-4374-838E-E63BD30417D2}"/>
                </a:ext>
              </a:extLst>
            </p:cNvPr>
            <p:cNvSpPr/>
            <p:nvPr/>
          </p:nvSpPr>
          <p:spPr>
            <a:xfrm>
              <a:off x="4914553" y="3247624"/>
              <a:ext cx="11" cy="19581"/>
            </a:xfrm>
            <a:custGeom>
              <a:avLst/>
              <a:gdLst/>
              <a:ahLst/>
              <a:cxnLst/>
              <a:rect l="l" t="t" r="r" b="b"/>
              <a:pathLst>
                <a:path w="1" h="1721" extrusionOk="0">
                  <a:moveTo>
                    <a:pt x="0" y="172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120;p77">
              <a:extLst>
                <a:ext uri="{FF2B5EF4-FFF2-40B4-BE49-F238E27FC236}">
                  <a16:creationId xmlns:a16="http://schemas.microsoft.com/office/drawing/2014/main" id="{912BF3A8-49A9-48DE-A6A8-E495E8573513}"/>
                </a:ext>
              </a:extLst>
            </p:cNvPr>
            <p:cNvSpPr/>
            <p:nvPr/>
          </p:nvSpPr>
          <p:spPr>
            <a:xfrm>
              <a:off x="5140146" y="3099796"/>
              <a:ext cx="392467" cy="38649"/>
            </a:xfrm>
            <a:custGeom>
              <a:avLst/>
              <a:gdLst/>
              <a:ahLst/>
              <a:cxnLst/>
              <a:rect l="l" t="t" r="r" b="b"/>
              <a:pathLst>
                <a:path w="34495" h="3397" extrusionOk="0">
                  <a:moveTo>
                    <a:pt x="2264" y="1"/>
                  </a:moveTo>
                  <a:cubicBezTo>
                    <a:pt x="1132" y="1"/>
                    <a:pt x="0" y="544"/>
                    <a:pt x="0" y="1676"/>
                  </a:cubicBezTo>
                  <a:cubicBezTo>
                    <a:pt x="0" y="2808"/>
                    <a:pt x="1132" y="3396"/>
                    <a:pt x="2264" y="3396"/>
                  </a:cubicBezTo>
                  <a:lnTo>
                    <a:pt x="32820" y="3396"/>
                  </a:lnTo>
                  <a:cubicBezTo>
                    <a:pt x="33952" y="3396"/>
                    <a:pt x="34495" y="2808"/>
                    <a:pt x="34495" y="1676"/>
                  </a:cubicBezTo>
                  <a:cubicBezTo>
                    <a:pt x="34495" y="544"/>
                    <a:pt x="33952" y="1"/>
                    <a:pt x="328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121;p77">
              <a:extLst>
                <a:ext uri="{FF2B5EF4-FFF2-40B4-BE49-F238E27FC236}">
                  <a16:creationId xmlns:a16="http://schemas.microsoft.com/office/drawing/2014/main" id="{9BC3B4DD-F0B5-4BE3-9175-3024445CA3E1}"/>
                </a:ext>
              </a:extLst>
            </p:cNvPr>
            <p:cNvSpPr/>
            <p:nvPr/>
          </p:nvSpPr>
          <p:spPr>
            <a:xfrm>
              <a:off x="5577929" y="3099796"/>
              <a:ext cx="193156" cy="38649"/>
            </a:xfrm>
            <a:custGeom>
              <a:avLst/>
              <a:gdLst/>
              <a:ahLst/>
              <a:cxnLst/>
              <a:rect l="l" t="t" r="r" b="b"/>
              <a:pathLst>
                <a:path w="16977" h="3397" extrusionOk="0">
                  <a:moveTo>
                    <a:pt x="2264" y="1"/>
                  </a:moveTo>
                  <a:cubicBezTo>
                    <a:pt x="1132" y="1"/>
                    <a:pt x="1" y="544"/>
                    <a:pt x="1" y="1676"/>
                  </a:cubicBezTo>
                  <a:cubicBezTo>
                    <a:pt x="1" y="2808"/>
                    <a:pt x="1132" y="3396"/>
                    <a:pt x="2264" y="3396"/>
                  </a:cubicBezTo>
                  <a:lnTo>
                    <a:pt x="15256" y="3396"/>
                  </a:lnTo>
                  <a:cubicBezTo>
                    <a:pt x="15845" y="3396"/>
                    <a:pt x="16977" y="2808"/>
                    <a:pt x="16977" y="1676"/>
                  </a:cubicBezTo>
                  <a:cubicBezTo>
                    <a:pt x="16977" y="544"/>
                    <a:pt x="15845" y="1"/>
                    <a:pt x="152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122;p77">
              <a:extLst>
                <a:ext uri="{FF2B5EF4-FFF2-40B4-BE49-F238E27FC236}">
                  <a16:creationId xmlns:a16="http://schemas.microsoft.com/office/drawing/2014/main" id="{FB990DF0-8563-477A-953E-59889FB4A0A5}"/>
                </a:ext>
              </a:extLst>
            </p:cNvPr>
            <p:cNvSpPr/>
            <p:nvPr/>
          </p:nvSpPr>
          <p:spPr>
            <a:xfrm>
              <a:off x="4953179" y="3251527"/>
              <a:ext cx="882291" cy="446772"/>
            </a:xfrm>
            <a:custGeom>
              <a:avLst/>
              <a:gdLst/>
              <a:ahLst/>
              <a:cxnLst/>
              <a:rect l="l" t="t" r="r" b="b"/>
              <a:pathLst>
                <a:path w="77547" h="39268" extrusionOk="0">
                  <a:moveTo>
                    <a:pt x="74551" y="1"/>
                  </a:moveTo>
                  <a:cubicBezTo>
                    <a:pt x="74231" y="1"/>
                    <a:pt x="73897" y="72"/>
                    <a:pt x="73562" y="246"/>
                  </a:cubicBezTo>
                  <a:lnTo>
                    <a:pt x="58850" y="9843"/>
                  </a:lnTo>
                  <a:lnTo>
                    <a:pt x="48665" y="7036"/>
                  </a:lnTo>
                  <a:cubicBezTo>
                    <a:pt x="48330" y="6862"/>
                    <a:pt x="47996" y="6791"/>
                    <a:pt x="47677" y="6791"/>
                  </a:cubicBezTo>
                  <a:cubicBezTo>
                    <a:pt x="46916" y="6791"/>
                    <a:pt x="46241" y="7196"/>
                    <a:pt x="45858" y="7579"/>
                  </a:cubicBezTo>
                  <a:lnTo>
                    <a:pt x="35084" y="23423"/>
                  </a:lnTo>
                  <a:lnTo>
                    <a:pt x="26030" y="20617"/>
                  </a:lnTo>
                  <a:cubicBezTo>
                    <a:pt x="25696" y="20443"/>
                    <a:pt x="25413" y="20372"/>
                    <a:pt x="25165" y="20372"/>
                  </a:cubicBezTo>
                  <a:cubicBezTo>
                    <a:pt x="24574" y="20372"/>
                    <a:pt x="24181" y="20777"/>
                    <a:pt x="23767" y="21160"/>
                  </a:cubicBezTo>
                  <a:lnTo>
                    <a:pt x="19240" y="27950"/>
                  </a:lnTo>
                  <a:lnTo>
                    <a:pt x="13038" y="24012"/>
                  </a:lnTo>
                  <a:cubicBezTo>
                    <a:pt x="12564" y="23765"/>
                    <a:pt x="12090" y="23622"/>
                    <a:pt x="11655" y="23622"/>
                  </a:cubicBezTo>
                  <a:cubicBezTo>
                    <a:pt x="11053" y="23622"/>
                    <a:pt x="10528" y="23898"/>
                    <a:pt x="10186" y="24555"/>
                  </a:cubicBezTo>
                  <a:lnTo>
                    <a:pt x="1132" y="35872"/>
                  </a:lnTo>
                  <a:cubicBezTo>
                    <a:pt x="0" y="36461"/>
                    <a:pt x="589" y="38136"/>
                    <a:pt x="1132" y="38724"/>
                  </a:cubicBezTo>
                  <a:cubicBezTo>
                    <a:pt x="1721" y="39267"/>
                    <a:pt x="2264" y="39267"/>
                    <a:pt x="2852" y="39267"/>
                  </a:cubicBezTo>
                  <a:cubicBezTo>
                    <a:pt x="3396" y="39267"/>
                    <a:pt x="3984" y="39267"/>
                    <a:pt x="4527" y="38724"/>
                  </a:cubicBezTo>
                  <a:lnTo>
                    <a:pt x="12449" y="29082"/>
                  </a:lnTo>
                  <a:lnTo>
                    <a:pt x="18697" y="32477"/>
                  </a:lnTo>
                  <a:cubicBezTo>
                    <a:pt x="18924" y="32724"/>
                    <a:pt x="19358" y="32867"/>
                    <a:pt x="19826" y="32867"/>
                  </a:cubicBezTo>
                  <a:cubicBezTo>
                    <a:pt x="20475" y="32867"/>
                    <a:pt x="21188" y="32591"/>
                    <a:pt x="21503" y="31934"/>
                  </a:cubicBezTo>
                  <a:lnTo>
                    <a:pt x="26030" y="25144"/>
                  </a:lnTo>
                  <a:lnTo>
                    <a:pt x="35084" y="27950"/>
                  </a:lnTo>
                  <a:cubicBezTo>
                    <a:pt x="35418" y="28124"/>
                    <a:pt x="35705" y="28195"/>
                    <a:pt x="35957" y="28195"/>
                  </a:cubicBezTo>
                  <a:cubicBezTo>
                    <a:pt x="36559" y="28195"/>
                    <a:pt x="36965" y="27790"/>
                    <a:pt x="37347" y="27407"/>
                  </a:cubicBezTo>
                  <a:lnTo>
                    <a:pt x="48665" y="11563"/>
                  </a:lnTo>
                  <a:lnTo>
                    <a:pt x="58850" y="14370"/>
                  </a:lnTo>
                  <a:cubicBezTo>
                    <a:pt x="59046" y="14566"/>
                    <a:pt x="59237" y="14631"/>
                    <a:pt x="59427" y="14631"/>
                  </a:cubicBezTo>
                  <a:cubicBezTo>
                    <a:pt x="59806" y="14631"/>
                    <a:pt x="60178" y="14370"/>
                    <a:pt x="60570" y="14370"/>
                  </a:cubicBezTo>
                  <a:lnTo>
                    <a:pt x="75826" y="4184"/>
                  </a:lnTo>
                  <a:cubicBezTo>
                    <a:pt x="76958" y="3641"/>
                    <a:pt x="77546" y="1921"/>
                    <a:pt x="76414" y="789"/>
                  </a:cubicBezTo>
                  <a:cubicBezTo>
                    <a:pt x="76000" y="406"/>
                    <a:pt x="75315" y="1"/>
                    <a:pt x="74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123;p77">
              <a:extLst>
                <a:ext uri="{FF2B5EF4-FFF2-40B4-BE49-F238E27FC236}">
                  <a16:creationId xmlns:a16="http://schemas.microsoft.com/office/drawing/2014/main" id="{293AFBF9-CD5B-4D6D-999F-1AAE48DE26E7}"/>
                </a:ext>
              </a:extLst>
            </p:cNvPr>
            <p:cNvSpPr/>
            <p:nvPr/>
          </p:nvSpPr>
          <p:spPr>
            <a:xfrm>
              <a:off x="5738625" y="3202808"/>
              <a:ext cx="128771" cy="128771"/>
            </a:xfrm>
            <a:custGeom>
              <a:avLst/>
              <a:gdLst/>
              <a:ahLst/>
              <a:cxnLst/>
              <a:rect l="l" t="t" r="r" b="b"/>
              <a:pathLst>
                <a:path w="11318" h="11318" extrusionOk="0">
                  <a:moveTo>
                    <a:pt x="5659" y="1"/>
                  </a:moveTo>
                  <a:cubicBezTo>
                    <a:pt x="2264" y="1"/>
                    <a:pt x="1" y="2264"/>
                    <a:pt x="1" y="5659"/>
                  </a:cubicBezTo>
                  <a:cubicBezTo>
                    <a:pt x="1" y="9055"/>
                    <a:pt x="2264" y="11318"/>
                    <a:pt x="5659" y="11318"/>
                  </a:cubicBezTo>
                  <a:cubicBezTo>
                    <a:pt x="9054" y="11318"/>
                    <a:pt x="11318" y="9055"/>
                    <a:pt x="11318" y="5659"/>
                  </a:cubicBezTo>
                  <a:cubicBezTo>
                    <a:pt x="11318" y="2264"/>
                    <a:pt x="9054" y="1"/>
                    <a:pt x="5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124;p77">
              <a:extLst>
                <a:ext uri="{FF2B5EF4-FFF2-40B4-BE49-F238E27FC236}">
                  <a16:creationId xmlns:a16="http://schemas.microsoft.com/office/drawing/2014/main" id="{7B33A886-314E-4C79-9BA1-DA55774B43F3}"/>
                </a:ext>
              </a:extLst>
            </p:cNvPr>
            <p:cNvSpPr/>
            <p:nvPr/>
          </p:nvSpPr>
          <p:spPr>
            <a:xfrm>
              <a:off x="5777252" y="3241435"/>
              <a:ext cx="51517" cy="5151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2264" y="1"/>
                  </a:moveTo>
                  <a:cubicBezTo>
                    <a:pt x="1132" y="1"/>
                    <a:pt x="1" y="1133"/>
                    <a:pt x="1" y="2264"/>
                  </a:cubicBezTo>
                  <a:cubicBezTo>
                    <a:pt x="1" y="3396"/>
                    <a:pt x="1132" y="4528"/>
                    <a:pt x="2264" y="4528"/>
                  </a:cubicBezTo>
                  <a:cubicBezTo>
                    <a:pt x="3396" y="4528"/>
                    <a:pt x="4528" y="3396"/>
                    <a:pt x="4528" y="2264"/>
                  </a:cubicBezTo>
                  <a:cubicBezTo>
                    <a:pt x="4528" y="1133"/>
                    <a:pt x="3396" y="1"/>
                    <a:pt x="2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125;p77">
              <a:extLst>
                <a:ext uri="{FF2B5EF4-FFF2-40B4-BE49-F238E27FC236}">
                  <a16:creationId xmlns:a16="http://schemas.microsoft.com/office/drawing/2014/main" id="{2871051D-2254-41F8-B434-01B3E3AB7C10}"/>
                </a:ext>
              </a:extLst>
            </p:cNvPr>
            <p:cNvSpPr/>
            <p:nvPr/>
          </p:nvSpPr>
          <p:spPr>
            <a:xfrm>
              <a:off x="4921243" y="3608154"/>
              <a:ext cx="128782" cy="128771"/>
            </a:xfrm>
            <a:custGeom>
              <a:avLst/>
              <a:gdLst/>
              <a:ahLst/>
              <a:cxnLst/>
              <a:rect l="l" t="t" r="r" b="b"/>
              <a:pathLst>
                <a:path w="11319" h="11318" extrusionOk="0">
                  <a:moveTo>
                    <a:pt x="5659" y="0"/>
                  </a:moveTo>
                  <a:cubicBezTo>
                    <a:pt x="2264" y="0"/>
                    <a:pt x="1" y="2264"/>
                    <a:pt x="1" y="5659"/>
                  </a:cubicBezTo>
                  <a:cubicBezTo>
                    <a:pt x="1" y="9054"/>
                    <a:pt x="2264" y="11318"/>
                    <a:pt x="5659" y="11318"/>
                  </a:cubicBezTo>
                  <a:cubicBezTo>
                    <a:pt x="9055" y="11318"/>
                    <a:pt x="11318" y="9054"/>
                    <a:pt x="11318" y="5659"/>
                  </a:cubicBezTo>
                  <a:cubicBezTo>
                    <a:pt x="11318" y="2264"/>
                    <a:pt x="9055" y="0"/>
                    <a:pt x="5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126;p77">
              <a:extLst>
                <a:ext uri="{FF2B5EF4-FFF2-40B4-BE49-F238E27FC236}">
                  <a16:creationId xmlns:a16="http://schemas.microsoft.com/office/drawing/2014/main" id="{4BDB0E4A-5D68-4D07-AF46-4F4828509D64}"/>
                </a:ext>
              </a:extLst>
            </p:cNvPr>
            <p:cNvSpPr/>
            <p:nvPr/>
          </p:nvSpPr>
          <p:spPr>
            <a:xfrm>
              <a:off x="4959869" y="3646781"/>
              <a:ext cx="51517" cy="51517"/>
            </a:xfrm>
            <a:custGeom>
              <a:avLst/>
              <a:gdLst/>
              <a:ahLst/>
              <a:cxnLst/>
              <a:rect l="l" t="t" r="r" b="b"/>
              <a:pathLst>
                <a:path w="4528" h="4528" extrusionOk="0">
                  <a:moveTo>
                    <a:pt x="2264" y="1"/>
                  </a:moveTo>
                  <a:cubicBezTo>
                    <a:pt x="1133" y="1"/>
                    <a:pt x="1" y="1132"/>
                    <a:pt x="1" y="2264"/>
                  </a:cubicBezTo>
                  <a:cubicBezTo>
                    <a:pt x="1" y="3396"/>
                    <a:pt x="1133" y="4527"/>
                    <a:pt x="2264" y="4527"/>
                  </a:cubicBezTo>
                  <a:cubicBezTo>
                    <a:pt x="3396" y="4527"/>
                    <a:pt x="4528" y="3396"/>
                    <a:pt x="4528" y="2264"/>
                  </a:cubicBezTo>
                  <a:cubicBezTo>
                    <a:pt x="4528" y="1132"/>
                    <a:pt x="3396" y="1"/>
                    <a:pt x="2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127;p77">
              <a:extLst>
                <a:ext uri="{FF2B5EF4-FFF2-40B4-BE49-F238E27FC236}">
                  <a16:creationId xmlns:a16="http://schemas.microsoft.com/office/drawing/2014/main" id="{98326ED3-A073-4444-9BF6-39423C4FFFDD}"/>
                </a:ext>
              </a:extLst>
            </p:cNvPr>
            <p:cNvSpPr/>
            <p:nvPr/>
          </p:nvSpPr>
          <p:spPr>
            <a:xfrm>
              <a:off x="3845830" y="2455989"/>
              <a:ext cx="1184614" cy="881779"/>
            </a:xfrm>
            <a:custGeom>
              <a:avLst/>
              <a:gdLst/>
              <a:ahLst/>
              <a:cxnLst/>
              <a:rect l="l" t="t" r="r" b="b"/>
              <a:pathLst>
                <a:path w="104119" h="77502" extrusionOk="0">
                  <a:moveTo>
                    <a:pt x="6247" y="1"/>
                  </a:moveTo>
                  <a:cubicBezTo>
                    <a:pt x="2852" y="1"/>
                    <a:pt x="0" y="2807"/>
                    <a:pt x="0" y="6203"/>
                  </a:cubicBezTo>
                  <a:lnTo>
                    <a:pt x="0" y="71299"/>
                  </a:lnTo>
                  <a:cubicBezTo>
                    <a:pt x="0" y="74695"/>
                    <a:pt x="2852" y="77501"/>
                    <a:pt x="6247" y="77501"/>
                  </a:cubicBezTo>
                  <a:lnTo>
                    <a:pt x="97917" y="77501"/>
                  </a:lnTo>
                  <a:cubicBezTo>
                    <a:pt x="101312" y="77501"/>
                    <a:pt x="104119" y="74695"/>
                    <a:pt x="104119" y="71299"/>
                  </a:cubicBezTo>
                  <a:lnTo>
                    <a:pt x="104119" y="6203"/>
                  </a:lnTo>
                  <a:cubicBezTo>
                    <a:pt x="104119" y="2807"/>
                    <a:pt x="101312" y="1"/>
                    <a:pt x="97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128;p77">
              <a:extLst>
                <a:ext uri="{FF2B5EF4-FFF2-40B4-BE49-F238E27FC236}">
                  <a16:creationId xmlns:a16="http://schemas.microsoft.com/office/drawing/2014/main" id="{87CFD104-23CD-4FF9-93DD-2BDA63567E98}"/>
                </a:ext>
              </a:extLst>
            </p:cNvPr>
            <p:cNvSpPr/>
            <p:nvPr/>
          </p:nvSpPr>
          <p:spPr>
            <a:xfrm>
              <a:off x="4110050" y="3208986"/>
              <a:ext cx="817394" cy="6713"/>
            </a:xfrm>
            <a:custGeom>
              <a:avLst/>
              <a:gdLst/>
              <a:ahLst/>
              <a:cxnLst/>
              <a:rect l="l" t="t" r="r" b="b"/>
              <a:pathLst>
                <a:path w="71843" h="590" extrusionOk="0">
                  <a:moveTo>
                    <a:pt x="0" y="1"/>
                  </a:moveTo>
                  <a:lnTo>
                    <a:pt x="0" y="589"/>
                  </a:lnTo>
                  <a:lnTo>
                    <a:pt x="71842" y="589"/>
                  </a:lnTo>
                  <a:lnTo>
                    <a:pt x="71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129;p77">
              <a:extLst>
                <a:ext uri="{FF2B5EF4-FFF2-40B4-BE49-F238E27FC236}">
                  <a16:creationId xmlns:a16="http://schemas.microsoft.com/office/drawing/2014/main" id="{6BDF4427-E9AC-4238-83FF-0E0888DBDB95}"/>
                </a:ext>
              </a:extLst>
            </p:cNvPr>
            <p:cNvSpPr/>
            <p:nvPr/>
          </p:nvSpPr>
          <p:spPr>
            <a:xfrm>
              <a:off x="4110050" y="3118854"/>
              <a:ext cx="817394" cy="11"/>
            </a:xfrm>
            <a:custGeom>
              <a:avLst/>
              <a:gdLst/>
              <a:ahLst/>
              <a:cxnLst/>
              <a:rect l="l" t="t" r="r" b="b"/>
              <a:pathLst>
                <a:path w="71843" h="1" extrusionOk="0">
                  <a:moveTo>
                    <a:pt x="71842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130;p77">
              <a:extLst>
                <a:ext uri="{FF2B5EF4-FFF2-40B4-BE49-F238E27FC236}">
                  <a16:creationId xmlns:a16="http://schemas.microsoft.com/office/drawing/2014/main" id="{ABDAAEF3-402C-4D98-888A-11C84E42E619}"/>
                </a:ext>
              </a:extLst>
            </p:cNvPr>
            <p:cNvSpPr/>
            <p:nvPr/>
          </p:nvSpPr>
          <p:spPr>
            <a:xfrm>
              <a:off x="4110050" y="3022543"/>
              <a:ext cx="817394" cy="11"/>
            </a:xfrm>
            <a:custGeom>
              <a:avLst/>
              <a:gdLst/>
              <a:ahLst/>
              <a:cxnLst/>
              <a:rect l="l" t="t" r="r" b="b"/>
              <a:pathLst>
                <a:path w="71843" h="1" extrusionOk="0">
                  <a:moveTo>
                    <a:pt x="71842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131;p77">
              <a:extLst>
                <a:ext uri="{FF2B5EF4-FFF2-40B4-BE49-F238E27FC236}">
                  <a16:creationId xmlns:a16="http://schemas.microsoft.com/office/drawing/2014/main" id="{EB3FFF11-5490-4FEC-AE94-99CB993E37A4}"/>
                </a:ext>
              </a:extLst>
            </p:cNvPr>
            <p:cNvSpPr/>
            <p:nvPr/>
          </p:nvSpPr>
          <p:spPr>
            <a:xfrm>
              <a:off x="4110050" y="2925721"/>
              <a:ext cx="817394" cy="11"/>
            </a:xfrm>
            <a:custGeom>
              <a:avLst/>
              <a:gdLst/>
              <a:ahLst/>
              <a:cxnLst/>
              <a:rect l="l" t="t" r="r" b="b"/>
              <a:pathLst>
                <a:path w="71843" h="1" extrusionOk="0">
                  <a:moveTo>
                    <a:pt x="7184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132;p77">
              <a:extLst>
                <a:ext uri="{FF2B5EF4-FFF2-40B4-BE49-F238E27FC236}">
                  <a16:creationId xmlns:a16="http://schemas.microsoft.com/office/drawing/2014/main" id="{049B877B-CF78-4048-940C-0F7AD97046DC}"/>
                </a:ext>
              </a:extLst>
            </p:cNvPr>
            <p:cNvSpPr/>
            <p:nvPr/>
          </p:nvSpPr>
          <p:spPr>
            <a:xfrm>
              <a:off x="4110050" y="2829399"/>
              <a:ext cx="817394" cy="11"/>
            </a:xfrm>
            <a:custGeom>
              <a:avLst/>
              <a:gdLst/>
              <a:ahLst/>
              <a:cxnLst/>
              <a:rect l="l" t="t" r="r" b="b"/>
              <a:pathLst>
                <a:path w="71843" h="1" extrusionOk="0">
                  <a:moveTo>
                    <a:pt x="71842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133;p77">
              <a:extLst>
                <a:ext uri="{FF2B5EF4-FFF2-40B4-BE49-F238E27FC236}">
                  <a16:creationId xmlns:a16="http://schemas.microsoft.com/office/drawing/2014/main" id="{7BF5FADF-30ED-499F-A3BA-1EDD016FEF57}"/>
                </a:ext>
              </a:extLst>
            </p:cNvPr>
            <p:cNvSpPr/>
            <p:nvPr/>
          </p:nvSpPr>
          <p:spPr>
            <a:xfrm>
              <a:off x="4110050" y="2732576"/>
              <a:ext cx="817394" cy="11"/>
            </a:xfrm>
            <a:custGeom>
              <a:avLst/>
              <a:gdLst/>
              <a:ahLst/>
              <a:cxnLst/>
              <a:rect l="l" t="t" r="r" b="b"/>
              <a:pathLst>
                <a:path w="71843" h="1" extrusionOk="0">
                  <a:moveTo>
                    <a:pt x="7184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134;p77">
              <a:extLst>
                <a:ext uri="{FF2B5EF4-FFF2-40B4-BE49-F238E27FC236}">
                  <a16:creationId xmlns:a16="http://schemas.microsoft.com/office/drawing/2014/main" id="{D1264BE8-D672-45AC-8C78-517AF76A905C}"/>
                </a:ext>
              </a:extLst>
            </p:cNvPr>
            <p:cNvSpPr/>
            <p:nvPr/>
          </p:nvSpPr>
          <p:spPr>
            <a:xfrm>
              <a:off x="3955532" y="3215688"/>
              <a:ext cx="77265" cy="11"/>
            </a:xfrm>
            <a:custGeom>
              <a:avLst/>
              <a:gdLst/>
              <a:ahLst/>
              <a:cxnLst/>
              <a:rect l="l" t="t" r="r" b="b"/>
              <a:pathLst>
                <a:path w="6791" h="1" extrusionOk="0">
                  <a:moveTo>
                    <a:pt x="679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135;p77">
              <a:extLst>
                <a:ext uri="{FF2B5EF4-FFF2-40B4-BE49-F238E27FC236}">
                  <a16:creationId xmlns:a16="http://schemas.microsoft.com/office/drawing/2014/main" id="{6028C9FB-4848-490D-B31F-DE82640D7F8D}"/>
                </a:ext>
              </a:extLst>
            </p:cNvPr>
            <p:cNvSpPr/>
            <p:nvPr/>
          </p:nvSpPr>
          <p:spPr>
            <a:xfrm>
              <a:off x="3948842" y="3202808"/>
              <a:ext cx="90144" cy="19069"/>
            </a:xfrm>
            <a:custGeom>
              <a:avLst/>
              <a:gdLst/>
              <a:ahLst/>
              <a:cxnLst/>
              <a:rect l="l" t="t" r="r" b="b"/>
              <a:pathLst>
                <a:path w="7923" h="1676" extrusionOk="0">
                  <a:moveTo>
                    <a:pt x="589" y="1"/>
                  </a:moveTo>
                  <a:cubicBezTo>
                    <a:pt x="589" y="1"/>
                    <a:pt x="0" y="544"/>
                    <a:pt x="0" y="1132"/>
                  </a:cubicBezTo>
                  <a:lnTo>
                    <a:pt x="589" y="1676"/>
                  </a:lnTo>
                  <a:lnTo>
                    <a:pt x="7379" y="1676"/>
                  </a:lnTo>
                  <a:lnTo>
                    <a:pt x="7922" y="1132"/>
                  </a:lnTo>
                  <a:cubicBezTo>
                    <a:pt x="7922" y="544"/>
                    <a:pt x="7379" y="1"/>
                    <a:pt x="7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136;p77">
              <a:extLst>
                <a:ext uri="{FF2B5EF4-FFF2-40B4-BE49-F238E27FC236}">
                  <a16:creationId xmlns:a16="http://schemas.microsoft.com/office/drawing/2014/main" id="{4D134990-73E2-4533-BD65-DD706E77DC19}"/>
                </a:ext>
              </a:extLst>
            </p:cNvPr>
            <p:cNvSpPr/>
            <p:nvPr/>
          </p:nvSpPr>
          <p:spPr>
            <a:xfrm>
              <a:off x="3955532" y="3118854"/>
              <a:ext cx="77265" cy="11"/>
            </a:xfrm>
            <a:custGeom>
              <a:avLst/>
              <a:gdLst/>
              <a:ahLst/>
              <a:cxnLst/>
              <a:rect l="l" t="t" r="r" b="b"/>
              <a:pathLst>
                <a:path w="6791" h="1" extrusionOk="0">
                  <a:moveTo>
                    <a:pt x="679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137;p77">
              <a:extLst>
                <a:ext uri="{FF2B5EF4-FFF2-40B4-BE49-F238E27FC236}">
                  <a16:creationId xmlns:a16="http://schemas.microsoft.com/office/drawing/2014/main" id="{491B5CC9-4C57-4BB4-8147-610BCF53A0E7}"/>
                </a:ext>
              </a:extLst>
            </p:cNvPr>
            <p:cNvSpPr/>
            <p:nvPr/>
          </p:nvSpPr>
          <p:spPr>
            <a:xfrm>
              <a:off x="3948842" y="3105986"/>
              <a:ext cx="90144" cy="19581"/>
            </a:xfrm>
            <a:custGeom>
              <a:avLst/>
              <a:gdLst/>
              <a:ahLst/>
              <a:cxnLst/>
              <a:rect l="l" t="t" r="r" b="b"/>
              <a:pathLst>
                <a:path w="7923" h="1721" extrusionOk="0">
                  <a:moveTo>
                    <a:pt x="589" y="0"/>
                  </a:moveTo>
                  <a:cubicBezTo>
                    <a:pt x="589" y="0"/>
                    <a:pt x="0" y="589"/>
                    <a:pt x="0" y="1132"/>
                  </a:cubicBezTo>
                  <a:cubicBezTo>
                    <a:pt x="0" y="1720"/>
                    <a:pt x="589" y="1720"/>
                    <a:pt x="589" y="1720"/>
                  </a:cubicBezTo>
                  <a:lnTo>
                    <a:pt x="7379" y="1720"/>
                  </a:lnTo>
                  <a:cubicBezTo>
                    <a:pt x="7379" y="1720"/>
                    <a:pt x="7922" y="1720"/>
                    <a:pt x="7922" y="1132"/>
                  </a:cubicBezTo>
                  <a:cubicBezTo>
                    <a:pt x="7922" y="589"/>
                    <a:pt x="7379" y="0"/>
                    <a:pt x="7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138;p77">
              <a:extLst>
                <a:ext uri="{FF2B5EF4-FFF2-40B4-BE49-F238E27FC236}">
                  <a16:creationId xmlns:a16="http://schemas.microsoft.com/office/drawing/2014/main" id="{94369550-2E5C-4023-A09C-08EEC894BD88}"/>
                </a:ext>
              </a:extLst>
            </p:cNvPr>
            <p:cNvSpPr/>
            <p:nvPr/>
          </p:nvSpPr>
          <p:spPr>
            <a:xfrm>
              <a:off x="3955532" y="3022543"/>
              <a:ext cx="77265" cy="11"/>
            </a:xfrm>
            <a:custGeom>
              <a:avLst/>
              <a:gdLst/>
              <a:ahLst/>
              <a:cxnLst/>
              <a:rect l="l" t="t" r="r" b="b"/>
              <a:pathLst>
                <a:path w="6791" h="1" extrusionOk="0">
                  <a:moveTo>
                    <a:pt x="679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139;p77">
              <a:extLst>
                <a:ext uri="{FF2B5EF4-FFF2-40B4-BE49-F238E27FC236}">
                  <a16:creationId xmlns:a16="http://schemas.microsoft.com/office/drawing/2014/main" id="{A60D2108-5098-4FE3-B7F4-77979B73F292}"/>
                </a:ext>
              </a:extLst>
            </p:cNvPr>
            <p:cNvSpPr/>
            <p:nvPr/>
          </p:nvSpPr>
          <p:spPr>
            <a:xfrm>
              <a:off x="3948842" y="3015853"/>
              <a:ext cx="90144" cy="12879"/>
            </a:xfrm>
            <a:custGeom>
              <a:avLst/>
              <a:gdLst/>
              <a:ahLst/>
              <a:cxnLst/>
              <a:rect l="l" t="t" r="r" b="b"/>
              <a:pathLst>
                <a:path w="7923" h="1132" extrusionOk="0">
                  <a:moveTo>
                    <a:pt x="589" y="0"/>
                  </a:moveTo>
                  <a:cubicBezTo>
                    <a:pt x="589" y="0"/>
                    <a:pt x="0" y="0"/>
                    <a:pt x="0" y="589"/>
                  </a:cubicBezTo>
                  <a:cubicBezTo>
                    <a:pt x="0" y="1132"/>
                    <a:pt x="589" y="1132"/>
                    <a:pt x="589" y="1132"/>
                  </a:cubicBezTo>
                  <a:lnTo>
                    <a:pt x="7379" y="1132"/>
                  </a:lnTo>
                  <a:cubicBezTo>
                    <a:pt x="7379" y="1132"/>
                    <a:pt x="7922" y="1132"/>
                    <a:pt x="7922" y="589"/>
                  </a:cubicBezTo>
                  <a:cubicBezTo>
                    <a:pt x="7922" y="0"/>
                    <a:pt x="7379" y="0"/>
                    <a:pt x="7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140;p77">
              <a:extLst>
                <a:ext uri="{FF2B5EF4-FFF2-40B4-BE49-F238E27FC236}">
                  <a16:creationId xmlns:a16="http://schemas.microsoft.com/office/drawing/2014/main" id="{AE79F0DD-7EB9-4428-A8C6-ECDC7B6652EB}"/>
                </a:ext>
              </a:extLst>
            </p:cNvPr>
            <p:cNvSpPr/>
            <p:nvPr/>
          </p:nvSpPr>
          <p:spPr>
            <a:xfrm>
              <a:off x="3955532" y="2925721"/>
              <a:ext cx="77265" cy="11"/>
            </a:xfrm>
            <a:custGeom>
              <a:avLst/>
              <a:gdLst/>
              <a:ahLst/>
              <a:cxnLst/>
              <a:rect l="l" t="t" r="r" b="b"/>
              <a:pathLst>
                <a:path w="6791" h="1" extrusionOk="0">
                  <a:moveTo>
                    <a:pt x="679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141;p77">
              <a:extLst>
                <a:ext uri="{FF2B5EF4-FFF2-40B4-BE49-F238E27FC236}">
                  <a16:creationId xmlns:a16="http://schemas.microsoft.com/office/drawing/2014/main" id="{7D34584F-E042-4EDF-95B6-F24F4A16617A}"/>
                </a:ext>
              </a:extLst>
            </p:cNvPr>
            <p:cNvSpPr/>
            <p:nvPr/>
          </p:nvSpPr>
          <p:spPr>
            <a:xfrm>
              <a:off x="3948842" y="2919531"/>
              <a:ext cx="90144" cy="12891"/>
            </a:xfrm>
            <a:custGeom>
              <a:avLst/>
              <a:gdLst/>
              <a:ahLst/>
              <a:cxnLst/>
              <a:rect l="l" t="t" r="r" b="b"/>
              <a:pathLst>
                <a:path w="7923" h="1133" extrusionOk="0">
                  <a:moveTo>
                    <a:pt x="589" y="1"/>
                  </a:moveTo>
                  <a:cubicBezTo>
                    <a:pt x="589" y="1"/>
                    <a:pt x="0" y="1"/>
                    <a:pt x="0" y="544"/>
                  </a:cubicBezTo>
                  <a:cubicBezTo>
                    <a:pt x="0" y="1133"/>
                    <a:pt x="589" y="1133"/>
                    <a:pt x="589" y="1133"/>
                  </a:cubicBezTo>
                  <a:lnTo>
                    <a:pt x="7379" y="1133"/>
                  </a:lnTo>
                  <a:cubicBezTo>
                    <a:pt x="7379" y="1133"/>
                    <a:pt x="7922" y="1133"/>
                    <a:pt x="7922" y="544"/>
                  </a:cubicBezTo>
                  <a:cubicBezTo>
                    <a:pt x="7922" y="1"/>
                    <a:pt x="7379" y="1"/>
                    <a:pt x="7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142;p77">
              <a:extLst>
                <a:ext uri="{FF2B5EF4-FFF2-40B4-BE49-F238E27FC236}">
                  <a16:creationId xmlns:a16="http://schemas.microsoft.com/office/drawing/2014/main" id="{2336D425-457D-4E96-A931-9F943787CBC5}"/>
                </a:ext>
              </a:extLst>
            </p:cNvPr>
            <p:cNvSpPr/>
            <p:nvPr/>
          </p:nvSpPr>
          <p:spPr>
            <a:xfrm>
              <a:off x="3955532" y="2829399"/>
              <a:ext cx="77265" cy="11"/>
            </a:xfrm>
            <a:custGeom>
              <a:avLst/>
              <a:gdLst/>
              <a:ahLst/>
              <a:cxnLst/>
              <a:rect l="l" t="t" r="r" b="b"/>
              <a:pathLst>
                <a:path w="6791" h="1" extrusionOk="0">
                  <a:moveTo>
                    <a:pt x="679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143;p77">
              <a:extLst>
                <a:ext uri="{FF2B5EF4-FFF2-40B4-BE49-F238E27FC236}">
                  <a16:creationId xmlns:a16="http://schemas.microsoft.com/office/drawing/2014/main" id="{111248CC-1FD3-4C00-BEBA-1C0F9ECB63CC}"/>
                </a:ext>
              </a:extLst>
            </p:cNvPr>
            <p:cNvSpPr/>
            <p:nvPr/>
          </p:nvSpPr>
          <p:spPr>
            <a:xfrm>
              <a:off x="3948842" y="2822709"/>
              <a:ext cx="90144" cy="19581"/>
            </a:xfrm>
            <a:custGeom>
              <a:avLst/>
              <a:gdLst/>
              <a:ahLst/>
              <a:cxnLst/>
              <a:rect l="l" t="t" r="r" b="b"/>
              <a:pathLst>
                <a:path w="7923" h="1721" extrusionOk="0">
                  <a:moveTo>
                    <a:pt x="589" y="0"/>
                  </a:moveTo>
                  <a:cubicBezTo>
                    <a:pt x="589" y="0"/>
                    <a:pt x="0" y="0"/>
                    <a:pt x="0" y="589"/>
                  </a:cubicBezTo>
                  <a:cubicBezTo>
                    <a:pt x="0" y="1132"/>
                    <a:pt x="589" y="1720"/>
                    <a:pt x="589" y="1720"/>
                  </a:cubicBezTo>
                  <a:lnTo>
                    <a:pt x="7379" y="1720"/>
                  </a:lnTo>
                  <a:cubicBezTo>
                    <a:pt x="7379" y="1720"/>
                    <a:pt x="7922" y="1132"/>
                    <a:pt x="7922" y="589"/>
                  </a:cubicBezTo>
                  <a:cubicBezTo>
                    <a:pt x="7922" y="0"/>
                    <a:pt x="7379" y="0"/>
                    <a:pt x="7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144;p77">
              <a:extLst>
                <a:ext uri="{FF2B5EF4-FFF2-40B4-BE49-F238E27FC236}">
                  <a16:creationId xmlns:a16="http://schemas.microsoft.com/office/drawing/2014/main" id="{1D4E1DFF-F33E-448A-ADFD-4C2DBE4C517B}"/>
                </a:ext>
              </a:extLst>
            </p:cNvPr>
            <p:cNvSpPr/>
            <p:nvPr/>
          </p:nvSpPr>
          <p:spPr>
            <a:xfrm>
              <a:off x="3955532" y="2732576"/>
              <a:ext cx="77265" cy="11"/>
            </a:xfrm>
            <a:custGeom>
              <a:avLst/>
              <a:gdLst/>
              <a:ahLst/>
              <a:cxnLst/>
              <a:rect l="l" t="t" r="r" b="b"/>
              <a:pathLst>
                <a:path w="6791" h="1" extrusionOk="0">
                  <a:moveTo>
                    <a:pt x="679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145;p77">
              <a:extLst>
                <a:ext uri="{FF2B5EF4-FFF2-40B4-BE49-F238E27FC236}">
                  <a16:creationId xmlns:a16="http://schemas.microsoft.com/office/drawing/2014/main" id="{638FABE6-7BDA-48BE-A263-4D69921F013E}"/>
                </a:ext>
              </a:extLst>
            </p:cNvPr>
            <p:cNvSpPr/>
            <p:nvPr/>
          </p:nvSpPr>
          <p:spPr>
            <a:xfrm>
              <a:off x="3948842" y="2726387"/>
              <a:ext cx="90144" cy="19069"/>
            </a:xfrm>
            <a:custGeom>
              <a:avLst/>
              <a:gdLst/>
              <a:ahLst/>
              <a:cxnLst/>
              <a:rect l="l" t="t" r="r" b="b"/>
              <a:pathLst>
                <a:path w="7923" h="1676" extrusionOk="0">
                  <a:moveTo>
                    <a:pt x="589" y="1"/>
                  </a:moveTo>
                  <a:lnTo>
                    <a:pt x="0" y="544"/>
                  </a:lnTo>
                  <a:cubicBezTo>
                    <a:pt x="0" y="1133"/>
                    <a:pt x="589" y="1676"/>
                    <a:pt x="589" y="1676"/>
                  </a:cubicBezTo>
                  <a:lnTo>
                    <a:pt x="7379" y="1676"/>
                  </a:lnTo>
                  <a:cubicBezTo>
                    <a:pt x="7379" y="1676"/>
                    <a:pt x="7922" y="1133"/>
                    <a:pt x="7922" y="544"/>
                  </a:cubicBezTo>
                  <a:lnTo>
                    <a:pt x="7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146;p77">
              <a:extLst>
                <a:ext uri="{FF2B5EF4-FFF2-40B4-BE49-F238E27FC236}">
                  <a16:creationId xmlns:a16="http://schemas.microsoft.com/office/drawing/2014/main" id="{A57C4770-C238-44C4-AD8E-0C9CC84C6FAA}"/>
                </a:ext>
              </a:extLst>
            </p:cNvPr>
            <p:cNvSpPr/>
            <p:nvPr/>
          </p:nvSpPr>
          <p:spPr>
            <a:xfrm>
              <a:off x="4110050" y="3022543"/>
              <a:ext cx="96322" cy="193156"/>
            </a:xfrm>
            <a:custGeom>
              <a:avLst/>
              <a:gdLst/>
              <a:ahLst/>
              <a:cxnLst/>
              <a:rect l="l" t="t" r="r" b="b"/>
              <a:pathLst>
                <a:path w="8466" h="16977" extrusionOk="0">
                  <a:moveTo>
                    <a:pt x="3939" y="1"/>
                  </a:moveTo>
                  <a:cubicBezTo>
                    <a:pt x="1675" y="1"/>
                    <a:pt x="0" y="1676"/>
                    <a:pt x="0" y="3939"/>
                  </a:cubicBezTo>
                  <a:lnTo>
                    <a:pt x="0" y="12450"/>
                  </a:lnTo>
                  <a:cubicBezTo>
                    <a:pt x="0" y="14713"/>
                    <a:pt x="1675" y="16976"/>
                    <a:pt x="3939" y="16976"/>
                  </a:cubicBezTo>
                  <a:cubicBezTo>
                    <a:pt x="6202" y="16976"/>
                    <a:pt x="8466" y="14713"/>
                    <a:pt x="8466" y="12450"/>
                  </a:cubicBezTo>
                  <a:lnTo>
                    <a:pt x="8466" y="3939"/>
                  </a:lnTo>
                  <a:cubicBezTo>
                    <a:pt x="8466" y="1676"/>
                    <a:pt x="6202" y="1"/>
                    <a:pt x="3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147;p77">
              <a:extLst>
                <a:ext uri="{FF2B5EF4-FFF2-40B4-BE49-F238E27FC236}">
                  <a16:creationId xmlns:a16="http://schemas.microsoft.com/office/drawing/2014/main" id="{200D3724-E44D-4D33-A15D-CB90F53C88E4}"/>
                </a:ext>
              </a:extLst>
            </p:cNvPr>
            <p:cNvSpPr/>
            <p:nvPr/>
          </p:nvSpPr>
          <p:spPr>
            <a:xfrm>
              <a:off x="4831110" y="3080227"/>
              <a:ext cx="96333" cy="135472"/>
            </a:xfrm>
            <a:custGeom>
              <a:avLst/>
              <a:gdLst/>
              <a:ahLst/>
              <a:cxnLst/>
              <a:rect l="l" t="t" r="r" b="b"/>
              <a:pathLst>
                <a:path w="8467" h="11907" extrusionOk="0">
                  <a:moveTo>
                    <a:pt x="4528" y="1"/>
                  </a:moveTo>
                  <a:cubicBezTo>
                    <a:pt x="2264" y="1"/>
                    <a:pt x="1" y="1721"/>
                    <a:pt x="1" y="3984"/>
                  </a:cubicBezTo>
                  <a:lnTo>
                    <a:pt x="1" y="7380"/>
                  </a:lnTo>
                  <a:cubicBezTo>
                    <a:pt x="1" y="9643"/>
                    <a:pt x="2264" y="11906"/>
                    <a:pt x="4528" y="11906"/>
                  </a:cubicBezTo>
                  <a:cubicBezTo>
                    <a:pt x="6791" y="11906"/>
                    <a:pt x="8466" y="9643"/>
                    <a:pt x="8466" y="7380"/>
                  </a:cubicBezTo>
                  <a:lnTo>
                    <a:pt x="8466" y="3984"/>
                  </a:lnTo>
                  <a:cubicBezTo>
                    <a:pt x="8466" y="1721"/>
                    <a:pt x="6791" y="1"/>
                    <a:pt x="4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148;p77">
              <a:extLst>
                <a:ext uri="{FF2B5EF4-FFF2-40B4-BE49-F238E27FC236}">
                  <a16:creationId xmlns:a16="http://schemas.microsoft.com/office/drawing/2014/main" id="{6FBC39FE-0BBA-419D-8AD9-2E50EF9D82F3}"/>
                </a:ext>
              </a:extLst>
            </p:cNvPr>
            <p:cNvSpPr/>
            <p:nvPr/>
          </p:nvSpPr>
          <p:spPr>
            <a:xfrm>
              <a:off x="4290315" y="2945290"/>
              <a:ext cx="96322" cy="270409"/>
            </a:xfrm>
            <a:custGeom>
              <a:avLst/>
              <a:gdLst/>
              <a:ahLst/>
              <a:cxnLst/>
              <a:rect l="l" t="t" r="r" b="b"/>
              <a:pathLst>
                <a:path w="8466" h="23767" extrusionOk="0">
                  <a:moveTo>
                    <a:pt x="4527" y="0"/>
                  </a:moveTo>
                  <a:cubicBezTo>
                    <a:pt x="1675" y="0"/>
                    <a:pt x="0" y="2264"/>
                    <a:pt x="0" y="4527"/>
                  </a:cubicBezTo>
                  <a:lnTo>
                    <a:pt x="0" y="19240"/>
                  </a:lnTo>
                  <a:cubicBezTo>
                    <a:pt x="0" y="21503"/>
                    <a:pt x="1675" y="23766"/>
                    <a:pt x="4527" y="23766"/>
                  </a:cubicBezTo>
                  <a:cubicBezTo>
                    <a:pt x="6791" y="23766"/>
                    <a:pt x="8466" y="21503"/>
                    <a:pt x="8466" y="19240"/>
                  </a:cubicBezTo>
                  <a:lnTo>
                    <a:pt x="8466" y="4527"/>
                  </a:lnTo>
                  <a:cubicBezTo>
                    <a:pt x="8466" y="2264"/>
                    <a:pt x="6791" y="0"/>
                    <a:pt x="4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149;p77">
              <a:extLst>
                <a:ext uri="{FF2B5EF4-FFF2-40B4-BE49-F238E27FC236}">
                  <a16:creationId xmlns:a16="http://schemas.microsoft.com/office/drawing/2014/main" id="{8CCC2E8F-EB67-4025-8140-033C15474C1E}"/>
                </a:ext>
              </a:extLst>
            </p:cNvPr>
            <p:cNvSpPr/>
            <p:nvPr/>
          </p:nvSpPr>
          <p:spPr>
            <a:xfrm>
              <a:off x="4650845" y="2880905"/>
              <a:ext cx="96322" cy="334794"/>
            </a:xfrm>
            <a:custGeom>
              <a:avLst/>
              <a:gdLst/>
              <a:ahLst/>
              <a:cxnLst/>
              <a:rect l="l" t="t" r="r" b="b"/>
              <a:pathLst>
                <a:path w="8466" h="29426" extrusionOk="0">
                  <a:moveTo>
                    <a:pt x="4528" y="1"/>
                  </a:moveTo>
                  <a:cubicBezTo>
                    <a:pt x="2264" y="1"/>
                    <a:pt x="1" y="1676"/>
                    <a:pt x="1" y="3939"/>
                  </a:cubicBezTo>
                  <a:lnTo>
                    <a:pt x="1" y="24899"/>
                  </a:lnTo>
                  <a:cubicBezTo>
                    <a:pt x="1" y="27162"/>
                    <a:pt x="2264" y="29425"/>
                    <a:pt x="4528" y="29425"/>
                  </a:cubicBezTo>
                  <a:cubicBezTo>
                    <a:pt x="6791" y="29425"/>
                    <a:pt x="8466" y="27162"/>
                    <a:pt x="8466" y="24899"/>
                  </a:cubicBezTo>
                  <a:lnTo>
                    <a:pt x="8466" y="3939"/>
                  </a:lnTo>
                  <a:cubicBezTo>
                    <a:pt x="8466" y="1676"/>
                    <a:pt x="6791" y="1"/>
                    <a:pt x="4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150;p77">
              <a:extLst>
                <a:ext uri="{FF2B5EF4-FFF2-40B4-BE49-F238E27FC236}">
                  <a16:creationId xmlns:a16="http://schemas.microsoft.com/office/drawing/2014/main" id="{783AC548-551A-49FB-9B01-9F3F14487AF6}"/>
                </a:ext>
              </a:extLst>
            </p:cNvPr>
            <p:cNvSpPr/>
            <p:nvPr/>
          </p:nvSpPr>
          <p:spPr>
            <a:xfrm>
              <a:off x="4470580" y="2765025"/>
              <a:ext cx="96322" cy="450674"/>
            </a:xfrm>
            <a:custGeom>
              <a:avLst/>
              <a:gdLst/>
              <a:ahLst/>
              <a:cxnLst/>
              <a:rect l="l" t="t" r="r" b="b"/>
              <a:pathLst>
                <a:path w="8466" h="39611" extrusionOk="0">
                  <a:moveTo>
                    <a:pt x="4527" y="0"/>
                  </a:moveTo>
                  <a:cubicBezTo>
                    <a:pt x="2264" y="0"/>
                    <a:pt x="0" y="2264"/>
                    <a:pt x="0" y="4527"/>
                  </a:cubicBezTo>
                  <a:lnTo>
                    <a:pt x="0" y="35084"/>
                  </a:lnTo>
                  <a:cubicBezTo>
                    <a:pt x="0" y="37347"/>
                    <a:pt x="2264" y="39610"/>
                    <a:pt x="4527" y="39610"/>
                  </a:cubicBezTo>
                  <a:cubicBezTo>
                    <a:pt x="6791" y="39610"/>
                    <a:pt x="8466" y="37347"/>
                    <a:pt x="8466" y="35084"/>
                  </a:cubicBezTo>
                  <a:lnTo>
                    <a:pt x="8466" y="4527"/>
                  </a:lnTo>
                  <a:cubicBezTo>
                    <a:pt x="8466" y="2264"/>
                    <a:pt x="679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151;p77">
              <a:extLst>
                <a:ext uri="{FF2B5EF4-FFF2-40B4-BE49-F238E27FC236}">
                  <a16:creationId xmlns:a16="http://schemas.microsoft.com/office/drawing/2014/main" id="{946B0840-9F11-4044-9D06-874E0F5621D6}"/>
                </a:ext>
              </a:extLst>
            </p:cNvPr>
            <p:cNvSpPr/>
            <p:nvPr/>
          </p:nvSpPr>
          <p:spPr>
            <a:xfrm>
              <a:off x="4180613" y="2571880"/>
              <a:ext cx="476421" cy="44816"/>
            </a:xfrm>
            <a:custGeom>
              <a:avLst/>
              <a:gdLst/>
              <a:ahLst/>
              <a:cxnLst/>
              <a:rect l="l" t="t" r="r" b="b"/>
              <a:pathLst>
                <a:path w="41874" h="3939" extrusionOk="0">
                  <a:moveTo>
                    <a:pt x="1720" y="0"/>
                  </a:moveTo>
                  <a:cubicBezTo>
                    <a:pt x="1132" y="0"/>
                    <a:pt x="0" y="1132"/>
                    <a:pt x="0" y="1675"/>
                  </a:cubicBezTo>
                  <a:cubicBezTo>
                    <a:pt x="0" y="2807"/>
                    <a:pt x="1132" y="3939"/>
                    <a:pt x="1720" y="3939"/>
                  </a:cubicBezTo>
                  <a:lnTo>
                    <a:pt x="40199" y="3939"/>
                  </a:lnTo>
                  <a:cubicBezTo>
                    <a:pt x="41331" y="3939"/>
                    <a:pt x="41874" y="2807"/>
                    <a:pt x="41874" y="1675"/>
                  </a:cubicBezTo>
                  <a:cubicBezTo>
                    <a:pt x="41874" y="1132"/>
                    <a:pt x="41331" y="0"/>
                    <a:pt x="40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152;p77">
              <a:extLst>
                <a:ext uri="{FF2B5EF4-FFF2-40B4-BE49-F238E27FC236}">
                  <a16:creationId xmlns:a16="http://schemas.microsoft.com/office/drawing/2014/main" id="{836AD72D-82D4-4B39-84A1-A9625D3F3B29}"/>
                </a:ext>
              </a:extLst>
            </p:cNvPr>
            <p:cNvSpPr/>
            <p:nvPr/>
          </p:nvSpPr>
          <p:spPr>
            <a:xfrm>
              <a:off x="4708529" y="2571880"/>
              <a:ext cx="186978" cy="44816"/>
            </a:xfrm>
            <a:custGeom>
              <a:avLst/>
              <a:gdLst/>
              <a:ahLst/>
              <a:cxnLst/>
              <a:rect l="l" t="t" r="r" b="b"/>
              <a:pathLst>
                <a:path w="16434" h="3939" extrusionOk="0">
                  <a:moveTo>
                    <a:pt x="1721" y="0"/>
                  </a:moveTo>
                  <a:cubicBezTo>
                    <a:pt x="589" y="0"/>
                    <a:pt x="1" y="1132"/>
                    <a:pt x="1" y="1675"/>
                  </a:cubicBezTo>
                  <a:cubicBezTo>
                    <a:pt x="1" y="2807"/>
                    <a:pt x="589" y="3939"/>
                    <a:pt x="1721" y="3939"/>
                  </a:cubicBezTo>
                  <a:lnTo>
                    <a:pt x="14713" y="3939"/>
                  </a:lnTo>
                  <a:cubicBezTo>
                    <a:pt x="15845" y="3939"/>
                    <a:pt x="16433" y="2807"/>
                    <a:pt x="16433" y="1675"/>
                  </a:cubicBezTo>
                  <a:cubicBezTo>
                    <a:pt x="16433" y="1132"/>
                    <a:pt x="15845" y="0"/>
                    <a:pt x="14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153;p77">
              <a:extLst>
                <a:ext uri="{FF2B5EF4-FFF2-40B4-BE49-F238E27FC236}">
                  <a16:creationId xmlns:a16="http://schemas.microsoft.com/office/drawing/2014/main" id="{AF1B2C79-25B7-434C-A504-697ABC36477B}"/>
                </a:ext>
              </a:extLst>
            </p:cNvPr>
            <p:cNvSpPr/>
            <p:nvPr/>
          </p:nvSpPr>
          <p:spPr>
            <a:xfrm>
              <a:off x="3935963" y="2533254"/>
              <a:ext cx="115891" cy="122069"/>
            </a:xfrm>
            <a:custGeom>
              <a:avLst/>
              <a:gdLst/>
              <a:ahLst/>
              <a:cxnLst/>
              <a:rect l="l" t="t" r="r" b="b"/>
              <a:pathLst>
                <a:path w="10186" h="10729" extrusionOk="0">
                  <a:moveTo>
                    <a:pt x="5116" y="0"/>
                  </a:moveTo>
                  <a:cubicBezTo>
                    <a:pt x="2264" y="0"/>
                    <a:pt x="0" y="2264"/>
                    <a:pt x="0" y="5070"/>
                  </a:cubicBezTo>
                  <a:cubicBezTo>
                    <a:pt x="0" y="8465"/>
                    <a:pt x="2264" y="10729"/>
                    <a:pt x="5116" y="10729"/>
                  </a:cubicBezTo>
                  <a:cubicBezTo>
                    <a:pt x="7922" y="10729"/>
                    <a:pt x="10186" y="8465"/>
                    <a:pt x="10186" y="5070"/>
                  </a:cubicBezTo>
                  <a:cubicBezTo>
                    <a:pt x="10186" y="2264"/>
                    <a:pt x="7922" y="0"/>
                    <a:pt x="5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154;p77">
              <a:extLst>
                <a:ext uri="{FF2B5EF4-FFF2-40B4-BE49-F238E27FC236}">
                  <a16:creationId xmlns:a16="http://schemas.microsoft.com/office/drawing/2014/main" id="{AFF2AE49-739A-4002-BF61-9285B7A44AF0}"/>
                </a:ext>
              </a:extLst>
            </p:cNvPr>
            <p:cNvSpPr/>
            <p:nvPr/>
          </p:nvSpPr>
          <p:spPr>
            <a:xfrm>
              <a:off x="5165893" y="2088769"/>
              <a:ext cx="733951" cy="733951"/>
            </a:xfrm>
            <a:custGeom>
              <a:avLst/>
              <a:gdLst/>
              <a:ahLst/>
              <a:cxnLst/>
              <a:rect l="l" t="t" r="r" b="b"/>
              <a:pathLst>
                <a:path w="64509" h="64509" extrusionOk="0">
                  <a:moveTo>
                    <a:pt x="32232" y="7922"/>
                  </a:moveTo>
                  <a:cubicBezTo>
                    <a:pt x="45813" y="7922"/>
                    <a:pt x="56587" y="18696"/>
                    <a:pt x="56587" y="32277"/>
                  </a:cubicBezTo>
                  <a:cubicBezTo>
                    <a:pt x="56587" y="45857"/>
                    <a:pt x="45813" y="56586"/>
                    <a:pt x="32232" y="56586"/>
                  </a:cubicBezTo>
                  <a:cubicBezTo>
                    <a:pt x="18651" y="56586"/>
                    <a:pt x="7923" y="45857"/>
                    <a:pt x="7923" y="32277"/>
                  </a:cubicBezTo>
                  <a:cubicBezTo>
                    <a:pt x="7923" y="18696"/>
                    <a:pt x="18651" y="7922"/>
                    <a:pt x="32232" y="7922"/>
                  </a:cubicBezTo>
                  <a:close/>
                  <a:moveTo>
                    <a:pt x="32232" y="0"/>
                  </a:moveTo>
                  <a:cubicBezTo>
                    <a:pt x="14713" y="0"/>
                    <a:pt x="1" y="14712"/>
                    <a:pt x="1" y="32277"/>
                  </a:cubicBezTo>
                  <a:cubicBezTo>
                    <a:pt x="1" y="49796"/>
                    <a:pt x="14713" y="64508"/>
                    <a:pt x="32232" y="64508"/>
                  </a:cubicBezTo>
                  <a:cubicBezTo>
                    <a:pt x="49796" y="64508"/>
                    <a:pt x="64509" y="49796"/>
                    <a:pt x="64509" y="32277"/>
                  </a:cubicBezTo>
                  <a:cubicBezTo>
                    <a:pt x="64509" y="14712"/>
                    <a:pt x="49796" y="0"/>
                    <a:pt x="32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155;p77">
              <a:extLst>
                <a:ext uri="{FF2B5EF4-FFF2-40B4-BE49-F238E27FC236}">
                  <a16:creationId xmlns:a16="http://schemas.microsoft.com/office/drawing/2014/main" id="{DE45B36E-EA12-4983-BA3B-7E886A679E00}"/>
                </a:ext>
              </a:extLst>
            </p:cNvPr>
            <p:cNvSpPr/>
            <p:nvPr/>
          </p:nvSpPr>
          <p:spPr>
            <a:xfrm>
              <a:off x="5165893" y="2183794"/>
              <a:ext cx="412048" cy="638926"/>
            </a:xfrm>
            <a:custGeom>
              <a:avLst/>
              <a:gdLst/>
              <a:ahLst/>
              <a:cxnLst/>
              <a:rect l="l" t="t" r="r" b="b"/>
              <a:pathLst>
                <a:path w="36216" h="56157" extrusionOk="0">
                  <a:moveTo>
                    <a:pt x="11935" y="0"/>
                  </a:moveTo>
                  <a:cubicBezTo>
                    <a:pt x="11012" y="0"/>
                    <a:pt x="10163" y="430"/>
                    <a:pt x="9598" y="1290"/>
                  </a:cubicBezTo>
                  <a:cubicBezTo>
                    <a:pt x="3396" y="7492"/>
                    <a:pt x="1" y="15414"/>
                    <a:pt x="1" y="23925"/>
                  </a:cubicBezTo>
                  <a:cubicBezTo>
                    <a:pt x="1" y="41444"/>
                    <a:pt x="14713" y="56156"/>
                    <a:pt x="32232" y="56156"/>
                  </a:cubicBezTo>
                  <a:cubicBezTo>
                    <a:pt x="34495" y="56156"/>
                    <a:pt x="36216" y="54481"/>
                    <a:pt x="36216" y="52218"/>
                  </a:cubicBezTo>
                  <a:cubicBezTo>
                    <a:pt x="36216" y="49954"/>
                    <a:pt x="34495" y="48234"/>
                    <a:pt x="32232" y="48234"/>
                  </a:cubicBezTo>
                  <a:cubicBezTo>
                    <a:pt x="18651" y="48234"/>
                    <a:pt x="7923" y="37505"/>
                    <a:pt x="7923" y="23925"/>
                  </a:cubicBezTo>
                  <a:cubicBezTo>
                    <a:pt x="7923" y="17134"/>
                    <a:pt x="10186" y="11476"/>
                    <a:pt x="14713" y="6360"/>
                  </a:cubicBezTo>
                  <a:cubicBezTo>
                    <a:pt x="16388" y="5229"/>
                    <a:pt x="16388" y="2965"/>
                    <a:pt x="14713" y="1290"/>
                  </a:cubicBezTo>
                  <a:cubicBezTo>
                    <a:pt x="13853" y="430"/>
                    <a:pt x="12857" y="0"/>
                    <a:pt x="1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156;p77">
              <a:extLst>
                <a:ext uri="{FF2B5EF4-FFF2-40B4-BE49-F238E27FC236}">
                  <a16:creationId xmlns:a16="http://schemas.microsoft.com/office/drawing/2014/main" id="{713056E4-A392-4637-90C0-CC8B736D4646}"/>
                </a:ext>
              </a:extLst>
            </p:cNvPr>
            <p:cNvSpPr/>
            <p:nvPr/>
          </p:nvSpPr>
          <p:spPr>
            <a:xfrm>
              <a:off x="5346158" y="2269034"/>
              <a:ext cx="373421" cy="373421"/>
            </a:xfrm>
            <a:custGeom>
              <a:avLst/>
              <a:gdLst/>
              <a:ahLst/>
              <a:cxnLst/>
              <a:rect l="l" t="t" r="r" b="b"/>
              <a:pathLst>
                <a:path w="32821" h="32821" extrusionOk="0">
                  <a:moveTo>
                    <a:pt x="16388" y="0"/>
                  </a:moveTo>
                  <a:cubicBezTo>
                    <a:pt x="7334" y="0"/>
                    <a:pt x="1" y="7379"/>
                    <a:pt x="1" y="16433"/>
                  </a:cubicBezTo>
                  <a:cubicBezTo>
                    <a:pt x="1" y="25487"/>
                    <a:pt x="7334" y="32820"/>
                    <a:pt x="16388" y="32820"/>
                  </a:cubicBezTo>
                  <a:cubicBezTo>
                    <a:pt x="25442" y="32820"/>
                    <a:pt x="32821" y="25487"/>
                    <a:pt x="32821" y="16433"/>
                  </a:cubicBezTo>
                  <a:cubicBezTo>
                    <a:pt x="32821" y="7379"/>
                    <a:pt x="25442" y="0"/>
                    <a:pt x="16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157;p77">
              <a:extLst>
                <a:ext uri="{FF2B5EF4-FFF2-40B4-BE49-F238E27FC236}">
                  <a16:creationId xmlns:a16="http://schemas.microsoft.com/office/drawing/2014/main" id="{8FBB751B-7E49-426F-8303-1D2DAB76760E}"/>
                </a:ext>
              </a:extLst>
            </p:cNvPr>
            <p:cNvSpPr/>
            <p:nvPr/>
          </p:nvSpPr>
          <p:spPr>
            <a:xfrm>
              <a:off x="3626938" y="3427889"/>
              <a:ext cx="998171" cy="573255"/>
            </a:xfrm>
            <a:custGeom>
              <a:avLst/>
              <a:gdLst/>
              <a:ahLst/>
              <a:cxnLst/>
              <a:rect l="l" t="t" r="r" b="b"/>
              <a:pathLst>
                <a:path w="87732" h="50385" extrusionOk="0">
                  <a:moveTo>
                    <a:pt x="5659" y="0"/>
                  </a:moveTo>
                  <a:cubicBezTo>
                    <a:pt x="2852" y="0"/>
                    <a:pt x="0" y="2264"/>
                    <a:pt x="0" y="5116"/>
                  </a:cubicBezTo>
                  <a:lnTo>
                    <a:pt x="0" y="45269"/>
                  </a:lnTo>
                  <a:cubicBezTo>
                    <a:pt x="0" y="48121"/>
                    <a:pt x="2852" y="50385"/>
                    <a:pt x="5659" y="50385"/>
                  </a:cubicBezTo>
                  <a:lnTo>
                    <a:pt x="82616" y="50385"/>
                  </a:lnTo>
                  <a:cubicBezTo>
                    <a:pt x="85468" y="50385"/>
                    <a:pt x="87731" y="48121"/>
                    <a:pt x="87731" y="45269"/>
                  </a:cubicBezTo>
                  <a:lnTo>
                    <a:pt x="87731" y="5116"/>
                  </a:lnTo>
                  <a:cubicBezTo>
                    <a:pt x="87731" y="2264"/>
                    <a:pt x="85468" y="0"/>
                    <a:pt x="82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158;p77">
              <a:extLst>
                <a:ext uri="{FF2B5EF4-FFF2-40B4-BE49-F238E27FC236}">
                  <a16:creationId xmlns:a16="http://schemas.microsoft.com/office/drawing/2014/main" id="{12C546EC-E337-4553-BD15-C980765D87CA}"/>
                </a:ext>
              </a:extLst>
            </p:cNvPr>
            <p:cNvSpPr/>
            <p:nvPr/>
          </p:nvSpPr>
          <p:spPr>
            <a:xfrm>
              <a:off x="3710882" y="3518022"/>
              <a:ext cx="173587" cy="174099"/>
            </a:xfrm>
            <a:custGeom>
              <a:avLst/>
              <a:gdLst/>
              <a:ahLst/>
              <a:cxnLst/>
              <a:rect l="l" t="t" r="r" b="b"/>
              <a:pathLst>
                <a:path w="15257" h="15302" extrusionOk="0">
                  <a:moveTo>
                    <a:pt x="7334" y="0"/>
                  </a:moveTo>
                  <a:cubicBezTo>
                    <a:pt x="3396" y="0"/>
                    <a:pt x="1" y="3396"/>
                    <a:pt x="1" y="7379"/>
                  </a:cubicBezTo>
                  <a:cubicBezTo>
                    <a:pt x="1" y="11906"/>
                    <a:pt x="3396" y="15301"/>
                    <a:pt x="7334" y="15301"/>
                  </a:cubicBezTo>
                  <a:cubicBezTo>
                    <a:pt x="11861" y="15301"/>
                    <a:pt x="15256" y="11906"/>
                    <a:pt x="15256" y="7379"/>
                  </a:cubicBezTo>
                  <a:cubicBezTo>
                    <a:pt x="15256" y="3396"/>
                    <a:pt x="11861" y="0"/>
                    <a:pt x="7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159;p77">
              <a:extLst>
                <a:ext uri="{FF2B5EF4-FFF2-40B4-BE49-F238E27FC236}">
                  <a16:creationId xmlns:a16="http://schemas.microsoft.com/office/drawing/2014/main" id="{F2F9E356-B11F-4BEE-92B5-AA8BD875E4A3}"/>
                </a:ext>
              </a:extLst>
            </p:cNvPr>
            <p:cNvSpPr/>
            <p:nvPr/>
          </p:nvSpPr>
          <p:spPr>
            <a:xfrm>
              <a:off x="3755698" y="3566979"/>
              <a:ext cx="83966" cy="73635"/>
            </a:xfrm>
            <a:custGeom>
              <a:avLst/>
              <a:gdLst/>
              <a:ahLst/>
              <a:cxnLst/>
              <a:rect l="l" t="t" r="r" b="b"/>
              <a:pathLst>
                <a:path w="7380" h="6472" extrusionOk="0">
                  <a:moveTo>
                    <a:pt x="5031" y="0"/>
                  </a:moveTo>
                  <a:cubicBezTo>
                    <a:pt x="4865" y="0"/>
                    <a:pt x="4698" y="66"/>
                    <a:pt x="4527" y="224"/>
                  </a:cubicBezTo>
                  <a:cubicBezTo>
                    <a:pt x="3984" y="813"/>
                    <a:pt x="3395" y="1356"/>
                    <a:pt x="3395" y="1944"/>
                  </a:cubicBezTo>
                  <a:cubicBezTo>
                    <a:pt x="2264" y="1944"/>
                    <a:pt x="1132" y="1356"/>
                    <a:pt x="589" y="224"/>
                  </a:cubicBezTo>
                  <a:cubicBezTo>
                    <a:pt x="0" y="813"/>
                    <a:pt x="0" y="813"/>
                    <a:pt x="0" y="1356"/>
                  </a:cubicBezTo>
                  <a:cubicBezTo>
                    <a:pt x="0" y="1944"/>
                    <a:pt x="589" y="1944"/>
                    <a:pt x="589" y="2488"/>
                  </a:cubicBezTo>
                  <a:lnTo>
                    <a:pt x="0" y="2488"/>
                  </a:lnTo>
                  <a:cubicBezTo>
                    <a:pt x="0" y="3076"/>
                    <a:pt x="589" y="3619"/>
                    <a:pt x="1132" y="3619"/>
                  </a:cubicBezTo>
                  <a:lnTo>
                    <a:pt x="589" y="3619"/>
                  </a:lnTo>
                  <a:cubicBezTo>
                    <a:pt x="589" y="4751"/>
                    <a:pt x="1132" y="4751"/>
                    <a:pt x="2264" y="4751"/>
                  </a:cubicBezTo>
                  <a:cubicBezTo>
                    <a:pt x="1720" y="5340"/>
                    <a:pt x="589" y="5883"/>
                    <a:pt x="0" y="5883"/>
                  </a:cubicBezTo>
                  <a:cubicBezTo>
                    <a:pt x="589" y="5883"/>
                    <a:pt x="1132" y="6471"/>
                    <a:pt x="2264" y="6471"/>
                  </a:cubicBezTo>
                  <a:cubicBezTo>
                    <a:pt x="3395" y="6471"/>
                    <a:pt x="4527" y="5883"/>
                    <a:pt x="5116" y="4751"/>
                  </a:cubicBezTo>
                  <a:cubicBezTo>
                    <a:pt x="6247" y="4208"/>
                    <a:pt x="6791" y="3076"/>
                    <a:pt x="6791" y="1944"/>
                  </a:cubicBezTo>
                  <a:lnTo>
                    <a:pt x="6791" y="1356"/>
                  </a:lnTo>
                  <a:cubicBezTo>
                    <a:pt x="6791" y="1356"/>
                    <a:pt x="7379" y="1356"/>
                    <a:pt x="7379" y="813"/>
                  </a:cubicBezTo>
                  <a:lnTo>
                    <a:pt x="6791" y="813"/>
                  </a:lnTo>
                  <a:cubicBezTo>
                    <a:pt x="6791" y="813"/>
                    <a:pt x="7379" y="813"/>
                    <a:pt x="7379" y="224"/>
                  </a:cubicBezTo>
                  <a:cubicBezTo>
                    <a:pt x="6791" y="224"/>
                    <a:pt x="6791" y="813"/>
                    <a:pt x="6247" y="813"/>
                  </a:cubicBezTo>
                  <a:cubicBezTo>
                    <a:pt x="5830" y="395"/>
                    <a:pt x="5435" y="0"/>
                    <a:pt x="5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160;p77">
              <a:extLst>
                <a:ext uri="{FF2B5EF4-FFF2-40B4-BE49-F238E27FC236}">
                  <a16:creationId xmlns:a16="http://schemas.microsoft.com/office/drawing/2014/main" id="{0508D272-1344-44BE-AED1-4D5DACBB19E9}"/>
                </a:ext>
              </a:extLst>
            </p:cNvPr>
            <p:cNvSpPr/>
            <p:nvPr/>
          </p:nvSpPr>
          <p:spPr>
            <a:xfrm>
              <a:off x="3710882" y="3736914"/>
              <a:ext cx="173587" cy="174099"/>
            </a:xfrm>
            <a:custGeom>
              <a:avLst/>
              <a:gdLst/>
              <a:ahLst/>
              <a:cxnLst/>
              <a:rect l="l" t="t" r="r" b="b"/>
              <a:pathLst>
                <a:path w="15257" h="15302" extrusionOk="0">
                  <a:moveTo>
                    <a:pt x="7334" y="1"/>
                  </a:moveTo>
                  <a:cubicBezTo>
                    <a:pt x="3396" y="1"/>
                    <a:pt x="1" y="3396"/>
                    <a:pt x="1" y="7923"/>
                  </a:cubicBezTo>
                  <a:cubicBezTo>
                    <a:pt x="1" y="11906"/>
                    <a:pt x="3396" y="15302"/>
                    <a:pt x="7334" y="15302"/>
                  </a:cubicBezTo>
                  <a:cubicBezTo>
                    <a:pt x="11861" y="15302"/>
                    <a:pt x="15256" y="11906"/>
                    <a:pt x="15256" y="7923"/>
                  </a:cubicBezTo>
                  <a:cubicBezTo>
                    <a:pt x="15256" y="3396"/>
                    <a:pt x="11861" y="1"/>
                    <a:pt x="7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161;p77">
              <a:extLst>
                <a:ext uri="{FF2B5EF4-FFF2-40B4-BE49-F238E27FC236}">
                  <a16:creationId xmlns:a16="http://schemas.microsoft.com/office/drawing/2014/main" id="{A134B7F1-6B99-44F9-9210-5F670902427D}"/>
                </a:ext>
              </a:extLst>
            </p:cNvPr>
            <p:cNvSpPr/>
            <p:nvPr/>
          </p:nvSpPr>
          <p:spPr>
            <a:xfrm>
              <a:off x="3762388" y="3788420"/>
              <a:ext cx="70575" cy="71087"/>
            </a:xfrm>
            <a:custGeom>
              <a:avLst/>
              <a:gdLst/>
              <a:ahLst/>
              <a:cxnLst/>
              <a:rect l="l" t="t" r="r" b="b"/>
              <a:pathLst>
                <a:path w="6203" h="6248" extrusionOk="0">
                  <a:moveTo>
                    <a:pt x="1676" y="1"/>
                  </a:moveTo>
                  <a:cubicBezTo>
                    <a:pt x="1676" y="1"/>
                    <a:pt x="1132" y="1"/>
                    <a:pt x="1132" y="589"/>
                  </a:cubicBezTo>
                  <a:lnTo>
                    <a:pt x="5071" y="589"/>
                  </a:lnTo>
                  <a:cubicBezTo>
                    <a:pt x="5071" y="1"/>
                    <a:pt x="4528" y="1"/>
                    <a:pt x="4528" y="1"/>
                  </a:cubicBezTo>
                  <a:close/>
                  <a:moveTo>
                    <a:pt x="4528" y="1132"/>
                  </a:moveTo>
                  <a:lnTo>
                    <a:pt x="4528" y="1721"/>
                  </a:lnTo>
                  <a:lnTo>
                    <a:pt x="4528" y="2264"/>
                  </a:lnTo>
                  <a:cubicBezTo>
                    <a:pt x="5071" y="2264"/>
                    <a:pt x="5071" y="1721"/>
                    <a:pt x="5071" y="1721"/>
                  </a:cubicBezTo>
                  <a:cubicBezTo>
                    <a:pt x="5071" y="1132"/>
                    <a:pt x="5071" y="1132"/>
                    <a:pt x="4528" y="1132"/>
                  </a:cubicBezTo>
                  <a:close/>
                  <a:moveTo>
                    <a:pt x="2807" y="2264"/>
                  </a:moveTo>
                  <a:cubicBezTo>
                    <a:pt x="3396" y="2264"/>
                    <a:pt x="3939" y="2853"/>
                    <a:pt x="3939" y="3396"/>
                  </a:cubicBezTo>
                  <a:cubicBezTo>
                    <a:pt x="3939" y="3984"/>
                    <a:pt x="3396" y="4527"/>
                    <a:pt x="2807" y="4527"/>
                  </a:cubicBezTo>
                  <a:cubicBezTo>
                    <a:pt x="2264" y="4527"/>
                    <a:pt x="1676" y="3984"/>
                    <a:pt x="1676" y="3396"/>
                  </a:cubicBezTo>
                  <a:cubicBezTo>
                    <a:pt x="1676" y="2853"/>
                    <a:pt x="2264" y="2264"/>
                    <a:pt x="2807" y="2264"/>
                  </a:cubicBezTo>
                  <a:close/>
                  <a:moveTo>
                    <a:pt x="2807" y="1721"/>
                  </a:moveTo>
                  <a:cubicBezTo>
                    <a:pt x="2264" y="1721"/>
                    <a:pt x="1132" y="2264"/>
                    <a:pt x="1132" y="3396"/>
                  </a:cubicBezTo>
                  <a:cubicBezTo>
                    <a:pt x="1132" y="3984"/>
                    <a:pt x="2264" y="5116"/>
                    <a:pt x="2807" y="5116"/>
                  </a:cubicBezTo>
                  <a:cubicBezTo>
                    <a:pt x="3939" y="5116"/>
                    <a:pt x="4528" y="3984"/>
                    <a:pt x="4528" y="3396"/>
                  </a:cubicBezTo>
                  <a:cubicBezTo>
                    <a:pt x="4528" y="2853"/>
                    <a:pt x="4528" y="2264"/>
                    <a:pt x="3939" y="2264"/>
                  </a:cubicBezTo>
                  <a:cubicBezTo>
                    <a:pt x="3939" y="1721"/>
                    <a:pt x="3396" y="1721"/>
                    <a:pt x="2807" y="1721"/>
                  </a:cubicBezTo>
                  <a:close/>
                  <a:moveTo>
                    <a:pt x="544" y="589"/>
                  </a:moveTo>
                  <a:cubicBezTo>
                    <a:pt x="1" y="589"/>
                    <a:pt x="1" y="1132"/>
                    <a:pt x="1" y="1132"/>
                  </a:cubicBezTo>
                  <a:lnTo>
                    <a:pt x="1" y="2264"/>
                  </a:lnTo>
                  <a:lnTo>
                    <a:pt x="1" y="3396"/>
                  </a:lnTo>
                  <a:lnTo>
                    <a:pt x="1" y="4527"/>
                  </a:lnTo>
                  <a:lnTo>
                    <a:pt x="1" y="5659"/>
                  </a:lnTo>
                  <a:lnTo>
                    <a:pt x="544" y="6248"/>
                  </a:lnTo>
                  <a:lnTo>
                    <a:pt x="5659" y="6248"/>
                  </a:lnTo>
                  <a:cubicBezTo>
                    <a:pt x="5659" y="5659"/>
                    <a:pt x="6203" y="5659"/>
                    <a:pt x="6203" y="5659"/>
                  </a:cubicBezTo>
                  <a:lnTo>
                    <a:pt x="6203" y="4527"/>
                  </a:lnTo>
                  <a:lnTo>
                    <a:pt x="6203" y="3396"/>
                  </a:lnTo>
                  <a:lnTo>
                    <a:pt x="6203" y="2264"/>
                  </a:lnTo>
                  <a:lnTo>
                    <a:pt x="6203" y="1132"/>
                  </a:lnTo>
                  <a:lnTo>
                    <a:pt x="5659" y="589"/>
                  </a:lnTo>
                  <a:lnTo>
                    <a:pt x="5071" y="589"/>
                  </a:lnTo>
                  <a:lnTo>
                    <a:pt x="5071" y="1132"/>
                  </a:lnTo>
                  <a:cubicBezTo>
                    <a:pt x="5071" y="1132"/>
                    <a:pt x="5659" y="1132"/>
                    <a:pt x="5659" y="1721"/>
                  </a:cubicBezTo>
                  <a:lnTo>
                    <a:pt x="5659" y="2264"/>
                  </a:lnTo>
                  <a:lnTo>
                    <a:pt x="5659" y="3396"/>
                  </a:lnTo>
                  <a:lnTo>
                    <a:pt x="5659" y="4527"/>
                  </a:lnTo>
                  <a:lnTo>
                    <a:pt x="5659" y="5116"/>
                  </a:lnTo>
                  <a:lnTo>
                    <a:pt x="5071" y="5659"/>
                  </a:lnTo>
                  <a:lnTo>
                    <a:pt x="544" y="5659"/>
                  </a:lnTo>
                  <a:lnTo>
                    <a:pt x="544" y="5116"/>
                  </a:lnTo>
                  <a:lnTo>
                    <a:pt x="544" y="4527"/>
                  </a:lnTo>
                  <a:lnTo>
                    <a:pt x="544" y="3396"/>
                  </a:lnTo>
                  <a:lnTo>
                    <a:pt x="544" y="2264"/>
                  </a:lnTo>
                  <a:lnTo>
                    <a:pt x="544" y="1721"/>
                  </a:lnTo>
                  <a:lnTo>
                    <a:pt x="544" y="1132"/>
                  </a:lnTo>
                  <a:cubicBezTo>
                    <a:pt x="1132" y="1132"/>
                    <a:pt x="1132" y="1132"/>
                    <a:pt x="1132" y="5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162;p77">
              <a:extLst>
                <a:ext uri="{FF2B5EF4-FFF2-40B4-BE49-F238E27FC236}">
                  <a16:creationId xmlns:a16="http://schemas.microsoft.com/office/drawing/2014/main" id="{8AB93DA5-F69C-4D5A-9116-087A8C39CAF1}"/>
                </a:ext>
              </a:extLst>
            </p:cNvPr>
            <p:cNvSpPr/>
            <p:nvPr/>
          </p:nvSpPr>
          <p:spPr>
            <a:xfrm>
              <a:off x="3968411" y="3505143"/>
              <a:ext cx="11" cy="354364"/>
            </a:xfrm>
            <a:custGeom>
              <a:avLst/>
              <a:gdLst/>
              <a:ahLst/>
              <a:cxnLst/>
              <a:rect l="l" t="t" r="r" b="b"/>
              <a:pathLst>
                <a:path w="1" h="31146" extrusionOk="0">
                  <a:moveTo>
                    <a:pt x="0" y="1"/>
                  </a:moveTo>
                  <a:lnTo>
                    <a:pt x="0" y="1"/>
                  </a:lnTo>
                  <a:lnTo>
                    <a:pt x="0" y="31146"/>
                  </a:lnTo>
                  <a:lnTo>
                    <a:pt x="0" y="31146"/>
                  </a:lnTo>
                  <a:close/>
                </a:path>
              </a:pathLst>
            </a:custGeom>
            <a:solidFill>
              <a:srgbClr val="6A94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163;p77">
              <a:extLst>
                <a:ext uri="{FF2B5EF4-FFF2-40B4-BE49-F238E27FC236}">
                  <a16:creationId xmlns:a16="http://schemas.microsoft.com/office/drawing/2014/main" id="{EEA7A741-9407-42C3-8F5D-131CB396B2DC}"/>
                </a:ext>
              </a:extLst>
            </p:cNvPr>
            <p:cNvSpPr/>
            <p:nvPr/>
          </p:nvSpPr>
          <p:spPr>
            <a:xfrm>
              <a:off x="4058544" y="3505143"/>
              <a:ext cx="6189" cy="354364"/>
            </a:xfrm>
            <a:custGeom>
              <a:avLst/>
              <a:gdLst/>
              <a:ahLst/>
              <a:cxnLst/>
              <a:rect l="l" t="t" r="r" b="b"/>
              <a:pathLst>
                <a:path w="544" h="31146" extrusionOk="0">
                  <a:moveTo>
                    <a:pt x="0" y="1"/>
                  </a:moveTo>
                  <a:lnTo>
                    <a:pt x="0" y="31146"/>
                  </a:lnTo>
                  <a:lnTo>
                    <a:pt x="544" y="3114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164;p77">
              <a:extLst>
                <a:ext uri="{FF2B5EF4-FFF2-40B4-BE49-F238E27FC236}">
                  <a16:creationId xmlns:a16="http://schemas.microsoft.com/office/drawing/2014/main" id="{B7F11908-6741-4A06-945E-6B7613401C23}"/>
                </a:ext>
              </a:extLst>
            </p:cNvPr>
            <p:cNvSpPr/>
            <p:nvPr/>
          </p:nvSpPr>
          <p:spPr>
            <a:xfrm>
              <a:off x="4154854" y="3505143"/>
              <a:ext cx="6713" cy="354364"/>
            </a:xfrm>
            <a:custGeom>
              <a:avLst/>
              <a:gdLst/>
              <a:ahLst/>
              <a:cxnLst/>
              <a:rect l="l" t="t" r="r" b="b"/>
              <a:pathLst>
                <a:path w="590" h="31146" extrusionOk="0">
                  <a:moveTo>
                    <a:pt x="1" y="1"/>
                  </a:moveTo>
                  <a:lnTo>
                    <a:pt x="1" y="31146"/>
                  </a:lnTo>
                  <a:lnTo>
                    <a:pt x="589" y="3114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165;p77">
              <a:extLst>
                <a:ext uri="{FF2B5EF4-FFF2-40B4-BE49-F238E27FC236}">
                  <a16:creationId xmlns:a16="http://schemas.microsoft.com/office/drawing/2014/main" id="{2F0F377D-06AA-4762-9091-FC77405944BA}"/>
                </a:ext>
              </a:extLst>
            </p:cNvPr>
            <p:cNvSpPr/>
            <p:nvPr/>
          </p:nvSpPr>
          <p:spPr>
            <a:xfrm>
              <a:off x="4251688" y="3505143"/>
              <a:ext cx="11" cy="354364"/>
            </a:xfrm>
            <a:custGeom>
              <a:avLst/>
              <a:gdLst/>
              <a:ahLst/>
              <a:cxnLst/>
              <a:rect l="l" t="t" r="r" b="b"/>
              <a:pathLst>
                <a:path w="1" h="31146" extrusionOk="0">
                  <a:moveTo>
                    <a:pt x="0" y="1"/>
                  </a:moveTo>
                  <a:lnTo>
                    <a:pt x="0" y="1"/>
                  </a:lnTo>
                  <a:lnTo>
                    <a:pt x="0" y="31146"/>
                  </a:lnTo>
                  <a:lnTo>
                    <a:pt x="0" y="31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166;p77">
              <a:extLst>
                <a:ext uri="{FF2B5EF4-FFF2-40B4-BE49-F238E27FC236}">
                  <a16:creationId xmlns:a16="http://schemas.microsoft.com/office/drawing/2014/main" id="{89AB3EAE-092A-4B0A-BA0A-4A2AE70F1A8F}"/>
                </a:ext>
              </a:extLst>
            </p:cNvPr>
            <p:cNvSpPr/>
            <p:nvPr/>
          </p:nvSpPr>
          <p:spPr>
            <a:xfrm>
              <a:off x="4347999" y="3505143"/>
              <a:ext cx="11" cy="354364"/>
            </a:xfrm>
            <a:custGeom>
              <a:avLst/>
              <a:gdLst/>
              <a:ahLst/>
              <a:cxnLst/>
              <a:rect l="l" t="t" r="r" b="b"/>
              <a:pathLst>
                <a:path w="1" h="31146" extrusionOk="0">
                  <a:moveTo>
                    <a:pt x="0" y="1"/>
                  </a:moveTo>
                  <a:lnTo>
                    <a:pt x="0" y="1"/>
                  </a:lnTo>
                  <a:lnTo>
                    <a:pt x="0" y="31146"/>
                  </a:lnTo>
                  <a:lnTo>
                    <a:pt x="0" y="31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167;p77">
              <a:extLst>
                <a:ext uri="{FF2B5EF4-FFF2-40B4-BE49-F238E27FC236}">
                  <a16:creationId xmlns:a16="http://schemas.microsoft.com/office/drawing/2014/main" id="{186E6E61-A9A4-4AB3-B6B6-2183B92D42FD}"/>
                </a:ext>
              </a:extLst>
            </p:cNvPr>
            <p:cNvSpPr/>
            <p:nvPr/>
          </p:nvSpPr>
          <p:spPr>
            <a:xfrm>
              <a:off x="4438131" y="3505143"/>
              <a:ext cx="11" cy="354364"/>
            </a:xfrm>
            <a:custGeom>
              <a:avLst/>
              <a:gdLst/>
              <a:ahLst/>
              <a:cxnLst/>
              <a:rect l="l" t="t" r="r" b="b"/>
              <a:pathLst>
                <a:path w="1" h="31146" extrusionOk="0">
                  <a:moveTo>
                    <a:pt x="1" y="1"/>
                  </a:moveTo>
                  <a:lnTo>
                    <a:pt x="1" y="1"/>
                  </a:lnTo>
                  <a:lnTo>
                    <a:pt x="1" y="31146"/>
                  </a:lnTo>
                  <a:lnTo>
                    <a:pt x="1" y="31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168;p77">
              <a:extLst>
                <a:ext uri="{FF2B5EF4-FFF2-40B4-BE49-F238E27FC236}">
                  <a16:creationId xmlns:a16="http://schemas.microsoft.com/office/drawing/2014/main" id="{BB3F2CEE-E77A-468B-8A44-4ECA1920CFB3}"/>
                </a:ext>
              </a:extLst>
            </p:cNvPr>
            <p:cNvSpPr/>
            <p:nvPr/>
          </p:nvSpPr>
          <p:spPr>
            <a:xfrm>
              <a:off x="4534965" y="3505143"/>
              <a:ext cx="11" cy="354364"/>
            </a:xfrm>
            <a:custGeom>
              <a:avLst/>
              <a:gdLst/>
              <a:ahLst/>
              <a:cxnLst/>
              <a:rect l="l" t="t" r="r" b="b"/>
              <a:pathLst>
                <a:path w="1" h="31146" extrusionOk="0">
                  <a:moveTo>
                    <a:pt x="0" y="1"/>
                  </a:moveTo>
                  <a:lnTo>
                    <a:pt x="0" y="1"/>
                  </a:lnTo>
                  <a:lnTo>
                    <a:pt x="0" y="31146"/>
                  </a:lnTo>
                  <a:lnTo>
                    <a:pt x="0" y="31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169;p77">
              <a:extLst>
                <a:ext uri="{FF2B5EF4-FFF2-40B4-BE49-F238E27FC236}">
                  <a16:creationId xmlns:a16="http://schemas.microsoft.com/office/drawing/2014/main" id="{1F4313DC-2C39-483B-BA37-B1F7A2FD0743}"/>
                </a:ext>
              </a:extLst>
            </p:cNvPr>
            <p:cNvSpPr/>
            <p:nvPr/>
          </p:nvSpPr>
          <p:spPr>
            <a:xfrm>
              <a:off x="3935963" y="3495483"/>
              <a:ext cx="611882" cy="357333"/>
            </a:xfrm>
            <a:custGeom>
              <a:avLst/>
              <a:gdLst/>
              <a:ahLst/>
              <a:cxnLst/>
              <a:rect l="l" t="t" r="r" b="b"/>
              <a:pathLst>
                <a:path w="53780" h="31407" extrusionOk="0">
                  <a:moveTo>
                    <a:pt x="51222" y="1"/>
                  </a:moveTo>
                  <a:cubicBezTo>
                    <a:pt x="50656" y="1"/>
                    <a:pt x="50090" y="284"/>
                    <a:pt x="49796" y="850"/>
                  </a:cubicBezTo>
                  <a:lnTo>
                    <a:pt x="40199" y="11624"/>
                  </a:lnTo>
                  <a:lnTo>
                    <a:pt x="29425" y="12755"/>
                  </a:lnTo>
                  <a:cubicBezTo>
                    <a:pt x="28882" y="12755"/>
                    <a:pt x="28882" y="13299"/>
                    <a:pt x="28293" y="13299"/>
                  </a:cubicBezTo>
                  <a:lnTo>
                    <a:pt x="21503" y="18957"/>
                  </a:lnTo>
                  <a:lnTo>
                    <a:pt x="14713" y="15562"/>
                  </a:lnTo>
                  <a:cubicBezTo>
                    <a:pt x="14490" y="15340"/>
                    <a:pt x="14170" y="15208"/>
                    <a:pt x="13790" y="15208"/>
                  </a:cubicBezTo>
                  <a:cubicBezTo>
                    <a:pt x="13243" y="15208"/>
                    <a:pt x="12575" y="15482"/>
                    <a:pt x="11906" y="16151"/>
                  </a:cubicBezTo>
                  <a:lnTo>
                    <a:pt x="1132" y="27468"/>
                  </a:lnTo>
                  <a:cubicBezTo>
                    <a:pt x="0" y="28600"/>
                    <a:pt x="0" y="29731"/>
                    <a:pt x="1132" y="30863"/>
                  </a:cubicBezTo>
                  <a:cubicBezTo>
                    <a:pt x="1721" y="30863"/>
                    <a:pt x="2264" y="31406"/>
                    <a:pt x="2852" y="31406"/>
                  </a:cubicBezTo>
                  <a:cubicBezTo>
                    <a:pt x="3396" y="31406"/>
                    <a:pt x="3984" y="30863"/>
                    <a:pt x="4527" y="30863"/>
                  </a:cubicBezTo>
                  <a:lnTo>
                    <a:pt x="14170" y="20089"/>
                  </a:lnTo>
                  <a:lnTo>
                    <a:pt x="20371" y="24073"/>
                  </a:lnTo>
                  <a:cubicBezTo>
                    <a:pt x="20700" y="24230"/>
                    <a:pt x="21029" y="24297"/>
                    <a:pt x="21344" y="24297"/>
                  </a:cubicBezTo>
                  <a:cubicBezTo>
                    <a:pt x="22115" y="24297"/>
                    <a:pt x="22806" y="23902"/>
                    <a:pt x="23223" y="23484"/>
                  </a:cubicBezTo>
                  <a:lnTo>
                    <a:pt x="30557" y="17282"/>
                  </a:lnTo>
                  <a:lnTo>
                    <a:pt x="41331" y="15562"/>
                  </a:lnTo>
                  <a:cubicBezTo>
                    <a:pt x="41874" y="15562"/>
                    <a:pt x="42463" y="15562"/>
                    <a:pt x="43006" y="15019"/>
                  </a:cubicBezTo>
                  <a:lnTo>
                    <a:pt x="53191" y="4245"/>
                  </a:lnTo>
                  <a:cubicBezTo>
                    <a:pt x="53780" y="3113"/>
                    <a:pt x="53780" y="1438"/>
                    <a:pt x="52648" y="850"/>
                  </a:cubicBezTo>
                  <a:cubicBezTo>
                    <a:pt x="52354" y="284"/>
                    <a:pt x="51788" y="1"/>
                    <a:pt x="512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170;p77">
              <a:extLst>
                <a:ext uri="{FF2B5EF4-FFF2-40B4-BE49-F238E27FC236}">
                  <a16:creationId xmlns:a16="http://schemas.microsoft.com/office/drawing/2014/main" id="{6DC5AEC2-2198-4C6B-9919-290EE6ADBF06}"/>
                </a:ext>
              </a:extLst>
            </p:cNvPr>
            <p:cNvSpPr/>
            <p:nvPr/>
          </p:nvSpPr>
          <p:spPr>
            <a:xfrm>
              <a:off x="3935963" y="3917179"/>
              <a:ext cx="58207" cy="12891"/>
            </a:xfrm>
            <a:custGeom>
              <a:avLst/>
              <a:gdLst/>
              <a:ahLst/>
              <a:cxnLst/>
              <a:rect l="l" t="t" r="r" b="b"/>
              <a:pathLst>
                <a:path w="5116" h="1133" extrusionOk="0">
                  <a:moveTo>
                    <a:pt x="1132" y="1"/>
                  </a:moveTo>
                  <a:cubicBezTo>
                    <a:pt x="589" y="1"/>
                    <a:pt x="0" y="1"/>
                    <a:pt x="0" y="589"/>
                  </a:cubicBezTo>
                  <a:cubicBezTo>
                    <a:pt x="0" y="1133"/>
                    <a:pt x="589" y="1133"/>
                    <a:pt x="1132" y="1133"/>
                  </a:cubicBezTo>
                  <a:lnTo>
                    <a:pt x="3984" y="1133"/>
                  </a:lnTo>
                  <a:cubicBezTo>
                    <a:pt x="4527" y="1133"/>
                    <a:pt x="5116" y="1133"/>
                    <a:pt x="5116" y="589"/>
                  </a:cubicBezTo>
                  <a:cubicBezTo>
                    <a:pt x="5116" y="1"/>
                    <a:pt x="4527" y="1"/>
                    <a:pt x="3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171;p77">
              <a:extLst>
                <a:ext uri="{FF2B5EF4-FFF2-40B4-BE49-F238E27FC236}">
                  <a16:creationId xmlns:a16="http://schemas.microsoft.com/office/drawing/2014/main" id="{3193DBB7-F397-4A85-AD69-E51E2D679CDB}"/>
                </a:ext>
              </a:extLst>
            </p:cNvPr>
            <p:cNvSpPr/>
            <p:nvPr/>
          </p:nvSpPr>
          <p:spPr>
            <a:xfrm>
              <a:off x="4032785" y="3917179"/>
              <a:ext cx="57707" cy="12891"/>
            </a:xfrm>
            <a:custGeom>
              <a:avLst/>
              <a:gdLst/>
              <a:ahLst/>
              <a:cxnLst/>
              <a:rect l="l" t="t" r="r" b="b"/>
              <a:pathLst>
                <a:path w="5072" h="1133" extrusionOk="0">
                  <a:moveTo>
                    <a:pt x="1133" y="1"/>
                  </a:moveTo>
                  <a:cubicBezTo>
                    <a:pt x="544" y="1"/>
                    <a:pt x="1" y="1"/>
                    <a:pt x="1" y="589"/>
                  </a:cubicBezTo>
                  <a:cubicBezTo>
                    <a:pt x="1" y="1133"/>
                    <a:pt x="544" y="1133"/>
                    <a:pt x="1133" y="1133"/>
                  </a:cubicBezTo>
                  <a:lnTo>
                    <a:pt x="3939" y="1133"/>
                  </a:lnTo>
                  <a:cubicBezTo>
                    <a:pt x="4528" y="1133"/>
                    <a:pt x="5071" y="1133"/>
                    <a:pt x="5071" y="589"/>
                  </a:cubicBezTo>
                  <a:cubicBezTo>
                    <a:pt x="5071" y="1"/>
                    <a:pt x="4528" y="1"/>
                    <a:pt x="3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172;p77">
              <a:extLst>
                <a:ext uri="{FF2B5EF4-FFF2-40B4-BE49-F238E27FC236}">
                  <a16:creationId xmlns:a16="http://schemas.microsoft.com/office/drawing/2014/main" id="{3D4BECC9-56DF-41CB-BDE8-578052BE01A7}"/>
                </a:ext>
              </a:extLst>
            </p:cNvPr>
            <p:cNvSpPr/>
            <p:nvPr/>
          </p:nvSpPr>
          <p:spPr>
            <a:xfrm>
              <a:off x="4129107" y="3917179"/>
              <a:ext cx="58207" cy="12891"/>
            </a:xfrm>
            <a:custGeom>
              <a:avLst/>
              <a:gdLst/>
              <a:ahLst/>
              <a:cxnLst/>
              <a:rect l="l" t="t" r="r" b="b"/>
              <a:pathLst>
                <a:path w="5116" h="1133" extrusionOk="0">
                  <a:moveTo>
                    <a:pt x="1132" y="1"/>
                  </a:moveTo>
                  <a:cubicBezTo>
                    <a:pt x="589" y="1"/>
                    <a:pt x="0" y="1"/>
                    <a:pt x="0" y="589"/>
                  </a:cubicBezTo>
                  <a:cubicBezTo>
                    <a:pt x="0" y="1133"/>
                    <a:pt x="589" y="1133"/>
                    <a:pt x="1132" y="1133"/>
                  </a:cubicBezTo>
                  <a:lnTo>
                    <a:pt x="3984" y="1133"/>
                  </a:lnTo>
                  <a:cubicBezTo>
                    <a:pt x="4527" y="1133"/>
                    <a:pt x="5116" y="1133"/>
                    <a:pt x="5116" y="589"/>
                  </a:cubicBezTo>
                  <a:cubicBezTo>
                    <a:pt x="5116" y="1"/>
                    <a:pt x="4527" y="1"/>
                    <a:pt x="3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173;p77">
              <a:extLst>
                <a:ext uri="{FF2B5EF4-FFF2-40B4-BE49-F238E27FC236}">
                  <a16:creationId xmlns:a16="http://schemas.microsoft.com/office/drawing/2014/main" id="{3501472E-4146-4D2B-BE0C-E582279AC5B1}"/>
                </a:ext>
              </a:extLst>
            </p:cNvPr>
            <p:cNvSpPr/>
            <p:nvPr/>
          </p:nvSpPr>
          <p:spPr>
            <a:xfrm>
              <a:off x="4225930" y="3917179"/>
              <a:ext cx="51517" cy="12891"/>
            </a:xfrm>
            <a:custGeom>
              <a:avLst/>
              <a:gdLst/>
              <a:ahLst/>
              <a:cxnLst/>
              <a:rect l="l" t="t" r="r" b="b"/>
              <a:pathLst>
                <a:path w="4528" h="1133" extrusionOk="0">
                  <a:moveTo>
                    <a:pt x="1132" y="1"/>
                  </a:moveTo>
                  <a:cubicBezTo>
                    <a:pt x="544" y="1"/>
                    <a:pt x="1" y="1"/>
                    <a:pt x="1" y="589"/>
                  </a:cubicBezTo>
                  <a:cubicBezTo>
                    <a:pt x="1" y="1133"/>
                    <a:pt x="544" y="1133"/>
                    <a:pt x="1132" y="1133"/>
                  </a:cubicBezTo>
                  <a:lnTo>
                    <a:pt x="3939" y="1133"/>
                  </a:lnTo>
                  <a:cubicBezTo>
                    <a:pt x="4528" y="1133"/>
                    <a:pt x="4528" y="1133"/>
                    <a:pt x="4528" y="589"/>
                  </a:cubicBezTo>
                  <a:cubicBezTo>
                    <a:pt x="4528" y="1"/>
                    <a:pt x="4528" y="1"/>
                    <a:pt x="3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174;p77">
              <a:extLst>
                <a:ext uri="{FF2B5EF4-FFF2-40B4-BE49-F238E27FC236}">
                  <a16:creationId xmlns:a16="http://schemas.microsoft.com/office/drawing/2014/main" id="{6DA34379-829F-4C89-B037-ECFB48D0EAFE}"/>
                </a:ext>
              </a:extLst>
            </p:cNvPr>
            <p:cNvSpPr/>
            <p:nvPr/>
          </p:nvSpPr>
          <p:spPr>
            <a:xfrm>
              <a:off x="4322252" y="3917179"/>
              <a:ext cx="51506" cy="12891"/>
            </a:xfrm>
            <a:custGeom>
              <a:avLst/>
              <a:gdLst/>
              <a:ahLst/>
              <a:cxnLst/>
              <a:rect l="l" t="t" r="r" b="b"/>
              <a:pathLst>
                <a:path w="4527" h="1133" extrusionOk="0">
                  <a:moveTo>
                    <a:pt x="589" y="1"/>
                  </a:moveTo>
                  <a:cubicBezTo>
                    <a:pt x="589" y="1"/>
                    <a:pt x="0" y="1"/>
                    <a:pt x="0" y="589"/>
                  </a:cubicBezTo>
                  <a:cubicBezTo>
                    <a:pt x="0" y="1133"/>
                    <a:pt x="589" y="1133"/>
                    <a:pt x="589" y="1133"/>
                  </a:cubicBezTo>
                  <a:lnTo>
                    <a:pt x="3984" y="1133"/>
                  </a:lnTo>
                  <a:cubicBezTo>
                    <a:pt x="4527" y="1133"/>
                    <a:pt x="4527" y="1133"/>
                    <a:pt x="4527" y="589"/>
                  </a:cubicBezTo>
                  <a:cubicBezTo>
                    <a:pt x="4527" y="1"/>
                    <a:pt x="4527" y="1"/>
                    <a:pt x="3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175;p77">
              <a:extLst>
                <a:ext uri="{FF2B5EF4-FFF2-40B4-BE49-F238E27FC236}">
                  <a16:creationId xmlns:a16="http://schemas.microsoft.com/office/drawing/2014/main" id="{BC67DF42-F8C1-4DFE-86AC-E0C1AD051E3B}"/>
                </a:ext>
              </a:extLst>
            </p:cNvPr>
            <p:cNvSpPr/>
            <p:nvPr/>
          </p:nvSpPr>
          <p:spPr>
            <a:xfrm>
              <a:off x="4412384" y="3917179"/>
              <a:ext cx="51506" cy="12891"/>
            </a:xfrm>
            <a:custGeom>
              <a:avLst/>
              <a:gdLst/>
              <a:ahLst/>
              <a:cxnLst/>
              <a:rect l="l" t="t" r="r" b="b"/>
              <a:pathLst>
                <a:path w="4527" h="1133" extrusionOk="0">
                  <a:moveTo>
                    <a:pt x="589" y="1"/>
                  </a:moveTo>
                  <a:cubicBezTo>
                    <a:pt x="589" y="1"/>
                    <a:pt x="0" y="1"/>
                    <a:pt x="0" y="589"/>
                  </a:cubicBezTo>
                  <a:cubicBezTo>
                    <a:pt x="0" y="1133"/>
                    <a:pt x="589" y="1133"/>
                    <a:pt x="589" y="1133"/>
                  </a:cubicBezTo>
                  <a:lnTo>
                    <a:pt x="3984" y="1133"/>
                  </a:lnTo>
                  <a:cubicBezTo>
                    <a:pt x="4527" y="1133"/>
                    <a:pt x="4527" y="1133"/>
                    <a:pt x="4527" y="589"/>
                  </a:cubicBezTo>
                  <a:cubicBezTo>
                    <a:pt x="4527" y="1"/>
                    <a:pt x="4527" y="1"/>
                    <a:pt x="3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176;p77">
              <a:extLst>
                <a:ext uri="{FF2B5EF4-FFF2-40B4-BE49-F238E27FC236}">
                  <a16:creationId xmlns:a16="http://schemas.microsoft.com/office/drawing/2014/main" id="{4E801419-BC7C-4B31-BF4D-D50D8DF32069}"/>
                </a:ext>
              </a:extLst>
            </p:cNvPr>
            <p:cNvSpPr/>
            <p:nvPr/>
          </p:nvSpPr>
          <p:spPr>
            <a:xfrm>
              <a:off x="4509207" y="3917179"/>
              <a:ext cx="51517" cy="12891"/>
            </a:xfrm>
            <a:custGeom>
              <a:avLst/>
              <a:gdLst/>
              <a:ahLst/>
              <a:cxnLst/>
              <a:rect l="l" t="t" r="r" b="b"/>
              <a:pathLst>
                <a:path w="4528" h="1133" extrusionOk="0">
                  <a:moveTo>
                    <a:pt x="544" y="1"/>
                  </a:moveTo>
                  <a:cubicBezTo>
                    <a:pt x="1" y="1"/>
                    <a:pt x="1" y="1"/>
                    <a:pt x="1" y="589"/>
                  </a:cubicBezTo>
                  <a:cubicBezTo>
                    <a:pt x="1" y="1133"/>
                    <a:pt x="1" y="1133"/>
                    <a:pt x="544" y="1133"/>
                  </a:cubicBezTo>
                  <a:lnTo>
                    <a:pt x="3939" y="1133"/>
                  </a:lnTo>
                  <a:cubicBezTo>
                    <a:pt x="4528" y="1133"/>
                    <a:pt x="4528" y="1133"/>
                    <a:pt x="4528" y="589"/>
                  </a:cubicBezTo>
                  <a:cubicBezTo>
                    <a:pt x="4528" y="1"/>
                    <a:pt x="4528" y="1"/>
                    <a:pt x="3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177;p77">
              <a:extLst>
                <a:ext uri="{FF2B5EF4-FFF2-40B4-BE49-F238E27FC236}">
                  <a16:creationId xmlns:a16="http://schemas.microsoft.com/office/drawing/2014/main" id="{21EC3D90-AD82-4F62-84BF-00BB989789DC}"/>
                </a:ext>
              </a:extLst>
            </p:cNvPr>
            <p:cNvSpPr/>
            <p:nvPr/>
          </p:nvSpPr>
          <p:spPr>
            <a:xfrm>
              <a:off x="4650845" y="3975386"/>
              <a:ext cx="489312" cy="489301"/>
            </a:xfrm>
            <a:custGeom>
              <a:avLst/>
              <a:gdLst/>
              <a:ahLst/>
              <a:cxnLst/>
              <a:rect l="l" t="t" r="r" b="b"/>
              <a:pathLst>
                <a:path w="43007" h="43006" extrusionOk="0">
                  <a:moveTo>
                    <a:pt x="21503" y="5070"/>
                  </a:moveTo>
                  <a:cubicBezTo>
                    <a:pt x="30557" y="5070"/>
                    <a:pt x="37891" y="12449"/>
                    <a:pt x="37891" y="21503"/>
                  </a:cubicBezTo>
                  <a:cubicBezTo>
                    <a:pt x="37891" y="30557"/>
                    <a:pt x="30557" y="37890"/>
                    <a:pt x="21503" y="37890"/>
                  </a:cubicBezTo>
                  <a:cubicBezTo>
                    <a:pt x="12450" y="37890"/>
                    <a:pt x="5071" y="30557"/>
                    <a:pt x="5071" y="21503"/>
                  </a:cubicBezTo>
                  <a:cubicBezTo>
                    <a:pt x="5071" y="12449"/>
                    <a:pt x="12450" y="5070"/>
                    <a:pt x="21503" y="5070"/>
                  </a:cubicBezTo>
                  <a:close/>
                  <a:moveTo>
                    <a:pt x="21503" y="0"/>
                  </a:moveTo>
                  <a:cubicBezTo>
                    <a:pt x="9598" y="0"/>
                    <a:pt x="1" y="9597"/>
                    <a:pt x="1" y="21503"/>
                  </a:cubicBezTo>
                  <a:cubicBezTo>
                    <a:pt x="1" y="33363"/>
                    <a:pt x="9598" y="43006"/>
                    <a:pt x="21503" y="43006"/>
                  </a:cubicBezTo>
                  <a:cubicBezTo>
                    <a:pt x="33364" y="43006"/>
                    <a:pt x="43006" y="33363"/>
                    <a:pt x="43006" y="21503"/>
                  </a:cubicBezTo>
                  <a:cubicBezTo>
                    <a:pt x="43006" y="9597"/>
                    <a:pt x="33364" y="0"/>
                    <a:pt x="21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178;p77">
              <a:extLst>
                <a:ext uri="{FF2B5EF4-FFF2-40B4-BE49-F238E27FC236}">
                  <a16:creationId xmlns:a16="http://schemas.microsoft.com/office/drawing/2014/main" id="{043EEDFA-6B7C-4122-9A87-56D6E76C4A4E}"/>
                </a:ext>
              </a:extLst>
            </p:cNvPr>
            <p:cNvSpPr/>
            <p:nvPr/>
          </p:nvSpPr>
          <p:spPr>
            <a:xfrm>
              <a:off x="4650845" y="4187588"/>
              <a:ext cx="276598" cy="277099"/>
            </a:xfrm>
            <a:custGeom>
              <a:avLst/>
              <a:gdLst/>
              <a:ahLst/>
              <a:cxnLst/>
              <a:rect l="l" t="t" r="r" b="b"/>
              <a:pathLst>
                <a:path w="24311" h="24355" extrusionOk="0">
                  <a:moveTo>
                    <a:pt x="2807" y="0"/>
                  </a:moveTo>
                  <a:cubicBezTo>
                    <a:pt x="1132" y="0"/>
                    <a:pt x="1" y="1132"/>
                    <a:pt x="1" y="2852"/>
                  </a:cubicBezTo>
                  <a:cubicBezTo>
                    <a:pt x="1" y="14712"/>
                    <a:pt x="9598" y="24355"/>
                    <a:pt x="21503" y="24355"/>
                  </a:cubicBezTo>
                  <a:cubicBezTo>
                    <a:pt x="23178" y="24355"/>
                    <a:pt x="24310" y="23223"/>
                    <a:pt x="24310" y="21503"/>
                  </a:cubicBezTo>
                  <a:cubicBezTo>
                    <a:pt x="24310" y="20371"/>
                    <a:pt x="23178" y="19239"/>
                    <a:pt x="21503" y="19239"/>
                  </a:cubicBezTo>
                  <a:cubicBezTo>
                    <a:pt x="12450" y="19239"/>
                    <a:pt x="5071" y="11906"/>
                    <a:pt x="5071" y="2852"/>
                  </a:cubicBezTo>
                  <a:cubicBezTo>
                    <a:pt x="5071" y="1132"/>
                    <a:pt x="3939" y="0"/>
                    <a:pt x="2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179;p77">
              <a:extLst>
                <a:ext uri="{FF2B5EF4-FFF2-40B4-BE49-F238E27FC236}">
                  <a16:creationId xmlns:a16="http://schemas.microsoft.com/office/drawing/2014/main" id="{EB455E3D-DC78-49DB-A493-29F6C1BB6E81}"/>
                </a:ext>
              </a:extLst>
            </p:cNvPr>
            <p:cNvSpPr/>
            <p:nvPr/>
          </p:nvSpPr>
          <p:spPr>
            <a:xfrm>
              <a:off x="4766736" y="4091266"/>
              <a:ext cx="250840" cy="250840"/>
            </a:xfrm>
            <a:custGeom>
              <a:avLst/>
              <a:gdLst/>
              <a:ahLst/>
              <a:cxnLst/>
              <a:rect l="l" t="t" r="r" b="b"/>
              <a:pathLst>
                <a:path w="22047" h="22047" extrusionOk="0">
                  <a:moveTo>
                    <a:pt x="11317" y="1"/>
                  </a:moveTo>
                  <a:cubicBezTo>
                    <a:pt x="5070" y="1"/>
                    <a:pt x="0" y="5071"/>
                    <a:pt x="0" y="11318"/>
                  </a:cubicBezTo>
                  <a:cubicBezTo>
                    <a:pt x="0" y="17520"/>
                    <a:pt x="5070" y="22047"/>
                    <a:pt x="11317" y="22047"/>
                  </a:cubicBezTo>
                  <a:cubicBezTo>
                    <a:pt x="17519" y="22047"/>
                    <a:pt x="22046" y="17520"/>
                    <a:pt x="22046" y="11318"/>
                  </a:cubicBezTo>
                  <a:cubicBezTo>
                    <a:pt x="22046" y="5071"/>
                    <a:pt x="17519" y="1"/>
                    <a:pt x="113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AF72F9C-81BE-4644-A4D7-16795D4E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1097353"/>
          </a:xfrm>
        </p:spPr>
        <p:txBody>
          <a:bodyPr/>
          <a:lstStyle/>
          <a:p>
            <a:r>
              <a:rPr lang="es-SV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Funcionamiento de la aplicación</a:t>
            </a:r>
            <a:endParaRPr lang="es-SV" sz="2700" dirty="0"/>
          </a:p>
        </p:txBody>
      </p:sp>
      <p:pic>
        <p:nvPicPr>
          <p:cNvPr id="402" name="Imagen 401">
            <a:extLst>
              <a:ext uri="{FF2B5EF4-FFF2-40B4-BE49-F238E27FC236}">
                <a16:creationId xmlns:a16="http://schemas.microsoft.com/office/drawing/2014/main" id="{C8258A78-463D-8050-7D79-5771E483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08" y="1211895"/>
            <a:ext cx="5523938" cy="31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0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867A1-163D-484C-8088-069452AE41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2895" y="257269"/>
            <a:ext cx="7704138" cy="1221679"/>
          </a:xfrm>
        </p:spPr>
        <p:txBody>
          <a:bodyPr/>
          <a:lstStyle/>
          <a:p>
            <a:pPr algn="ctr"/>
            <a:r>
              <a:rPr lang="es-SV" dirty="0"/>
              <a:t>¿Preguntas?</a:t>
            </a:r>
          </a:p>
        </p:txBody>
      </p:sp>
      <p:sp>
        <p:nvSpPr>
          <p:cNvPr id="47" name="Google Shape;3942;p38">
            <a:extLst>
              <a:ext uri="{FF2B5EF4-FFF2-40B4-BE49-F238E27FC236}">
                <a16:creationId xmlns:a16="http://schemas.microsoft.com/office/drawing/2014/main" id="{68F59D73-8841-43C8-BF5B-73F03E2121AA}"/>
              </a:ext>
            </a:extLst>
          </p:cNvPr>
          <p:cNvSpPr/>
          <p:nvPr/>
        </p:nvSpPr>
        <p:spPr>
          <a:xfrm>
            <a:off x="2878436" y="2263672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3943;p38">
            <a:extLst>
              <a:ext uri="{FF2B5EF4-FFF2-40B4-BE49-F238E27FC236}">
                <a16:creationId xmlns:a16="http://schemas.microsoft.com/office/drawing/2014/main" id="{CB40739B-7BE1-40AD-9FD2-49A72B6ACC07}"/>
              </a:ext>
            </a:extLst>
          </p:cNvPr>
          <p:cNvSpPr/>
          <p:nvPr/>
        </p:nvSpPr>
        <p:spPr>
          <a:xfrm>
            <a:off x="2878436" y="251407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944;p38">
            <a:extLst>
              <a:ext uri="{FF2B5EF4-FFF2-40B4-BE49-F238E27FC236}">
                <a16:creationId xmlns:a16="http://schemas.microsoft.com/office/drawing/2014/main" id="{4C7C8684-B633-44CD-B761-FE7EEBBE659E}"/>
              </a:ext>
            </a:extLst>
          </p:cNvPr>
          <p:cNvSpPr/>
          <p:nvPr/>
        </p:nvSpPr>
        <p:spPr>
          <a:xfrm>
            <a:off x="2878436" y="2764476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3945;p38">
            <a:extLst>
              <a:ext uri="{FF2B5EF4-FFF2-40B4-BE49-F238E27FC236}">
                <a16:creationId xmlns:a16="http://schemas.microsoft.com/office/drawing/2014/main" id="{1C39D5AC-9D03-4B26-80F0-3733DC05B845}"/>
              </a:ext>
            </a:extLst>
          </p:cNvPr>
          <p:cNvSpPr/>
          <p:nvPr/>
        </p:nvSpPr>
        <p:spPr>
          <a:xfrm>
            <a:off x="2878436" y="301592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946;p38">
            <a:extLst>
              <a:ext uri="{FF2B5EF4-FFF2-40B4-BE49-F238E27FC236}">
                <a16:creationId xmlns:a16="http://schemas.microsoft.com/office/drawing/2014/main" id="{2F2FECE9-A44F-45D4-A92F-03DC973B9373}"/>
              </a:ext>
            </a:extLst>
          </p:cNvPr>
          <p:cNvSpPr/>
          <p:nvPr/>
        </p:nvSpPr>
        <p:spPr>
          <a:xfrm>
            <a:off x="2878436" y="3266293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2726;p77">
            <a:extLst>
              <a:ext uri="{FF2B5EF4-FFF2-40B4-BE49-F238E27FC236}">
                <a16:creationId xmlns:a16="http://schemas.microsoft.com/office/drawing/2014/main" id="{E7E0F975-9D86-4CBF-8D04-6A717F42211B}"/>
              </a:ext>
            </a:extLst>
          </p:cNvPr>
          <p:cNvGrpSpPr/>
          <p:nvPr/>
        </p:nvGrpSpPr>
        <p:grpSpPr>
          <a:xfrm>
            <a:off x="462895" y="1678309"/>
            <a:ext cx="2119461" cy="1897393"/>
            <a:chOff x="713525" y="233700"/>
            <a:chExt cx="6161450" cy="5235625"/>
          </a:xfrm>
        </p:grpSpPr>
        <p:sp>
          <p:nvSpPr>
            <p:cNvPr id="68" name="Google Shape;2727;p77">
              <a:extLst>
                <a:ext uri="{FF2B5EF4-FFF2-40B4-BE49-F238E27FC236}">
                  <a16:creationId xmlns:a16="http://schemas.microsoft.com/office/drawing/2014/main" id="{F3AD5A76-774F-4C64-8F45-C5BEC7303B55}"/>
                </a:ext>
              </a:extLst>
            </p:cNvPr>
            <p:cNvSpPr/>
            <p:nvPr/>
          </p:nvSpPr>
          <p:spPr>
            <a:xfrm>
              <a:off x="1108050" y="1042325"/>
              <a:ext cx="1859300" cy="409700"/>
            </a:xfrm>
            <a:custGeom>
              <a:avLst/>
              <a:gdLst/>
              <a:ahLst/>
              <a:cxnLst/>
              <a:rect l="l" t="t" r="r" b="b"/>
              <a:pathLst>
                <a:path w="74372" h="16388" extrusionOk="0">
                  <a:moveTo>
                    <a:pt x="5648" y="1"/>
                  </a:moveTo>
                  <a:cubicBezTo>
                    <a:pt x="2522" y="1"/>
                    <a:pt x="1" y="2522"/>
                    <a:pt x="1" y="5648"/>
                  </a:cubicBezTo>
                  <a:lnTo>
                    <a:pt x="1" y="10085"/>
                  </a:lnTo>
                  <a:cubicBezTo>
                    <a:pt x="1" y="13211"/>
                    <a:pt x="2522" y="16388"/>
                    <a:pt x="5648" y="16388"/>
                  </a:cubicBezTo>
                  <a:lnTo>
                    <a:pt x="68674" y="16388"/>
                  </a:lnTo>
                  <a:cubicBezTo>
                    <a:pt x="71851" y="16388"/>
                    <a:pt x="74372" y="13211"/>
                    <a:pt x="74372" y="10085"/>
                  </a:cubicBezTo>
                  <a:lnTo>
                    <a:pt x="74372" y="5648"/>
                  </a:lnTo>
                  <a:cubicBezTo>
                    <a:pt x="74372" y="2522"/>
                    <a:pt x="71851" y="1"/>
                    <a:pt x="68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28;p77">
              <a:extLst>
                <a:ext uri="{FF2B5EF4-FFF2-40B4-BE49-F238E27FC236}">
                  <a16:creationId xmlns:a16="http://schemas.microsoft.com/office/drawing/2014/main" id="{191C4B40-9F03-451C-B7E1-1F38E8503110}"/>
                </a:ext>
              </a:extLst>
            </p:cNvPr>
            <p:cNvSpPr/>
            <p:nvPr/>
          </p:nvSpPr>
          <p:spPr>
            <a:xfrm>
              <a:off x="1297125" y="1152000"/>
              <a:ext cx="1481150" cy="47925"/>
            </a:xfrm>
            <a:custGeom>
              <a:avLst/>
              <a:gdLst/>
              <a:ahLst/>
              <a:cxnLst/>
              <a:rect l="l" t="t" r="r" b="b"/>
              <a:pathLst>
                <a:path w="59246" h="1917" extrusionOk="0">
                  <a:moveTo>
                    <a:pt x="1261" y="0"/>
                  </a:moveTo>
                  <a:cubicBezTo>
                    <a:pt x="606" y="0"/>
                    <a:pt x="1" y="656"/>
                    <a:pt x="1" y="1261"/>
                  </a:cubicBezTo>
                  <a:cubicBezTo>
                    <a:pt x="1" y="1261"/>
                    <a:pt x="606" y="1916"/>
                    <a:pt x="1261" y="1916"/>
                  </a:cubicBezTo>
                  <a:lnTo>
                    <a:pt x="58590" y="1916"/>
                  </a:lnTo>
                  <a:cubicBezTo>
                    <a:pt x="59245" y="1916"/>
                    <a:pt x="59245" y="1261"/>
                    <a:pt x="59245" y="1261"/>
                  </a:cubicBezTo>
                  <a:cubicBezTo>
                    <a:pt x="59245" y="656"/>
                    <a:pt x="59245" y="0"/>
                    <a:pt x="58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29;p77">
              <a:extLst>
                <a:ext uri="{FF2B5EF4-FFF2-40B4-BE49-F238E27FC236}">
                  <a16:creationId xmlns:a16="http://schemas.microsoft.com/office/drawing/2014/main" id="{DB0AF8E0-6B93-42F2-B81F-94493E4505A3}"/>
                </a:ext>
              </a:extLst>
            </p:cNvPr>
            <p:cNvSpPr/>
            <p:nvPr/>
          </p:nvSpPr>
          <p:spPr>
            <a:xfrm>
              <a:off x="1690425" y="1152000"/>
              <a:ext cx="1087850" cy="47925"/>
            </a:xfrm>
            <a:custGeom>
              <a:avLst/>
              <a:gdLst/>
              <a:ahLst/>
              <a:cxnLst/>
              <a:rect l="l" t="t" r="r" b="b"/>
              <a:pathLst>
                <a:path w="4351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42858" y="1916"/>
                  </a:lnTo>
                  <a:cubicBezTo>
                    <a:pt x="43513" y="1916"/>
                    <a:pt x="43513" y="1261"/>
                    <a:pt x="43513" y="1261"/>
                  </a:cubicBezTo>
                  <a:cubicBezTo>
                    <a:pt x="43513" y="656"/>
                    <a:pt x="43513" y="0"/>
                    <a:pt x="42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30;p77">
              <a:extLst>
                <a:ext uri="{FF2B5EF4-FFF2-40B4-BE49-F238E27FC236}">
                  <a16:creationId xmlns:a16="http://schemas.microsoft.com/office/drawing/2014/main" id="{0F8AFE0E-F73A-46CA-902C-E44BD049B977}"/>
                </a:ext>
              </a:extLst>
            </p:cNvPr>
            <p:cNvSpPr/>
            <p:nvPr/>
          </p:nvSpPr>
          <p:spPr>
            <a:xfrm>
              <a:off x="1627400" y="1120475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521" y="1"/>
                  </a:moveTo>
                  <a:cubicBezTo>
                    <a:pt x="1261" y="1"/>
                    <a:pt x="0" y="1261"/>
                    <a:pt x="0" y="2522"/>
                  </a:cubicBezTo>
                  <a:cubicBezTo>
                    <a:pt x="0" y="3782"/>
                    <a:pt x="1261" y="4438"/>
                    <a:pt x="2521" y="4438"/>
                  </a:cubicBezTo>
                  <a:cubicBezTo>
                    <a:pt x="3177" y="4438"/>
                    <a:pt x="4437" y="3782"/>
                    <a:pt x="4437" y="2522"/>
                  </a:cubicBezTo>
                  <a:cubicBezTo>
                    <a:pt x="4437" y="1261"/>
                    <a:pt x="3177" y="1"/>
                    <a:pt x="2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1;p77">
              <a:extLst>
                <a:ext uri="{FF2B5EF4-FFF2-40B4-BE49-F238E27FC236}">
                  <a16:creationId xmlns:a16="http://schemas.microsoft.com/office/drawing/2014/main" id="{598ED7E6-6882-4A45-8BA4-230CB907BDF3}"/>
                </a:ext>
              </a:extLst>
            </p:cNvPr>
            <p:cNvSpPr/>
            <p:nvPr/>
          </p:nvSpPr>
          <p:spPr>
            <a:xfrm>
              <a:off x="1297125" y="1294425"/>
              <a:ext cx="1481150" cy="46675"/>
            </a:xfrm>
            <a:custGeom>
              <a:avLst/>
              <a:gdLst/>
              <a:ahLst/>
              <a:cxnLst/>
              <a:rect l="l" t="t" r="r" b="b"/>
              <a:pathLst>
                <a:path w="59246" h="1867" extrusionOk="0">
                  <a:moveTo>
                    <a:pt x="1261" y="1"/>
                  </a:moveTo>
                  <a:cubicBezTo>
                    <a:pt x="606" y="1"/>
                    <a:pt x="1" y="1"/>
                    <a:pt x="1" y="606"/>
                  </a:cubicBezTo>
                  <a:cubicBezTo>
                    <a:pt x="1" y="1261"/>
                    <a:pt x="606" y="1866"/>
                    <a:pt x="1261" y="1866"/>
                  </a:cubicBezTo>
                  <a:lnTo>
                    <a:pt x="58590" y="1866"/>
                  </a:lnTo>
                  <a:cubicBezTo>
                    <a:pt x="59245" y="1866"/>
                    <a:pt x="59245" y="1261"/>
                    <a:pt x="59245" y="606"/>
                  </a:cubicBezTo>
                  <a:cubicBezTo>
                    <a:pt x="59245" y="1"/>
                    <a:pt x="59245" y="1"/>
                    <a:pt x="58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32;p77">
              <a:extLst>
                <a:ext uri="{FF2B5EF4-FFF2-40B4-BE49-F238E27FC236}">
                  <a16:creationId xmlns:a16="http://schemas.microsoft.com/office/drawing/2014/main" id="{DF5E3C4C-B654-4611-A346-F448348DE5EB}"/>
                </a:ext>
              </a:extLst>
            </p:cNvPr>
            <p:cNvSpPr/>
            <p:nvPr/>
          </p:nvSpPr>
          <p:spPr>
            <a:xfrm>
              <a:off x="2163125" y="1294425"/>
              <a:ext cx="615150" cy="46675"/>
            </a:xfrm>
            <a:custGeom>
              <a:avLst/>
              <a:gdLst/>
              <a:ahLst/>
              <a:cxnLst/>
              <a:rect l="l" t="t" r="r" b="b"/>
              <a:pathLst>
                <a:path w="24606" h="1867" extrusionOk="0">
                  <a:moveTo>
                    <a:pt x="0" y="1"/>
                  </a:moveTo>
                  <a:lnTo>
                    <a:pt x="0" y="1866"/>
                  </a:lnTo>
                  <a:lnTo>
                    <a:pt x="23950" y="1866"/>
                  </a:lnTo>
                  <a:cubicBezTo>
                    <a:pt x="24605" y="1866"/>
                    <a:pt x="24605" y="1261"/>
                    <a:pt x="24605" y="606"/>
                  </a:cubicBezTo>
                  <a:cubicBezTo>
                    <a:pt x="24605" y="1"/>
                    <a:pt x="24605" y="1"/>
                    <a:pt x="23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33;p77">
              <a:extLst>
                <a:ext uri="{FF2B5EF4-FFF2-40B4-BE49-F238E27FC236}">
                  <a16:creationId xmlns:a16="http://schemas.microsoft.com/office/drawing/2014/main" id="{8A5B5E3E-13BC-4E2A-BF9A-43FCCD5BAF87}"/>
                </a:ext>
              </a:extLst>
            </p:cNvPr>
            <p:cNvSpPr/>
            <p:nvPr/>
          </p:nvSpPr>
          <p:spPr>
            <a:xfrm>
              <a:off x="2116475" y="1262925"/>
              <a:ext cx="109700" cy="109675"/>
            </a:xfrm>
            <a:custGeom>
              <a:avLst/>
              <a:gdLst/>
              <a:ahLst/>
              <a:cxnLst/>
              <a:rect l="l" t="t" r="r" b="b"/>
              <a:pathLst>
                <a:path w="4388" h="4387" extrusionOk="0">
                  <a:moveTo>
                    <a:pt x="1866" y="0"/>
                  </a:moveTo>
                  <a:cubicBezTo>
                    <a:pt x="606" y="0"/>
                    <a:pt x="0" y="605"/>
                    <a:pt x="0" y="1866"/>
                  </a:cubicBezTo>
                  <a:cubicBezTo>
                    <a:pt x="0" y="3126"/>
                    <a:pt x="606" y="4387"/>
                    <a:pt x="1866" y="4387"/>
                  </a:cubicBezTo>
                  <a:cubicBezTo>
                    <a:pt x="3127" y="4387"/>
                    <a:pt x="4387" y="3126"/>
                    <a:pt x="4387" y="1866"/>
                  </a:cubicBezTo>
                  <a:cubicBezTo>
                    <a:pt x="4387" y="605"/>
                    <a:pt x="3127" y="0"/>
                    <a:pt x="1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34;p77">
              <a:extLst>
                <a:ext uri="{FF2B5EF4-FFF2-40B4-BE49-F238E27FC236}">
                  <a16:creationId xmlns:a16="http://schemas.microsoft.com/office/drawing/2014/main" id="{59A663D0-0AA3-418B-85B5-B8C3F36339A6}"/>
                </a:ext>
              </a:extLst>
            </p:cNvPr>
            <p:cNvSpPr/>
            <p:nvPr/>
          </p:nvSpPr>
          <p:spPr>
            <a:xfrm>
              <a:off x="2824900" y="233700"/>
              <a:ext cx="930275" cy="634700"/>
            </a:xfrm>
            <a:custGeom>
              <a:avLst/>
              <a:gdLst/>
              <a:ahLst/>
              <a:cxnLst/>
              <a:rect l="l" t="t" r="r" b="b"/>
              <a:pathLst>
                <a:path w="37211" h="25388" extrusionOk="0">
                  <a:moveTo>
                    <a:pt x="18605" y="1"/>
                  </a:moveTo>
                  <a:cubicBezTo>
                    <a:pt x="17194" y="1"/>
                    <a:pt x="15782" y="480"/>
                    <a:pt x="14521" y="1438"/>
                  </a:cubicBezTo>
                  <a:lnTo>
                    <a:pt x="0" y="14698"/>
                  </a:lnTo>
                  <a:lnTo>
                    <a:pt x="18908" y="25388"/>
                  </a:lnTo>
                  <a:lnTo>
                    <a:pt x="37211" y="14698"/>
                  </a:lnTo>
                  <a:lnTo>
                    <a:pt x="22689" y="1438"/>
                  </a:lnTo>
                  <a:cubicBezTo>
                    <a:pt x="21429" y="480"/>
                    <a:pt x="20017" y="1"/>
                    <a:pt x="18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35;p77">
              <a:extLst>
                <a:ext uri="{FF2B5EF4-FFF2-40B4-BE49-F238E27FC236}">
                  <a16:creationId xmlns:a16="http://schemas.microsoft.com/office/drawing/2014/main" id="{F4867190-82F8-49BD-BE1F-066817E93113}"/>
                </a:ext>
              </a:extLst>
            </p:cNvPr>
            <p:cNvSpPr/>
            <p:nvPr/>
          </p:nvSpPr>
          <p:spPr>
            <a:xfrm>
              <a:off x="2935825" y="364175"/>
              <a:ext cx="708425" cy="504225"/>
            </a:xfrm>
            <a:custGeom>
              <a:avLst/>
              <a:gdLst/>
              <a:ahLst/>
              <a:cxnLst/>
              <a:rect l="l" t="t" r="r" b="b"/>
              <a:pathLst>
                <a:path w="28337" h="20169" extrusionOk="0">
                  <a:moveTo>
                    <a:pt x="0" y="0"/>
                  </a:moveTo>
                  <a:lnTo>
                    <a:pt x="0" y="20169"/>
                  </a:lnTo>
                  <a:lnTo>
                    <a:pt x="28337" y="20169"/>
                  </a:lnTo>
                  <a:lnTo>
                    <a:pt x="28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36;p77">
              <a:extLst>
                <a:ext uri="{FF2B5EF4-FFF2-40B4-BE49-F238E27FC236}">
                  <a16:creationId xmlns:a16="http://schemas.microsoft.com/office/drawing/2014/main" id="{DD251E7B-4638-40AF-8113-7BB9DCEFC766}"/>
                </a:ext>
              </a:extLst>
            </p:cNvPr>
            <p:cNvSpPr/>
            <p:nvPr/>
          </p:nvSpPr>
          <p:spPr>
            <a:xfrm>
              <a:off x="3171525" y="475100"/>
              <a:ext cx="237000" cy="63050"/>
            </a:xfrm>
            <a:custGeom>
              <a:avLst/>
              <a:gdLst/>
              <a:ahLst/>
              <a:cxnLst/>
              <a:rect l="l" t="t" r="r" b="b"/>
              <a:pathLst>
                <a:path w="9480" h="2522" extrusionOk="0">
                  <a:moveTo>
                    <a:pt x="1261" y="0"/>
                  </a:moveTo>
                  <a:cubicBezTo>
                    <a:pt x="656" y="0"/>
                    <a:pt x="1" y="605"/>
                    <a:pt x="1" y="1261"/>
                  </a:cubicBezTo>
                  <a:cubicBezTo>
                    <a:pt x="1" y="1866"/>
                    <a:pt x="656" y="2521"/>
                    <a:pt x="1261" y="2521"/>
                  </a:cubicBezTo>
                  <a:lnTo>
                    <a:pt x="8219" y="2521"/>
                  </a:lnTo>
                  <a:cubicBezTo>
                    <a:pt x="8824" y="2521"/>
                    <a:pt x="9480" y="1866"/>
                    <a:pt x="9480" y="1261"/>
                  </a:cubicBezTo>
                  <a:cubicBezTo>
                    <a:pt x="9480" y="605"/>
                    <a:pt x="8824" y="0"/>
                    <a:pt x="8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37;p77">
              <a:extLst>
                <a:ext uri="{FF2B5EF4-FFF2-40B4-BE49-F238E27FC236}">
                  <a16:creationId xmlns:a16="http://schemas.microsoft.com/office/drawing/2014/main" id="{9632A12C-C8BB-4CD6-B077-059CFBFFD634}"/>
                </a:ext>
              </a:extLst>
            </p:cNvPr>
            <p:cNvSpPr/>
            <p:nvPr/>
          </p:nvSpPr>
          <p:spPr>
            <a:xfrm>
              <a:off x="2982450" y="601150"/>
              <a:ext cx="615175" cy="63050"/>
            </a:xfrm>
            <a:custGeom>
              <a:avLst/>
              <a:gdLst/>
              <a:ahLst/>
              <a:cxnLst/>
              <a:rect l="l" t="t" r="r" b="b"/>
              <a:pathLst>
                <a:path w="24607" h="2522" extrusionOk="0">
                  <a:moveTo>
                    <a:pt x="1261" y="0"/>
                  </a:moveTo>
                  <a:cubicBezTo>
                    <a:pt x="656" y="0"/>
                    <a:pt x="1" y="605"/>
                    <a:pt x="1" y="1261"/>
                  </a:cubicBezTo>
                  <a:cubicBezTo>
                    <a:pt x="1" y="1866"/>
                    <a:pt x="656" y="2521"/>
                    <a:pt x="1261" y="2521"/>
                  </a:cubicBezTo>
                  <a:lnTo>
                    <a:pt x="23346" y="2521"/>
                  </a:lnTo>
                  <a:cubicBezTo>
                    <a:pt x="23951" y="2521"/>
                    <a:pt x="24606" y="1866"/>
                    <a:pt x="24606" y="1261"/>
                  </a:cubicBezTo>
                  <a:cubicBezTo>
                    <a:pt x="24606" y="605"/>
                    <a:pt x="23951" y="0"/>
                    <a:pt x="23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38;p77">
              <a:extLst>
                <a:ext uri="{FF2B5EF4-FFF2-40B4-BE49-F238E27FC236}">
                  <a16:creationId xmlns:a16="http://schemas.microsoft.com/office/drawing/2014/main" id="{B213BF97-D386-4B42-B049-7A07CD3461F0}"/>
                </a:ext>
              </a:extLst>
            </p:cNvPr>
            <p:cNvSpPr/>
            <p:nvPr/>
          </p:nvSpPr>
          <p:spPr>
            <a:xfrm>
              <a:off x="2982450" y="727200"/>
              <a:ext cx="615175" cy="63050"/>
            </a:xfrm>
            <a:custGeom>
              <a:avLst/>
              <a:gdLst/>
              <a:ahLst/>
              <a:cxnLst/>
              <a:rect l="l" t="t" r="r" b="b"/>
              <a:pathLst>
                <a:path w="24607" h="2522" extrusionOk="0">
                  <a:moveTo>
                    <a:pt x="1261" y="0"/>
                  </a:moveTo>
                  <a:cubicBezTo>
                    <a:pt x="656" y="0"/>
                    <a:pt x="1" y="605"/>
                    <a:pt x="1" y="1261"/>
                  </a:cubicBezTo>
                  <a:cubicBezTo>
                    <a:pt x="1" y="1866"/>
                    <a:pt x="656" y="2521"/>
                    <a:pt x="1261" y="2521"/>
                  </a:cubicBezTo>
                  <a:lnTo>
                    <a:pt x="23346" y="2521"/>
                  </a:lnTo>
                  <a:cubicBezTo>
                    <a:pt x="23951" y="2521"/>
                    <a:pt x="24606" y="1866"/>
                    <a:pt x="24606" y="1261"/>
                  </a:cubicBezTo>
                  <a:cubicBezTo>
                    <a:pt x="24606" y="605"/>
                    <a:pt x="23951" y="0"/>
                    <a:pt x="23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39;p77">
              <a:extLst>
                <a:ext uri="{FF2B5EF4-FFF2-40B4-BE49-F238E27FC236}">
                  <a16:creationId xmlns:a16="http://schemas.microsoft.com/office/drawing/2014/main" id="{B4F7D64C-F811-431A-9706-569F9763CFB2}"/>
                </a:ext>
              </a:extLst>
            </p:cNvPr>
            <p:cNvSpPr/>
            <p:nvPr/>
          </p:nvSpPr>
          <p:spPr>
            <a:xfrm>
              <a:off x="2824900" y="601150"/>
              <a:ext cx="882375" cy="613900"/>
            </a:xfrm>
            <a:custGeom>
              <a:avLst/>
              <a:gdLst/>
              <a:ahLst/>
              <a:cxnLst/>
              <a:rect l="l" t="t" r="r" b="b"/>
              <a:pathLst>
                <a:path w="35295" h="24556" extrusionOk="0">
                  <a:moveTo>
                    <a:pt x="0" y="0"/>
                  </a:moveTo>
                  <a:lnTo>
                    <a:pt x="0" y="22034"/>
                  </a:lnTo>
                  <a:cubicBezTo>
                    <a:pt x="0" y="23295"/>
                    <a:pt x="656" y="24555"/>
                    <a:pt x="1916" y="24555"/>
                  </a:cubicBezTo>
                  <a:lnTo>
                    <a:pt x="35295" y="24555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740;p77">
              <a:extLst>
                <a:ext uri="{FF2B5EF4-FFF2-40B4-BE49-F238E27FC236}">
                  <a16:creationId xmlns:a16="http://schemas.microsoft.com/office/drawing/2014/main" id="{0B938F30-FEC8-4198-A7DC-B1BCEB5ABD44}"/>
                </a:ext>
              </a:extLst>
            </p:cNvPr>
            <p:cNvSpPr/>
            <p:nvPr/>
          </p:nvSpPr>
          <p:spPr>
            <a:xfrm>
              <a:off x="2872800" y="601150"/>
              <a:ext cx="882375" cy="613900"/>
            </a:xfrm>
            <a:custGeom>
              <a:avLst/>
              <a:gdLst/>
              <a:ahLst/>
              <a:cxnLst/>
              <a:rect l="l" t="t" r="r" b="b"/>
              <a:pathLst>
                <a:path w="35295" h="24556" extrusionOk="0">
                  <a:moveTo>
                    <a:pt x="29597" y="0"/>
                  </a:moveTo>
                  <a:lnTo>
                    <a:pt x="0" y="24555"/>
                  </a:lnTo>
                  <a:lnTo>
                    <a:pt x="33379" y="24555"/>
                  </a:lnTo>
                  <a:cubicBezTo>
                    <a:pt x="34639" y="24555"/>
                    <a:pt x="35295" y="23295"/>
                    <a:pt x="35295" y="22034"/>
                  </a:cubicBezTo>
                  <a:lnTo>
                    <a:pt x="35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741;p77">
              <a:extLst>
                <a:ext uri="{FF2B5EF4-FFF2-40B4-BE49-F238E27FC236}">
                  <a16:creationId xmlns:a16="http://schemas.microsoft.com/office/drawing/2014/main" id="{F6A352C9-E02C-4FE7-8F34-D9E471F53494}"/>
                </a:ext>
              </a:extLst>
            </p:cNvPr>
            <p:cNvSpPr/>
            <p:nvPr/>
          </p:nvSpPr>
          <p:spPr>
            <a:xfrm>
              <a:off x="3313975" y="5406275"/>
              <a:ext cx="1118100" cy="63050"/>
            </a:xfrm>
            <a:custGeom>
              <a:avLst/>
              <a:gdLst/>
              <a:ahLst/>
              <a:cxnLst/>
              <a:rect l="l" t="t" r="r" b="b"/>
              <a:pathLst>
                <a:path w="44724" h="2522" extrusionOk="0">
                  <a:moveTo>
                    <a:pt x="0" y="0"/>
                  </a:moveTo>
                  <a:lnTo>
                    <a:pt x="0" y="2521"/>
                  </a:lnTo>
                  <a:lnTo>
                    <a:pt x="44724" y="2521"/>
                  </a:lnTo>
                  <a:lnTo>
                    <a:pt x="447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742;p77">
              <a:extLst>
                <a:ext uri="{FF2B5EF4-FFF2-40B4-BE49-F238E27FC236}">
                  <a16:creationId xmlns:a16="http://schemas.microsoft.com/office/drawing/2014/main" id="{F37E2A6F-9B4F-455B-B3FB-E886E524F269}"/>
                </a:ext>
              </a:extLst>
            </p:cNvPr>
            <p:cNvSpPr/>
            <p:nvPr/>
          </p:nvSpPr>
          <p:spPr>
            <a:xfrm>
              <a:off x="3313975" y="4839025"/>
              <a:ext cx="1118100" cy="567275"/>
            </a:xfrm>
            <a:custGeom>
              <a:avLst/>
              <a:gdLst/>
              <a:ahLst/>
              <a:cxnLst/>
              <a:rect l="l" t="t" r="r" b="b"/>
              <a:pathLst>
                <a:path w="44724" h="22691" extrusionOk="0">
                  <a:moveTo>
                    <a:pt x="6303" y="1"/>
                  </a:moveTo>
                  <a:lnTo>
                    <a:pt x="6303" y="15783"/>
                  </a:lnTo>
                  <a:cubicBezTo>
                    <a:pt x="6303" y="19564"/>
                    <a:pt x="3782" y="22690"/>
                    <a:pt x="0" y="22690"/>
                  </a:cubicBezTo>
                  <a:lnTo>
                    <a:pt x="44724" y="22690"/>
                  </a:lnTo>
                  <a:cubicBezTo>
                    <a:pt x="41598" y="22690"/>
                    <a:pt x="38421" y="19564"/>
                    <a:pt x="38421" y="15783"/>
                  </a:cubicBezTo>
                  <a:lnTo>
                    <a:pt x="384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743;p77">
              <a:extLst>
                <a:ext uri="{FF2B5EF4-FFF2-40B4-BE49-F238E27FC236}">
                  <a16:creationId xmlns:a16="http://schemas.microsoft.com/office/drawing/2014/main" id="{CCCE6ECA-8079-4200-A3EB-AA03E1F25D7C}"/>
                </a:ext>
              </a:extLst>
            </p:cNvPr>
            <p:cNvSpPr/>
            <p:nvPr/>
          </p:nvSpPr>
          <p:spPr>
            <a:xfrm>
              <a:off x="1690425" y="1641075"/>
              <a:ext cx="4380325" cy="3197975"/>
            </a:xfrm>
            <a:custGeom>
              <a:avLst/>
              <a:gdLst/>
              <a:ahLst/>
              <a:cxnLst/>
              <a:rect l="l" t="t" r="r" b="b"/>
              <a:pathLst>
                <a:path w="175213" h="127919" extrusionOk="0">
                  <a:moveTo>
                    <a:pt x="5698" y="1"/>
                  </a:moveTo>
                  <a:cubicBezTo>
                    <a:pt x="2521" y="1"/>
                    <a:pt x="0" y="3127"/>
                    <a:pt x="0" y="6303"/>
                  </a:cubicBezTo>
                  <a:lnTo>
                    <a:pt x="0" y="122272"/>
                  </a:lnTo>
                  <a:cubicBezTo>
                    <a:pt x="0" y="125398"/>
                    <a:pt x="2521" y="127919"/>
                    <a:pt x="5698" y="127919"/>
                  </a:cubicBezTo>
                  <a:lnTo>
                    <a:pt x="168910" y="127919"/>
                  </a:lnTo>
                  <a:cubicBezTo>
                    <a:pt x="172087" y="127919"/>
                    <a:pt x="175213" y="125398"/>
                    <a:pt x="175213" y="122272"/>
                  </a:cubicBezTo>
                  <a:lnTo>
                    <a:pt x="175213" y="6303"/>
                  </a:lnTo>
                  <a:cubicBezTo>
                    <a:pt x="175213" y="3127"/>
                    <a:pt x="172087" y="1"/>
                    <a:pt x="168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744;p77">
              <a:extLst>
                <a:ext uri="{FF2B5EF4-FFF2-40B4-BE49-F238E27FC236}">
                  <a16:creationId xmlns:a16="http://schemas.microsoft.com/office/drawing/2014/main" id="{07FE913E-0397-4C76-886B-A27B2CC63296}"/>
                </a:ext>
              </a:extLst>
            </p:cNvPr>
            <p:cNvSpPr/>
            <p:nvPr/>
          </p:nvSpPr>
          <p:spPr>
            <a:xfrm>
              <a:off x="1847975" y="1813775"/>
              <a:ext cx="4050100" cy="2411400"/>
            </a:xfrm>
            <a:custGeom>
              <a:avLst/>
              <a:gdLst/>
              <a:ahLst/>
              <a:cxnLst/>
              <a:rect l="l" t="t" r="r" b="b"/>
              <a:pathLst>
                <a:path w="162004" h="96456" extrusionOk="0">
                  <a:moveTo>
                    <a:pt x="1" y="0"/>
                  </a:moveTo>
                  <a:lnTo>
                    <a:pt x="1" y="96456"/>
                  </a:lnTo>
                  <a:lnTo>
                    <a:pt x="162003" y="96456"/>
                  </a:lnTo>
                  <a:lnTo>
                    <a:pt x="162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45;p77">
              <a:extLst>
                <a:ext uri="{FF2B5EF4-FFF2-40B4-BE49-F238E27FC236}">
                  <a16:creationId xmlns:a16="http://schemas.microsoft.com/office/drawing/2014/main" id="{74F2901D-4F85-4901-A3D7-ACBC12578926}"/>
                </a:ext>
              </a:extLst>
            </p:cNvPr>
            <p:cNvSpPr/>
            <p:nvPr/>
          </p:nvSpPr>
          <p:spPr>
            <a:xfrm>
              <a:off x="3738775" y="4382725"/>
              <a:ext cx="283625" cy="283650"/>
            </a:xfrm>
            <a:custGeom>
              <a:avLst/>
              <a:gdLst/>
              <a:ahLst/>
              <a:cxnLst/>
              <a:rect l="l" t="t" r="r" b="b"/>
              <a:pathLst>
                <a:path w="11345" h="11346" extrusionOk="0">
                  <a:moveTo>
                    <a:pt x="5698" y="1"/>
                  </a:moveTo>
                  <a:cubicBezTo>
                    <a:pt x="2521" y="1"/>
                    <a:pt x="0" y="2522"/>
                    <a:pt x="0" y="5648"/>
                  </a:cubicBezTo>
                  <a:cubicBezTo>
                    <a:pt x="0" y="8824"/>
                    <a:pt x="2521" y="11345"/>
                    <a:pt x="5698" y="11345"/>
                  </a:cubicBezTo>
                  <a:cubicBezTo>
                    <a:pt x="8824" y="11345"/>
                    <a:pt x="11345" y="8824"/>
                    <a:pt x="11345" y="5648"/>
                  </a:cubicBezTo>
                  <a:cubicBezTo>
                    <a:pt x="11345" y="2522"/>
                    <a:pt x="8824" y="1"/>
                    <a:pt x="5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746;p77">
              <a:extLst>
                <a:ext uri="{FF2B5EF4-FFF2-40B4-BE49-F238E27FC236}">
                  <a16:creationId xmlns:a16="http://schemas.microsoft.com/office/drawing/2014/main" id="{0652A7B5-A728-4F4E-B772-3B9462698923}"/>
                </a:ext>
              </a:extLst>
            </p:cNvPr>
            <p:cNvSpPr/>
            <p:nvPr/>
          </p:nvSpPr>
          <p:spPr>
            <a:xfrm>
              <a:off x="2021925" y="1956200"/>
              <a:ext cx="1292075" cy="2079900"/>
            </a:xfrm>
            <a:custGeom>
              <a:avLst/>
              <a:gdLst/>
              <a:ahLst/>
              <a:cxnLst/>
              <a:rect l="l" t="t" r="r" b="b"/>
              <a:pathLst>
                <a:path w="51683" h="83196" extrusionOk="0">
                  <a:moveTo>
                    <a:pt x="8169" y="1"/>
                  </a:moveTo>
                  <a:cubicBezTo>
                    <a:pt x="3127" y="1"/>
                    <a:pt x="1" y="3783"/>
                    <a:pt x="1" y="8169"/>
                  </a:cubicBezTo>
                  <a:lnTo>
                    <a:pt x="1" y="74977"/>
                  </a:lnTo>
                  <a:cubicBezTo>
                    <a:pt x="1" y="79414"/>
                    <a:pt x="3127" y="83196"/>
                    <a:pt x="8169" y="83196"/>
                  </a:cubicBezTo>
                  <a:lnTo>
                    <a:pt x="43464" y="83196"/>
                  </a:lnTo>
                  <a:cubicBezTo>
                    <a:pt x="47901" y="83196"/>
                    <a:pt x="51682" y="79414"/>
                    <a:pt x="51682" y="74977"/>
                  </a:cubicBezTo>
                  <a:lnTo>
                    <a:pt x="51682" y="8169"/>
                  </a:lnTo>
                  <a:cubicBezTo>
                    <a:pt x="51682" y="3783"/>
                    <a:pt x="47901" y="1"/>
                    <a:pt x="43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747;p77">
              <a:extLst>
                <a:ext uri="{FF2B5EF4-FFF2-40B4-BE49-F238E27FC236}">
                  <a16:creationId xmlns:a16="http://schemas.microsoft.com/office/drawing/2014/main" id="{17C9C47D-2BAA-447B-A315-96E7BD7A9893}"/>
                </a:ext>
              </a:extLst>
            </p:cNvPr>
            <p:cNvSpPr/>
            <p:nvPr/>
          </p:nvSpPr>
          <p:spPr>
            <a:xfrm>
              <a:off x="2179500" y="2759175"/>
              <a:ext cx="298775" cy="79425"/>
            </a:xfrm>
            <a:custGeom>
              <a:avLst/>
              <a:gdLst/>
              <a:ahLst/>
              <a:cxnLst/>
              <a:rect l="l" t="t" r="r" b="b"/>
              <a:pathLst>
                <a:path w="11951" h="3177" extrusionOk="0">
                  <a:moveTo>
                    <a:pt x="1261" y="0"/>
                  </a:moveTo>
                  <a:cubicBezTo>
                    <a:pt x="606" y="0"/>
                    <a:pt x="1" y="656"/>
                    <a:pt x="1" y="1261"/>
                  </a:cubicBezTo>
                  <a:cubicBezTo>
                    <a:pt x="1" y="2521"/>
                    <a:pt x="606" y="3177"/>
                    <a:pt x="1261" y="3177"/>
                  </a:cubicBezTo>
                  <a:lnTo>
                    <a:pt x="10690" y="3177"/>
                  </a:lnTo>
                  <a:cubicBezTo>
                    <a:pt x="11345" y="3177"/>
                    <a:pt x="11950" y="2521"/>
                    <a:pt x="11950" y="1261"/>
                  </a:cubicBezTo>
                  <a:cubicBezTo>
                    <a:pt x="11950" y="656"/>
                    <a:pt x="11345" y="0"/>
                    <a:pt x="10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748;p77">
              <a:extLst>
                <a:ext uri="{FF2B5EF4-FFF2-40B4-BE49-F238E27FC236}">
                  <a16:creationId xmlns:a16="http://schemas.microsoft.com/office/drawing/2014/main" id="{693E4765-5947-47C6-839B-143F9EDE31F9}"/>
                </a:ext>
              </a:extLst>
            </p:cNvPr>
            <p:cNvSpPr/>
            <p:nvPr/>
          </p:nvSpPr>
          <p:spPr>
            <a:xfrm>
              <a:off x="2179500" y="3090675"/>
              <a:ext cx="78175" cy="78200"/>
            </a:xfrm>
            <a:custGeom>
              <a:avLst/>
              <a:gdLst/>
              <a:ahLst/>
              <a:cxnLst/>
              <a:rect l="l" t="t" r="r" b="b"/>
              <a:pathLst>
                <a:path w="3127" h="3128" extrusionOk="0">
                  <a:moveTo>
                    <a:pt x="1261" y="1"/>
                  </a:moveTo>
                  <a:cubicBezTo>
                    <a:pt x="606" y="1"/>
                    <a:pt x="1" y="606"/>
                    <a:pt x="1" y="1261"/>
                  </a:cubicBezTo>
                  <a:cubicBezTo>
                    <a:pt x="1" y="1866"/>
                    <a:pt x="606" y="3127"/>
                    <a:pt x="1261" y="3127"/>
                  </a:cubicBezTo>
                  <a:lnTo>
                    <a:pt x="1866" y="3127"/>
                  </a:lnTo>
                  <a:cubicBezTo>
                    <a:pt x="2522" y="3127"/>
                    <a:pt x="3127" y="1866"/>
                    <a:pt x="3127" y="1261"/>
                  </a:cubicBezTo>
                  <a:cubicBezTo>
                    <a:pt x="3127" y="606"/>
                    <a:pt x="2522" y="1"/>
                    <a:pt x="1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749;p77">
              <a:extLst>
                <a:ext uri="{FF2B5EF4-FFF2-40B4-BE49-F238E27FC236}">
                  <a16:creationId xmlns:a16="http://schemas.microsoft.com/office/drawing/2014/main" id="{79D10D20-39D8-47B1-94E4-8EF658E0F8F1}"/>
                </a:ext>
              </a:extLst>
            </p:cNvPr>
            <p:cNvSpPr/>
            <p:nvPr/>
          </p:nvSpPr>
          <p:spPr>
            <a:xfrm>
              <a:off x="2179500" y="2271350"/>
              <a:ext cx="235750" cy="63050"/>
            </a:xfrm>
            <a:custGeom>
              <a:avLst/>
              <a:gdLst/>
              <a:ahLst/>
              <a:cxnLst/>
              <a:rect l="l" t="t" r="r" b="b"/>
              <a:pathLst>
                <a:path w="9430" h="2522" extrusionOk="0">
                  <a:moveTo>
                    <a:pt x="1261" y="0"/>
                  </a:moveTo>
                  <a:cubicBezTo>
                    <a:pt x="606" y="0"/>
                    <a:pt x="1" y="605"/>
                    <a:pt x="1" y="1261"/>
                  </a:cubicBezTo>
                  <a:cubicBezTo>
                    <a:pt x="1" y="1866"/>
                    <a:pt x="606" y="2521"/>
                    <a:pt x="1261" y="2521"/>
                  </a:cubicBezTo>
                  <a:lnTo>
                    <a:pt x="7564" y="2521"/>
                  </a:lnTo>
                  <a:cubicBezTo>
                    <a:pt x="8824" y="2521"/>
                    <a:pt x="9429" y="1866"/>
                    <a:pt x="9429" y="1261"/>
                  </a:cubicBezTo>
                  <a:cubicBezTo>
                    <a:pt x="9429" y="605"/>
                    <a:pt x="8824" y="0"/>
                    <a:pt x="7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750;p77">
              <a:extLst>
                <a:ext uri="{FF2B5EF4-FFF2-40B4-BE49-F238E27FC236}">
                  <a16:creationId xmlns:a16="http://schemas.microsoft.com/office/drawing/2014/main" id="{694F1169-EBE9-45D5-858A-0151100AB9C0}"/>
                </a:ext>
              </a:extLst>
            </p:cNvPr>
            <p:cNvSpPr/>
            <p:nvPr/>
          </p:nvSpPr>
          <p:spPr>
            <a:xfrm>
              <a:off x="2494625" y="2271350"/>
              <a:ext cx="126075" cy="63050"/>
            </a:xfrm>
            <a:custGeom>
              <a:avLst/>
              <a:gdLst/>
              <a:ahLst/>
              <a:cxnLst/>
              <a:rect l="l" t="t" r="r" b="b"/>
              <a:pathLst>
                <a:path w="5043" h="2522" extrusionOk="0">
                  <a:moveTo>
                    <a:pt x="1866" y="0"/>
                  </a:moveTo>
                  <a:cubicBezTo>
                    <a:pt x="1261" y="0"/>
                    <a:pt x="1" y="605"/>
                    <a:pt x="1" y="1261"/>
                  </a:cubicBezTo>
                  <a:cubicBezTo>
                    <a:pt x="1" y="1866"/>
                    <a:pt x="1261" y="2521"/>
                    <a:pt x="1866" y="2521"/>
                  </a:cubicBezTo>
                  <a:lnTo>
                    <a:pt x="3127" y="2521"/>
                  </a:lnTo>
                  <a:cubicBezTo>
                    <a:pt x="3782" y="2521"/>
                    <a:pt x="5043" y="1866"/>
                    <a:pt x="5043" y="1261"/>
                  </a:cubicBezTo>
                  <a:cubicBezTo>
                    <a:pt x="5043" y="605"/>
                    <a:pt x="3782" y="0"/>
                    <a:pt x="3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751;p77">
              <a:extLst>
                <a:ext uri="{FF2B5EF4-FFF2-40B4-BE49-F238E27FC236}">
                  <a16:creationId xmlns:a16="http://schemas.microsoft.com/office/drawing/2014/main" id="{A7473BA8-8D4F-4BD3-85C7-CD055842DF9B}"/>
                </a:ext>
              </a:extLst>
            </p:cNvPr>
            <p:cNvSpPr/>
            <p:nvPr/>
          </p:nvSpPr>
          <p:spPr>
            <a:xfrm>
              <a:off x="2352200" y="2428900"/>
              <a:ext cx="315150" cy="78175"/>
            </a:xfrm>
            <a:custGeom>
              <a:avLst/>
              <a:gdLst/>
              <a:ahLst/>
              <a:cxnLst/>
              <a:rect l="l" t="t" r="r" b="b"/>
              <a:pathLst>
                <a:path w="12606" h="3127" extrusionOk="0">
                  <a:moveTo>
                    <a:pt x="1261" y="1"/>
                  </a:moveTo>
                  <a:cubicBezTo>
                    <a:pt x="656" y="1"/>
                    <a:pt x="0" y="606"/>
                    <a:pt x="0" y="1866"/>
                  </a:cubicBezTo>
                  <a:cubicBezTo>
                    <a:pt x="0" y="2522"/>
                    <a:pt x="656" y="3127"/>
                    <a:pt x="1261" y="3127"/>
                  </a:cubicBezTo>
                  <a:lnTo>
                    <a:pt x="10740" y="3127"/>
                  </a:lnTo>
                  <a:cubicBezTo>
                    <a:pt x="12000" y="3127"/>
                    <a:pt x="12605" y="2522"/>
                    <a:pt x="12605" y="1866"/>
                  </a:cubicBezTo>
                  <a:cubicBezTo>
                    <a:pt x="12605" y="606"/>
                    <a:pt x="12000" y="1"/>
                    <a:pt x="10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752;p77">
              <a:extLst>
                <a:ext uri="{FF2B5EF4-FFF2-40B4-BE49-F238E27FC236}">
                  <a16:creationId xmlns:a16="http://schemas.microsoft.com/office/drawing/2014/main" id="{C95C2029-7628-4564-B058-FC3EC07663FA}"/>
                </a:ext>
              </a:extLst>
            </p:cNvPr>
            <p:cNvSpPr/>
            <p:nvPr/>
          </p:nvSpPr>
          <p:spPr>
            <a:xfrm>
              <a:off x="2746725" y="2428900"/>
              <a:ext cx="409700" cy="78175"/>
            </a:xfrm>
            <a:custGeom>
              <a:avLst/>
              <a:gdLst/>
              <a:ahLst/>
              <a:cxnLst/>
              <a:rect l="l" t="t" r="r" b="b"/>
              <a:pathLst>
                <a:path w="16388" h="3127" extrusionOk="0">
                  <a:moveTo>
                    <a:pt x="1867" y="1"/>
                  </a:moveTo>
                  <a:cubicBezTo>
                    <a:pt x="606" y="1"/>
                    <a:pt x="1" y="606"/>
                    <a:pt x="1" y="1866"/>
                  </a:cubicBezTo>
                  <a:cubicBezTo>
                    <a:pt x="1" y="2522"/>
                    <a:pt x="606" y="3127"/>
                    <a:pt x="1867" y="3127"/>
                  </a:cubicBezTo>
                  <a:lnTo>
                    <a:pt x="14472" y="3127"/>
                  </a:lnTo>
                  <a:cubicBezTo>
                    <a:pt x="15732" y="3127"/>
                    <a:pt x="16388" y="2522"/>
                    <a:pt x="16388" y="1866"/>
                  </a:cubicBezTo>
                  <a:cubicBezTo>
                    <a:pt x="16388" y="606"/>
                    <a:pt x="15732" y="1"/>
                    <a:pt x="14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53;p77">
              <a:extLst>
                <a:ext uri="{FF2B5EF4-FFF2-40B4-BE49-F238E27FC236}">
                  <a16:creationId xmlns:a16="http://schemas.microsoft.com/office/drawing/2014/main" id="{4F25411F-6631-41CE-9061-F0016E5A97B0}"/>
                </a:ext>
              </a:extLst>
            </p:cNvPr>
            <p:cNvSpPr/>
            <p:nvPr/>
          </p:nvSpPr>
          <p:spPr>
            <a:xfrm>
              <a:off x="2179500" y="2601600"/>
              <a:ext cx="126075" cy="63050"/>
            </a:xfrm>
            <a:custGeom>
              <a:avLst/>
              <a:gdLst/>
              <a:ahLst/>
              <a:cxnLst/>
              <a:rect l="l" t="t" r="r" b="b"/>
              <a:pathLst>
                <a:path w="5043" h="2522" extrusionOk="0">
                  <a:moveTo>
                    <a:pt x="1261" y="1"/>
                  </a:moveTo>
                  <a:cubicBezTo>
                    <a:pt x="606" y="1"/>
                    <a:pt x="1" y="656"/>
                    <a:pt x="1" y="1261"/>
                  </a:cubicBezTo>
                  <a:cubicBezTo>
                    <a:pt x="1" y="1917"/>
                    <a:pt x="606" y="2522"/>
                    <a:pt x="1261" y="2522"/>
                  </a:cubicBezTo>
                  <a:lnTo>
                    <a:pt x="3782" y="2522"/>
                  </a:lnTo>
                  <a:cubicBezTo>
                    <a:pt x="4387" y="2522"/>
                    <a:pt x="5043" y="1917"/>
                    <a:pt x="5043" y="1261"/>
                  </a:cubicBezTo>
                  <a:cubicBezTo>
                    <a:pt x="5043" y="656"/>
                    <a:pt x="4387" y="1"/>
                    <a:pt x="3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754;p77">
              <a:extLst>
                <a:ext uri="{FF2B5EF4-FFF2-40B4-BE49-F238E27FC236}">
                  <a16:creationId xmlns:a16="http://schemas.microsoft.com/office/drawing/2014/main" id="{FD3A70C9-A46D-4505-8D9F-2080734B3339}"/>
                </a:ext>
              </a:extLst>
            </p:cNvPr>
            <p:cNvSpPr/>
            <p:nvPr/>
          </p:nvSpPr>
          <p:spPr>
            <a:xfrm>
              <a:off x="2400100" y="2601600"/>
              <a:ext cx="739950" cy="63050"/>
            </a:xfrm>
            <a:custGeom>
              <a:avLst/>
              <a:gdLst/>
              <a:ahLst/>
              <a:cxnLst/>
              <a:rect l="l" t="t" r="r" b="b"/>
              <a:pathLst>
                <a:path w="29598" h="2522" extrusionOk="0">
                  <a:moveTo>
                    <a:pt x="1261" y="1"/>
                  </a:moveTo>
                  <a:cubicBezTo>
                    <a:pt x="605" y="1"/>
                    <a:pt x="0" y="656"/>
                    <a:pt x="0" y="1261"/>
                  </a:cubicBezTo>
                  <a:cubicBezTo>
                    <a:pt x="0" y="1917"/>
                    <a:pt x="605" y="2522"/>
                    <a:pt x="1261" y="2522"/>
                  </a:cubicBezTo>
                  <a:lnTo>
                    <a:pt x="28337" y="2522"/>
                  </a:lnTo>
                  <a:cubicBezTo>
                    <a:pt x="28992" y="2522"/>
                    <a:pt x="29597" y="1917"/>
                    <a:pt x="29597" y="1261"/>
                  </a:cubicBezTo>
                  <a:cubicBezTo>
                    <a:pt x="29597" y="656"/>
                    <a:pt x="28992" y="1"/>
                    <a:pt x="28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755;p77">
              <a:extLst>
                <a:ext uri="{FF2B5EF4-FFF2-40B4-BE49-F238E27FC236}">
                  <a16:creationId xmlns:a16="http://schemas.microsoft.com/office/drawing/2014/main" id="{FF46335B-227C-4E7C-93FF-7BCE1FF7D4C9}"/>
                </a:ext>
              </a:extLst>
            </p:cNvPr>
            <p:cNvSpPr/>
            <p:nvPr/>
          </p:nvSpPr>
          <p:spPr>
            <a:xfrm>
              <a:off x="2179500" y="2916725"/>
              <a:ext cx="235750" cy="79450"/>
            </a:xfrm>
            <a:custGeom>
              <a:avLst/>
              <a:gdLst/>
              <a:ahLst/>
              <a:cxnLst/>
              <a:rect l="l" t="t" r="r" b="b"/>
              <a:pathLst>
                <a:path w="9430" h="3178" extrusionOk="0">
                  <a:moveTo>
                    <a:pt x="1261" y="1"/>
                  </a:moveTo>
                  <a:cubicBezTo>
                    <a:pt x="606" y="1"/>
                    <a:pt x="1" y="656"/>
                    <a:pt x="1" y="1917"/>
                  </a:cubicBezTo>
                  <a:cubicBezTo>
                    <a:pt x="1" y="2522"/>
                    <a:pt x="606" y="3177"/>
                    <a:pt x="1261" y="3177"/>
                  </a:cubicBezTo>
                  <a:lnTo>
                    <a:pt x="7564" y="3177"/>
                  </a:lnTo>
                  <a:cubicBezTo>
                    <a:pt x="8824" y="3177"/>
                    <a:pt x="9429" y="2522"/>
                    <a:pt x="9429" y="1917"/>
                  </a:cubicBezTo>
                  <a:cubicBezTo>
                    <a:pt x="9429" y="656"/>
                    <a:pt x="8824" y="1"/>
                    <a:pt x="7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756;p77">
              <a:extLst>
                <a:ext uri="{FF2B5EF4-FFF2-40B4-BE49-F238E27FC236}">
                  <a16:creationId xmlns:a16="http://schemas.microsoft.com/office/drawing/2014/main" id="{16C0A972-7276-4E98-9A8A-3478A1DEB091}"/>
                </a:ext>
              </a:extLst>
            </p:cNvPr>
            <p:cNvSpPr/>
            <p:nvPr/>
          </p:nvSpPr>
          <p:spPr>
            <a:xfrm>
              <a:off x="2494625" y="2916725"/>
              <a:ext cx="126075" cy="79450"/>
            </a:xfrm>
            <a:custGeom>
              <a:avLst/>
              <a:gdLst/>
              <a:ahLst/>
              <a:cxnLst/>
              <a:rect l="l" t="t" r="r" b="b"/>
              <a:pathLst>
                <a:path w="5043" h="3178" extrusionOk="0">
                  <a:moveTo>
                    <a:pt x="1866" y="1"/>
                  </a:moveTo>
                  <a:cubicBezTo>
                    <a:pt x="1261" y="1"/>
                    <a:pt x="1" y="656"/>
                    <a:pt x="1" y="1917"/>
                  </a:cubicBezTo>
                  <a:cubicBezTo>
                    <a:pt x="1" y="2522"/>
                    <a:pt x="1261" y="3177"/>
                    <a:pt x="1866" y="3177"/>
                  </a:cubicBezTo>
                  <a:lnTo>
                    <a:pt x="3127" y="3177"/>
                  </a:lnTo>
                  <a:cubicBezTo>
                    <a:pt x="3782" y="3177"/>
                    <a:pt x="5043" y="2522"/>
                    <a:pt x="5043" y="1917"/>
                  </a:cubicBezTo>
                  <a:cubicBezTo>
                    <a:pt x="5043" y="656"/>
                    <a:pt x="3782" y="1"/>
                    <a:pt x="3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757;p77">
              <a:extLst>
                <a:ext uri="{FF2B5EF4-FFF2-40B4-BE49-F238E27FC236}">
                  <a16:creationId xmlns:a16="http://schemas.microsoft.com/office/drawing/2014/main" id="{F110B0A7-5599-486B-8438-4B783867363C}"/>
                </a:ext>
              </a:extLst>
            </p:cNvPr>
            <p:cNvSpPr/>
            <p:nvPr/>
          </p:nvSpPr>
          <p:spPr>
            <a:xfrm>
              <a:off x="2352200" y="3090675"/>
              <a:ext cx="315150" cy="78200"/>
            </a:xfrm>
            <a:custGeom>
              <a:avLst/>
              <a:gdLst/>
              <a:ahLst/>
              <a:cxnLst/>
              <a:rect l="l" t="t" r="r" b="b"/>
              <a:pathLst>
                <a:path w="12606" h="3128" extrusionOk="0">
                  <a:moveTo>
                    <a:pt x="1261" y="1"/>
                  </a:moveTo>
                  <a:cubicBezTo>
                    <a:pt x="656" y="1"/>
                    <a:pt x="0" y="606"/>
                    <a:pt x="0" y="1261"/>
                  </a:cubicBezTo>
                  <a:cubicBezTo>
                    <a:pt x="0" y="1866"/>
                    <a:pt x="656" y="3127"/>
                    <a:pt x="1261" y="3127"/>
                  </a:cubicBezTo>
                  <a:lnTo>
                    <a:pt x="10740" y="3127"/>
                  </a:lnTo>
                  <a:cubicBezTo>
                    <a:pt x="12000" y="3127"/>
                    <a:pt x="12605" y="1866"/>
                    <a:pt x="12605" y="1261"/>
                  </a:cubicBezTo>
                  <a:cubicBezTo>
                    <a:pt x="12605" y="606"/>
                    <a:pt x="12000" y="1"/>
                    <a:pt x="10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758;p77">
              <a:extLst>
                <a:ext uri="{FF2B5EF4-FFF2-40B4-BE49-F238E27FC236}">
                  <a16:creationId xmlns:a16="http://schemas.microsoft.com/office/drawing/2014/main" id="{E24540F1-4AD7-4903-973D-B225C264AD77}"/>
                </a:ext>
              </a:extLst>
            </p:cNvPr>
            <p:cNvSpPr/>
            <p:nvPr/>
          </p:nvSpPr>
          <p:spPr>
            <a:xfrm>
              <a:off x="2746725" y="3090675"/>
              <a:ext cx="409700" cy="78200"/>
            </a:xfrm>
            <a:custGeom>
              <a:avLst/>
              <a:gdLst/>
              <a:ahLst/>
              <a:cxnLst/>
              <a:rect l="l" t="t" r="r" b="b"/>
              <a:pathLst>
                <a:path w="16388" h="3128" extrusionOk="0">
                  <a:moveTo>
                    <a:pt x="1867" y="1"/>
                  </a:moveTo>
                  <a:cubicBezTo>
                    <a:pt x="606" y="1"/>
                    <a:pt x="1" y="606"/>
                    <a:pt x="1" y="1261"/>
                  </a:cubicBezTo>
                  <a:cubicBezTo>
                    <a:pt x="1" y="1866"/>
                    <a:pt x="606" y="3127"/>
                    <a:pt x="1867" y="3127"/>
                  </a:cubicBezTo>
                  <a:lnTo>
                    <a:pt x="14472" y="3127"/>
                  </a:lnTo>
                  <a:cubicBezTo>
                    <a:pt x="15732" y="3127"/>
                    <a:pt x="16388" y="1866"/>
                    <a:pt x="16388" y="1261"/>
                  </a:cubicBezTo>
                  <a:cubicBezTo>
                    <a:pt x="16388" y="606"/>
                    <a:pt x="15732" y="1"/>
                    <a:pt x="14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759;p77">
              <a:extLst>
                <a:ext uri="{FF2B5EF4-FFF2-40B4-BE49-F238E27FC236}">
                  <a16:creationId xmlns:a16="http://schemas.microsoft.com/office/drawing/2014/main" id="{F19B5017-B97B-4ABA-983F-9FCE17F0BE60}"/>
                </a:ext>
              </a:extLst>
            </p:cNvPr>
            <p:cNvSpPr/>
            <p:nvPr/>
          </p:nvSpPr>
          <p:spPr>
            <a:xfrm>
              <a:off x="2179500" y="3248250"/>
              <a:ext cx="126075" cy="78175"/>
            </a:xfrm>
            <a:custGeom>
              <a:avLst/>
              <a:gdLst/>
              <a:ahLst/>
              <a:cxnLst/>
              <a:rect l="l" t="t" r="r" b="b"/>
              <a:pathLst>
                <a:path w="5043" h="3127" extrusionOk="0">
                  <a:moveTo>
                    <a:pt x="1261" y="1"/>
                  </a:moveTo>
                  <a:cubicBezTo>
                    <a:pt x="606" y="1"/>
                    <a:pt x="1" y="606"/>
                    <a:pt x="1" y="1866"/>
                  </a:cubicBezTo>
                  <a:cubicBezTo>
                    <a:pt x="1" y="2522"/>
                    <a:pt x="606" y="3127"/>
                    <a:pt x="1261" y="3127"/>
                  </a:cubicBezTo>
                  <a:lnTo>
                    <a:pt x="3782" y="3127"/>
                  </a:lnTo>
                  <a:cubicBezTo>
                    <a:pt x="4387" y="3127"/>
                    <a:pt x="5043" y="2522"/>
                    <a:pt x="5043" y="1866"/>
                  </a:cubicBezTo>
                  <a:cubicBezTo>
                    <a:pt x="5043" y="606"/>
                    <a:pt x="4387" y="1"/>
                    <a:pt x="3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760;p77">
              <a:extLst>
                <a:ext uri="{FF2B5EF4-FFF2-40B4-BE49-F238E27FC236}">
                  <a16:creationId xmlns:a16="http://schemas.microsoft.com/office/drawing/2014/main" id="{2CA1E49C-CACC-43A3-8D4B-CE17CD860EE7}"/>
                </a:ext>
              </a:extLst>
            </p:cNvPr>
            <p:cNvSpPr/>
            <p:nvPr/>
          </p:nvSpPr>
          <p:spPr>
            <a:xfrm>
              <a:off x="2400100" y="3248250"/>
              <a:ext cx="739950" cy="78175"/>
            </a:xfrm>
            <a:custGeom>
              <a:avLst/>
              <a:gdLst/>
              <a:ahLst/>
              <a:cxnLst/>
              <a:rect l="l" t="t" r="r" b="b"/>
              <a:pathLst>
                <a:path w="29598" h="3127" extrusionOk="0">
                  <a:moveTo>
                    <a:pt x="1261" y="1"/>
                  </a:moveTo>
                  <a:cubicBezTo>
                    <a:pt x="605" y="1"/>
                    <a:pt x="0" y="606"/>
                    <a:pt x="0" y="1866"/>
                  </a:cubicBezTo>
                  <a:cubicBezTo>
                    <a:pt x="0" y="2522"/>
                    <a:pt x="605" y="3127"/>
                    <a:pt x="1261" y="3127"/>
                  </a:cubicBezTo>
                  <a:lnTo>
                    <a:pt x="28337" y="3127"/>
                  </a:lnTo>
                  <a:cubicBezTo>
                    <a:pt x="28992" y="3127"/>
                    <a:pt x="29597" y="2522"/>
                    <a:pt x="29597" y="1866"/>
                  </a:cubicBezTo>
                  <a:cubicBezTo>
                    <a:pt x="29597" y="606"/>
                    <a:pt x="28992" y="1"/>
                    <a:pt x="28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761;p77">
              <a:extLst>
                <a:ext uri="{FF2B5EF4-FFF2-40B4-BE49-F238E27FC236}">
                  <a16:creationId xmlns:a16="http://schemas.microsoft.com/office/drawing/2014/main" id="{6BD9C691-4347-46E6-B2CF-938935E25D4A}"/>
                </a:ext>
              </a:extLst>
            </p:cNvPr>
            <p:cNvSpPr/>
            <p:nvPr/>
          </p:nvSpPr>
          <p:spPr>
            <a:xfrm>
              <a:off x="2179500" y="3578500"/>
              <a:ext cx="78175" cy="79450"/>
            </a:xfrm>
            <a:custGeom>
              <a:avLst/>
              <a:gdLst/>
              <a:ahLst/>
              <a:cxnLst/>
              <a:rect l="l" t="t" r="r" b="b"/>
              <a:pathLst>
                <a:path w="3127" h="3178" extrusionOk="0">
                  <a:moveTo>
                    <a:pt x="1261" y="1"/>
                  </a:moveTo>
                  <a:cubicBezTo>
                    <a:pt x="606" y="1"/>
                    <a:pt x="1" y="656"/>
                    <a:pt x="1" y="1261"/>
                  </a:cubicBezTo>
                  <a:cubicBezTo>
                    <a:pt x="1" y="2522"/>
                    <a:pt x="606" y="3177"/>
                    <a:pt x="1261" y="3177"/>
                  </a:cubicBezTo>
                  <a:lnTo>
                    <a:pt x="1866" y="3177"/>
                  </a:lnTo>
                  <a:cubicBezTo>
                    <a:pt x="2522" y="3177"/>
                    <a:pt x="3127" y="2522"/>
                    <a:pt x="3127" y="1261"/>
                  </a:cubicBezTo>
                  <a:cubicBezTo>
                    <a:pt x="3127" y="656"/>
                    <a:pt x="2522" y="1"/>
                    <a:pt x="1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62;p77">
              <a:extLst>
                <a:ext uri="{FF2B5EF4-FFF2-40B4-BE49-F238E27FC236}">
                  <a16:creationId xmlns:a16="http://schemas.microsoft.com/office/drawing/2014/main" id="{0BFB2A2A-4B00-4863-8812-B5BAFEE25C75}"/>
                </a:ext>
              </a:extLst>
            </p:cNvPr>
            <p:cNvSpPr/>
            <p:nvPr/>
          </p:nvSpPr>
          <p:spPr>
            <a:xfrm>
              <a:off x="2179500" y="3420950"/>
              <a:ext cx="235750" cy="63050"/>
            </a:xfrm>
            <a:custGeom>
              <a:avLst/>
              <a:gdLst/>
              <a:ahLst/>
              <a:cxnLst/>
              <a:rect l="l" t="t" r="r" b="b"/>
              <a:pathLst>
                <a:path w="9430" h="2522" extrusionOk="0">
                  <a:moveTo>
                    <a:pt x="1261" y="0"/>
                  </a:moveTo>
                  <a:cubicBezTo>
                    <a:pt x="606" y="0"/>
                    <a:pt x="1" y="656"/>
                    <a:pt x="1" y="1261"/>
                  </a:cubicBezTo>
                  <a:cubicBezTo>
                    <a:pt x="1" y="1916"/>
                    <a:pt x="606" y="2521"/>
                    <a:pt x="1261" y="2521"/>
                  </a:cubicBezTo>
                  <a:lnTo>
                    <a:pt x="7564" y="2521"/>
                  </a:lnTo>
                  <a:cubicBezTo>
                    <a:pt x="8824" y="2521"/>
                    <a:pt x="9429" y="1916"/>
                    <a:pt x="9429" y="1261"/>
                  </a:cubicBezTo>
                  <a:cubicBezTo>
                    <a:pt x="9429" y="656"/>
                    <a:pt x="8824" y="0"/>
                    <a:pt x="7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63;p77">
              <a:extLst>
                <a:ext uri="{FF2B5EF4-FFF2-40B4-BE49-F238E27FC236}">
                  <a16:creationId xmlns:a16="http://schemas.microsoft.com/office/drawing/2014/main" id="{14804CC7-6007-4FEC-BDEC-2486C3CAD0B5}"/>
                </a:ext>
              </a:extLst>
            </p:cNvPr>
            <p:cNvSpPr/>
            <p:nvPr/>
          </p:nvSpPr>
          <p:spPr>
            <a:xfrm>
              <a:off x="2494625" y="3420950"/>
              <a:ext cx="126075" cy="63050"/>
            </a:xfrm>
            <a:custGeom>
              <a:avLst/>
              <a:gdLst/>
              <a:ahLst/>
              <a:cxnLst/>
              <a:rect l="l" t="t" r="r" b="b"/>
              <a:pathLst>
                <a:path w="5043" h="2522" extrusionOk="0">
                  <a:moveTo>
                    <a:pt x="1866" y="0"/>
                  </a:moveTo>
                  <a:cubicBezTo>
                    <a:pt x="1261" y="0"/>
                    <a:pt x="1" y="656"/>
                    <a:pt x="1" y="1261"/>
                  </a:cubicBezTo>
                  <a:cubicBezTo>
                    <a:pt x="1" y="1916"/>
                    <a:pt x="1261" y="2521"/>
                    <a:pt x="1866" y="2521"/>
                  </a:cubicBezTo>
                  <a:lnTo>
                    <a:pt x="3127" y="2521"/>
                  </a:lnTo>
                  <a:cubicBezTo>
                    <a:pt x="3782" y="2521"/>
                    <a:pt x="5043" y="1916"/>
                    <a:pt x="5043" y="1261"/>
                  </a:cubicBezTo>
                  <a:cubicBezTo>
                    <a:pt x="5043" y="656"/>
                    <a:pt x="3782" y="0"/>
                    <a:pt x="3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64;p77">
              <a:extLst>
                <a:ext uri="{FF2B5EF4-FFF2-40B4-BE49-F238E27FC236}">
                  <a16:creationId xmlns:a16="http://schemas.microsoft.com/office/drawing/2014/main" id="{6FBA6801-CD76-40DE-9E30-A215570B4D6F}"/>
                </a:ext>
              </a:extLst>
            </p:cNvPr>
            <p:cNvSpPr/>
            <p:nvPr/>
          </p:nvSpPr>
          <p:spPr>
            <a:xfrm>
              <a:off x="2352200" y="3578500"/>
              <a:ext cx="504225" cy="79450"/>
            </a:xfrm>
            <a:custGeom>
              <a:avLst/>
              <a:gdLst/>
              <a:ahLst/>
              <a:cxnLst/>
              <a:rect l="l" t="t" r="r" b="b"/>
              <a:pathLst>
                <a:path w="20169" h="3178" extrusionOk="0">
                  <a:moveTo>
                    <a:pt x="1261" y="1"/>
                  </a:moveTo>
                  <a:cubicBezTo>
                    <a:pt x="656" y="1"/>
                    <a:pt x="0" y="656"/>
                    <a:pt x="0" y="1261"/>
                  </a:cubicBezTo>
                  <a:cubicBezTo>
                    <a:pt x="0" y="2522"/>
                    <a:pt x="656" y="3177"/>
                    <a:pt x="1261" y="3177"/>
                  </a:cubicBezTo>
                  <a:lnTo>
                    <a:pt x="18303" y="3177"/>
                  </a:lnTo>
                  <a:cubicBezTo>
                    <a:pt x="19564" y="3177"/>
                    <a:pt x="20169" y="2522"/>
                    <a:pt x="20169" y="1261"/>
                  </a:cubicBezTo>
                  <a:cubicBezTo>
                    <a:pt x="20169" y="656"/>
                    <a:pt x="19564" y="1"/>
                    <a:pt x="18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65;p77">
              <a:extLst>
                <a:ext uri="{FF2B5EF4-FFF2-40B4-BE49-F238E27FC236}">
                  <a16:creationId xmlns:a16="http://schemas.microsoft.com/office/drawing/2014/main" id="{12790123-1B17-4C89-811D-C81430253616}"/>
                </a:ext>
              </a:extLst>
            </p:cNvPr>
            <p:cNvSpPr/>
            <p:nvPr/>
          </p:nvSpPr>
          <p:spPr>
            <a:xfrm>
              <a:off x="2572775" y="2759175"/>
              <a:ext cx="363075" cy="79425"/>
            </a:xfrm>
            <a:custGeom>
              <a:avLst/>
              <a:gdLst/>
              <a:ahLst/>
              <a:cxnLst/>
              <a:rect l="l" t="t" r="r" b="b"/>
              <a:pathLst>
                <a:path w="14523" h="3177" extrusionOk="0">
                  <a:moveTo>
                    <a:pt x="1917" y="0"/>
                  </a:moveTo>
                  <a:cubicBezTo>
                    <a:pt x="656" y="0"/>
                    <a:pt x="1" y="656"/>
                    <a:pt x="1" y="1261"/>
                  </a:cubicBezTo>
                  <a:cubicBezTo>
                    <a:pt x="1" y="2521"/>
                    <a:pt x="656" y="3177"/>
                    <a:pt x="1917" y="3177"/>
                  </a:cubicBezTo>
                  <a:lnTo>
                    <a:pt x="13262" y="3177"/>
                  </a:lnTo>
                  <a:cubicBezTo>
                    <a:pt x="13867" y="3177"/>
                    <a:pt x="14522" y="2521"/>
                    <a:pt x="14522" y="1261"/>
                  </a:cubicBezTo>
                  <a:cubicBezTo>
                    <a:pt x="14522" y="656"/>
                    <a:pt x="13867" y="0"/>
                    <a:pt x="13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66;p77">
              <a:extLst>
                <a:ext uri="{FF2B5EF4-FFF2-40B4-BE49-F238E27FC236}">
                  <a16:creationId xmlns:a16="http://schemas.microsoft.com/office/drawing/2014/main" id="{2C723F7F-1186-4F96-9CE3-20387280ADB2}"/>
                </a:ext>
              </a:extLst>
            </p:cNvPr>
            <p:cNvSpPr/>
            <p:nvPr/>
          </p:nvSpPr>
          <p:spPr>
            <a:xfrm>
              <a:off x="3030350" y="2759175"/>
              <a:ext cx="126075" cy="79425"/>
            </a:xfrm>
            <a:custGeom>
              <a:avLst/>
              <a:gdLst/>
              <a:ahLst/>
              <a:cxnLst/>
              <a:rect l="l" t="t" r="r" b="b"/>
              <a:pathLst>
                <a:path w="5043" h="3177" extrusionOk="0">
                  <a:moveTo>
                    <a:pt x="1261" y="0"/>
                  </a:moveTo>
                  <a:cubicBezTo>
                    <a:pt x="606" y="0"/>
                    <a:pt x="1" y="656"/>
                    <a:pt x="1" y="1261"/>
                  </a:cubicBezTo>
                  <a:cubicBezTo>
                    <a:pt x="1" y="2521"/>
                    <a:pt x="606" y="3177"/>
                    <a:pt x="1261" y="3177"/>
                  </a:cubicBezTo>
                  <a:lnTo>
                    <a:pt x="3127" y="3177"/>
                  </a:lnTo>
                  <a:cubicBezTo>
                    <a:pt x="4387" y="3177"/>
                    <a:pt x="5043" y="2521"/>
                    <a:pt x="5043" y="1261"/>
                  </a:cubicBezTo>
                  <a:cubicBezTo>
                    <a:pt x="5043" y="656"/>
                    <a:pt x="4387" y="0"/>
                    <a:pt x="3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67;p77">
              <a:extLst>
                <a:ext uri="{FF2B5EF4-FFF2-40B4-BE49-F238E27FC236}">
                  <a16:creationId xmlns:a16="http://schemas.microsoft.com/office/drawing/2014/main" id="{482B8A84-D00C-4228-AEE3-3F892213017C}"/>
                </a:ext>
              </a:extLst>
            </p:cNvPr>
            <p:cNvSpPr/>
            <p:nvPr/>
          </p:nvSpPr>
          <p:spPr>
            <a:xfrm>
              <a:off x="3455150" y="1956200"/>
              <a:ext cx="2285350" cy="2079900"/>
            </a:xfrm>
            <a:custGeom>
              <a:avLst/>
              <a:gdLst/>
              <a:ahLst/>
              <a:cxnLst/>
              <a:rect l="l" t="t" r="r" b="b"/>
              <a:pathLst>
                <a:path w="91414" h="83196" extrusionOk="0">
                  <a:moveTo>
                    <a:pt x="8219" y="1"/>
                  </a:moveTo>
                  <a:cubicBezTo>
                    <a:pt x="3782" y="1"/>
                    <a:pt x="1" y="3783"/>
                    <a:pt x="1" y="8169"/>
                  </a:cubicBezTo>
                  <a:lnTo>
                    <a:pt x="1" y="74977"/>
                  </a:lnTo>
                  <a:cubicBezTo>
                    <a:pt x="1" y="79414"/>
                    <a:pt x="3782" y="83196"/>
                    <a:pt x="8219" y="83196"/>
                  </a:cubicBezTo>
                  <a:lnTo>
                    <a:pt x="83195" y="83196"/>
                  </a:lnTo>
                  <a:cubicBezTo>
                    <a:pt x="87632" y="83196"/>
                    <a:pt x="91414" y="79414"/>
                    <a:pt x="91414" y="74977"/>
                  </a:cubicBezTo>
                  <a:lnTo>
                    <a:pt x="91414" y="8169"/>
                  </a:lnTo>
                  <a:cubicBezTo>
                    <a:pt x="91414" y="3783"/>
                    <a:pt x="87632" y="1"/>
                    <a:pt x="83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68;p77">
              <a:extLst>
                <a:ext uri="{FF2B5EF4-FFF2-40B4-BE49-F238E27FC236}">
                  <a16:creationId xmlns:a16="http://schemas.microsoft.com/office/drawing/2014/main" id="{614C98F2-E203-40BA-AB9F-7198A4D15E7F}"/>
                </a:ext>
              </a:extLst>
            </p:cNvPr>
            <p:cNvSpPr/>
            <p:nvPr/>
          </p:nvSpPr>
          <p:spPr>
            <a:xfrm>
              <a:off x="3738775" y="2302850"/>
              <a:ext cx="173975" cy="189100"/>
            </a:xfrm>
            <a:custGeom>
              <a:avLst/>
              <a:gdLst/>
              <a:ahLst/>
              <a:cxnLst/>
              <a:rect l="l" t="t" r="r" b="b"/>
              <a:pathLst>
                <a:path w="6959" h="7564" extrusionOk="0">
                  <a:moveTo>
                    <a:pt x="3177" y="1"/>
                  </a:moveTo>
                  <a:lnTo>
                    <a:pt x="656" y="5648"/>
                  </a:lnTo>
                  <a:lnTo>
                    <a:pt x="656" y="6908"/>
                  </a:lnTo>
                  <a:lnTo>
                    <a:pt x="0" y="6908"/>
                  </a:lnTo>
                  <a:lnTo>
                    <a:pt x="0" y="7564"/>
                  </a:lnTo>
                  <a:lnTo>
                    <a:pt x="1916" y="7564"/>
                  </a:lnTo>
                  <a:lnTo>
                    <a:pt x="1916" y="6908"/>
                  </a:lnTo>
                  <a:lnTo>
                    <a:pt x="1261" y="6908"/>
                  </a:lnTo>
                  <a:lnTo>
                    <a:pt x="1261" y="6303"/>
                  </a:lnTo>
                  <a:cubicBezTo>
                    <a:pt x="1261" y="5648"/>
                    <a:pt x="1261" y="5648"/>
                    <a:pt x="1916" y="5043"/>
                  </a:cubicBezTo>
                  <a:lnTo>
                    <a:pt x="2521" y="2522"/>
                  </a:lnTo>
                  <a:lnTo>
                    <a:pt x="3782" y="5043"/>
                  </a:lnTo>
                  <a:lnTo>
                    <a:pt x="4437" y="5648"/>
                  </a:lnTo>
                  <a:lnTo>
                    <a:pt x="4437" y="6303"/>
                  </a:lnTo>
                  <a:lnTo>
                    <a:pt x="4437" y="6908"/>
                  </a:lnTo>
                  <a:lnTo>
                    <a:pt x="3782" y="6908"/>
                  </a:lnTo>
                  <a:lnTo>
                    <a:pt x="3782" y="7564"/>
                  </a:lnTo>
                  <a:lnTo>
                    <a:pt x="6958" y="7564"/>
                  </a:lnTo>
                  <a:lnTo>
                    <a:pt x="6958" y="6908"/>
                  </a:lnTo>
                  <a:lnTo>
                    <a:pt x="6303" y="6908"/>
                  </a:lnTo>
                  <a:cubicBezTo>
                    <a:pt x="6303" y="6303"/>
                    <a:pt x="6303" y="6303"/>
                    <a:pt x="5698" y="5648"/>
                  </a:cubicBezTo>
                  <a:lnTo>
                    <a:pt x="3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69;p77">
              <a:extLst>
                <a:ext uri="{FF2B5EF4-FFF2-40B4-BE49-F238E27FC236}">
                  <a16:creationId xmlns:a16="http://schemas.microsoft.com/office/drawing/2014/main" id="{33454C95-193F-45E7-A872-7F24D638286A}"/>
                </a:ext>
              </a:extLst>
            </p:cNvPr>
            <p:cNvSpPr/>
            <p:nvPr/>
          </p:nvSpPr>
          <p:spPr>
            <a:xfrm>
              <a:off x="3927850" y="2365875"/>
              <a:ext cx="126075" cy="126075"/>
            </a:xfrm>
            <a:custGeom>
              <a:avLst/>
              <a:gdLst/>
              <a:ahLst/>
              <a:cxnLst/>
              <a:rect l="l" t="t" r="r" b="b"/>
              <a:pathLst>
                <a:path w="5043" h="5043" extrusionOk="0">
                  <a:moveTo>
                    <a:pt x="656" y="1"/>
                  </a:moveTo>
                  <a:cubicBezTo>
                    <a:pt x="656" y="606"/>
                    <a:pt x="0" y="606"/>
                    <a:pt x="0" y="1261"/>
                  </a:cubicBezTo>
                  <a:cubicBezTo>
                    <a:pt x="0" y="1261"/>
                    <a:pt x="656" y="1261"/>
                    <a:pt x="656" y="1866"/>
                  </a:cubicBezTo>
                  <a:lnTo>
                    <a:pt x="1261" y="1866"/>
                  </a:lnTo>
                  <a:lnTo>
                    <a:pt x="1916" y="1261"/>
                  </a:lnTo>
                  <a:cubicBezTo>
                    <a:pt x="1916" y="606"/>
                    <a:pt x="1261" y="606"/>
                    <a:pt x="1261" y="606"/>
                  </a:cubicBezTo>
                  <a:lnTo>
                    <a:pt x="1261" y="1"/>
                  </a:lnTo>
                  <a:close/>
                  <a:moveTo>
                    <a:pt x="1916" y="1"/>
                  </a:moveTo>
                  <a:cubicBezTo>
                    <a:pt x="2521" y="1"/>
                    <a:pt x="2521" y="1"/>
                    <a:pt x="2521" y="606"/>
                  </a:cubicBezTo>
                  <a:cubicBezTo>
                    <a:pt x="3177" y="606"/>
                    <a:pt x="3177" y="606"/>
                    <a:pt x="3177" y="1261"/>
                  </a:cubicBezTo>
                  <a:lnTo>
                    <a:pt x="3177" y="1866"/>
                  </a:lnTo>
                  <a:lnTo>
                    <a:pt x="3177" y="3782"/>
                  </a:lnTo>
                  <a:lnTo>
                    <a:pt x="2521" y="3782"/>
                  </a:lnTo>
                  <a:cubicBezTo>
                    <a:pt x="2521" y="4387"/>
                    <a:pt x="2521" y="4387"/>
                    <a:pt x="1916" y="4387"/>
                  </a:cubicBezTo>
                  <a:lnTo>
                    <a:pt x="1916" y="3782"/>
                  </a:lnTo>
                  <a:lnTo>
                    <a:pt x="1916" y="2522"/>
                  </a:lnTo>
                  <a:cubicBezTo>
                    <a:pt x="2521" y="2522"/>
                    <a:pt x="2521" y="2522"/>
                    <a:pt x="3177" y="1866"/>
                  </a:cubicBezTo>
                  <a:cubicBezTo>
                    <a:pt x="1916" y="1866"/>
                    <a:pt x="1261" y="2522"/>
                    <a:pt x="656" y="2522"/>
                  </a:cubicBezTo>
                  <a:cubicBezTo>
                    <a:pt x="0" y="3127"/>
                    <a:pt x="0" y="3127"/>
                    <a:pt x="0" y="3782"/>
                  </a:cubicBezTo>
                  <a:cubicBezTo>
                    <a:pt x="0" y="4387"/>
                    <a:pt x="0" y="4387"/>
                    <a:pt x="656" y="4387"/>
                  </a:cubicBezTo>
                  <a:cubicBezTo>
                    <a:pt x="656" y="5043"/>
                    <a:pt x="1261" y="5043"/>
                    <a:pt x="1261" y="5043"/>
                  </a:cubicBezTo>
                  <a:lnTo>
                    <a:pt x="1916" y="5043"/>
                  </a:lnTo>
                  <a:cubicBezTo>
                    <a:pt x="2521" y="4387"/>
                    <a:pt x="2521" y="4387"/>
                    <a:pt x="3177" y="4387"/>
                  </a:cubicBezTo>
                  <a:cubicBezTo>
                    <a:pt x="3177" y="5043"/>
                    <a:pt x="3177" y="5043"/>
                    <a:pt x="3782" y="5043"/>
                  </a:cubicBezTo>
                  <a:lnTo>
                    <a:pt x="4437" y="5043"/>
                  </a:lnTo>
                  <a:lnTo>
                    <a:pt x="5042" y="4387"/>
                  </a:lnTo>
                  <a:lnTo>
                    <a:pt x="4437" y="4387"/>
                  </a:lnTo>
                  <a:lnTo>
                    <a:pt x="4437" y="3782"/>
                  </a:lnTo>
                  <a:lnTo>
                    <a:pt x="4437" y="1261"/>
                  </a:lnTo>
                  <a:cubicBezTo>
                    <a:pt x="4437" y="606"/>
                    <a:pt x="4437" y="606"/>
                    <a:pt x="3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70;p77">
              <a:extLst>
                <a:ext uri="{FF2B5EF4-FFF2-40B4-BE49-F238E27FC236}">
                  <a16:creationId xmlns:a16="http://schemas.microsoft.com/office/drawing/2014/main" id="{4C712BE6-6B92-4914-A9B6-9283A845F5E5}"/>
                </a:ext>
              </a:extLst>
            </p:cNvPr>
            <p:cNvSpPr/>
            <p:nvPr/>
          </p:nvSpPr>
          <p:spPr>
            <a:xfrm>
              <a:off x="3612725" y="2113775"/>
              <a:ext cx="567250" cy="567275"/>
            </a:xfrm>
            <a:custGeom>
              <a:avLst/>
              <a:gdLst/>
              <a:ahLst/>
              <a:cxnLst/>
              <a:rect l="l" t="t" r="r" b="b"/>
              <a:pathLst>
                <a:path w="22690" h="22691" extrusionOk="0">
                  <a:moveTo>
                    <a:pt x="5698" y="1261"/>
                  </a:moveTo>
                  <a:lnTo>
                    <a:pt x="5042" y="1866"/>
                  </a:lnTo>
                  <a:lnTo>
                    <a:pt x="6303" y="1866"/>
                  </a:lnTo>
                  <a:cubicBezTo>
                    <a:pt x="6303" y="1866"/>
                    <a:pt x="6303" y="1261"/>
                    <a:pt x="5698" y="1261"/>
                  </a:cubicBezTo>
                  <a:close/>
                  <a:moveTo>
                    <a:pt x="8219" y="1261"/>
                  </a:moveTo>
                  <a:lnTo>
                    <a:pt x="8219" y="1866"/>
                  </a:lnTo>
                  <a:lnTo>
                    <a:pt x="8219" y="2522"/>
                  </a:lnTo>
                  <a:cubicBezTo>
                    <a:pt x="8824" y="2522"/>
                    <a:pt x="8824" y="1866"/>
                    <a:pt x="8824" y="1866"/>
                  </a:cubicBezTo>
                  <a:cubicBezTo>
                    <a:pt x="8824" y="1261"/>
                    <a:pt x="8824" y="1261"/>
                    <a:pt x="8219" y="1261"/>
                  </a:cubicBezTo>
                  <a:close/>
                  <a:moveTo>
                    <a:pt x="11345" y="1261"/>
                  </a:moveTo>
                  <a:cubicBezTo>
                    <a:pt x="10740" y="1261"/>
                    <a:pt x="10740" y="1261"/>
                    <a:pt x="10740" y="1866"/>
                  </a:cubicBezTo>
                  <a:cubicBezTo>
                    <a:pt x="10740" y="1866"/>
                    <a:pt x="10740" y="2522"/>
                    <a:pt x="11345" y="2522"/>
                  </a:cubicBezTo>
                  <a:lnTo>
                    <a:pt x="12000" y="1866"/>
                  </a:lnTo>
                  <a:cubicBezTo>
                    <a:pt x="12000" y="1261"/>
                    <a:pt x="11345" y="1261"/>
                    <a:pt x="11345" y="1261"/>
                  </a:cubicBezTo>
                  <a:close/>
                  <a:moveTo>
                    <a:pt x="13866" y="1261"/>
                  </a:moveTo>
                  <a:lnTo>
                    <a:pt x="13866" y="1866"/>
                  </a:lnTo>
                  <a:lnTo>
                    <a:pt x="13866" y="2522"/>
                  </a:lnTo>
                  <a:cubicBezTo>
                    <a:pt x="14521" y="2522"/>
                    <a:pt x="14521" y="1866"/>
                    <a:pt x="14521" y="1866"/>
                  </a:cubicBezTo>
                  <a:cubicBezTo>
                    <a:pt x="14521" y="1261"/>
                    <a:pt x="14521" y="1261"/>
                    <a:pt x="13866" y="1261"/>
                  </a:cubicBezTo>
                  <a:close/>
                  <a:moveTo>
                    <a:pt x="16387" y="1261"/>
                  </a:moveTo>
                  <a:lnTo>
                    <a:pt x="16387" y="1866"/>
                  </a:lnTo>
                  <a:lnTo>
                    <a:pt x="17042" y="2522"/>
                  </a:lnTo>
                  <a:lnTo>
                    <a:pt x="17042" y="1866"/>
                  </a:lnTo>
                  <a:lnTo>
                    <a:pt x="17042" y="1261"/>
                  </a:lnTo>
                  <a:close/>
                  <a:moveTo>
                    <a:pt x="1916" y="1"/>
                  </a:moveTo>
                  <a:cubicBezTo>
                    <a:pt x="656" y="1"/>
                    <a:pt x="0" y="606"/>
                    <a:pt x="0" y="1866"/>
                  </a:cubicBezTo>
                  <a:cubicBezTo>
                    <a:pt x="0" y="2522"/>
                    <a:pt x="656" y="3782"/>
                    <a:pt x="1916" y="3782"/>
                  </a:cubicBezTo>
                  <a:cubicBezTo>
                    <a:pt x="2521" y="3782"/>
                    <a:pt x="3177" y="2522"/>
                    <a:pt x="3177" y="1866"/>
                  </a:cubicBezTo>
                  <a:cubicBezTo>
                    <a:pt x="3177" y="606"/>
                    <a:pt x="2521" y="1"/>
                    <a:pt x="1916" y="1"/>
                  </a:cubicBezTo>
                  <a:close/>
                  <a:moveTo>
                    <a:pt x="20824" y="1"/>
                  </a:moveTo>
                  <a:cubicBezTo>
                    <a:pt x="19563" y="1"/>
                    <a:pt x="18908" y="606"/>
                    <a:pt x="18908" y="1866"/>
                  </a:cubicBezTo>
                  <a:cubicBezTo>
                    <a:pt x="18908" y="2522"/>
                    <a:pt x="19563" y="3782"/>
                    <a:pt x="20824" y="3782"/>
                  </a:cubicBezTo>
                  <a:cubicBezTo>
                    <a:pt x="21429" y="3782"/>
                    <a:pt x="22690" y="2522"/>
                    <a:pt x="22690" y="1866"/>
                  </a:cubicBezTo>
                  <a:cubicBezTo>
                    <a:pt x="22690" y="606"/>
                    <a:pt x="21429" y="1"/>
                    <a:pt x="20824" y="1"/>
                  </a:cubicBezTo>
                  <a:close/>
                  <a:moveTo>
                    <a:pt x="1916" y="5043"/>
                  </a:moveTo>
                  <a:cubicBezTo>
                    <a:pt x="1261" y="5043"/>
                    <a:pt x="1261" y="5648"/>
                    <a:pt x="1261" y="5648"/>
                  </a:cubicBezTo>
                  <a:lnTo>
                    <a:pt x="1261" y="6303"/>
                  </a:lnTo>
                  <a:lnTo>
                    <a:pt x="1916" y="6303"/>
                  </a:lnTo>
                  <a:lnTo>
                    <a:pt x="1916" y="5648"/>
                  </a:lnTo>
                  <a:lnTo>
                    <a:pt x="1916" y="5043"/>
                  </a:lnTo>
                  <a:close/>
                  <a:moveTo>
                    <a:pt x="20824" y="5043"/>
                  </a:moveTo>
                  <a:lnTo>
                    <a:pt x="20169" y="5648"/>
                  </a:lnTo>
                  <a:lnTo>
                    <a:pt x="20169" y="6303"/>
                  </a:lnTo>
                  <a:lnTo>
                    <a:pt x="20824" y="6303"/>
                  </a:lnTo>
                  <a:cubicBezTo>
                    <a:pt x="20824" y="5648"/>
                    <a:pt x="21429" y="5648"/>
                    <a:pt x="21429" y="5648"/>
                  </a:cubicBezTo>
                  <a:lnTo>
                    <a:pt x="20824" y="5648"/>
                  </a:lnTo>
                  <a:lnTo>
                    <a:pt x="20824" y="5043"/>
                  </a:lnTo>
                  <a:close/>
                  <a:moveTo>
                    <a:pt x="1261" y="8169"/>
                  </a:moveTo>
                  <a:cubicBezTo>
                    <a:pt x="1261" y="8824"/>
                    <a:pt x="1261" y="8824"/>
                    <a:pt x="1916" y="8824"/>
                  </a:cubicBezTo>
                  <a:lnTo>
                    <a:pt x="1916" y="8169"/>
                  </a:lnTo>
                  <a:close/>
                  <a:moveTo>
                    <a:pt x="20169" y="8169"/>
                  </a:moveTo>
                  <a:cubicBezTo>
                    <a:pt x="20169" y="8824"/>
                    <a:pt x="20824" y="8824"/>
                    <a:pt x="20824" y="8824"/>
                  </a:cubicBezTo>
                  <a:cubicBezTo>
                    <a:pt x="20824" y="8824"/>
                    <a:pt x="21429" y="8824"/>
                    <a:pt x="21429" y="8169"/>
                  </a:cubicBezTo>
                  <a:close/>
                  <a:moveTo>
                    <a:pt x="1916" y="10690"/>
                  </a:moveTo>
                  <a:cubicBezTo>
                    <a:pt x="1261" y="10690"/>
                    <a:pt x="1261" y="11345"/>
                    <a:pt x="1261" y="11345"/>
                  </a:cubicBezTo>
                  <a:cubicBezTo>
                    <a:pt x="1261" y="11345"/>
                    <a:pt x="1261" y="11950"/>
                    <a:pt x="1916" y="11950"/>
                  </a:cubicBezTo>
                  <a:lnTo>
                    <a:pt x="1916" y="11345"/>
                  </a:lnTo>
                  <a:lnTo>
                    <a:pt x="1916" y="10690"/>
                  </a:lnTo>
                  <a:close/>
                  <a:moveTo>
                    <a:pt x="20824" y="10690"/>
                  </a:moveTo>
                  <a:lnTo>
                    <a:pt x="20169" y="11345"/>
                  </a:lnTo>
                  <a:lnTo>
                    <a:pt x="20824" y="11950"/>
                  </a:lnTo>
                  <a:lnTo>
                    <a:pt x="21429" y="11345"/>
                  </a:lnTo>
                  <a:lnTo>
                    <a:pt x="20824" y="10690"/>
                  </a:lnTo>
                  <a:close/>
                  <a:moveTo>
                    <a:pt x="1261" y="13866"/>
                  </a:moveTo>
                  <a:cubicBezTo>
                    <a:pt x="1261" y="14471"/>
                    <a:pt x="1261" y="14471"/>
                    <a:pt x="1916" y="14471"/>
                  </a:cubicBezTo>
                  <a:lnTo>
                    <a:pt x="1916" y="13866"/>
                  </a:lnTo>
                  <a:close/>
                  <a:moveTo>
                    <a:pt x="20169" y="13866"/>
                  </a:moveTo>
                  <a:cubicBezTo>
                    <a:pt x="20169" y="14471"/>
                    <a:pt x="20824" y="14471"/>
                    <a:pt x="20824" y="14471"/>
                  </a:cubicBezTo>
                  <a:cubicBezTo>
                    <a:pt x="20824" y="14471"/>
                    <a:pt x="21429" y="14471"/>
                    <a:pt x="21429" y="13866"/>
                  </a:cubicBezTo>
                  <a:close/>
                  <a:moveTo>
                    <a:pt x="1261" y="16387"/>
                  </a:moveTo>
                  <a:lnTo>
                    <a:pt x="1261" y="16992"/>
                  </a:lnTo>
                  <a:lnTo>
                    <a:pt x="1916" y="16992"/>
                  </a:lnTo>
                  <a:lnTo>
                    <a:pt x="1916" y="16387"/>
                  </a:lnTo>
                  <a:close/>
                  <a:moveTo>
                    <a:pt x="20169" y="16387"/>
                  </a:moveTo>
                  <a:lnTo>
                    <a:pt x="20169" y="16992"/>
                  </a:lnTo>
                  <a:lnTo>
                    <a:pt x="21429" y="16992"/>
                  </a:lnTo>
                  <a:lnTo>
                    <a:pt x="20824" y="16387"/>
                  </a:lnTo>
                  <a:close/>
                  <a:moveTo>
                    <a:pt x="5042" y="20169"/>
                  </a:moveTo>
                  <a:lnTo>
                    <a:pt x="5042" y="20774"/>
                  </a:lnTo>
                  <a:lnTo>
                    <a:pt x="5698" y="21430"/>
                  </a:lnTo>
                  <a:lnTo>
                    <a:pt x="5698" y="20774"/>
                  </a:lnTo>
                  <a:lnTo>
                    <a:pt x="6303" y="20774"/>
                  </a:lnTo>
                  <a:lnTo>
                    <a:pt x="5698" y="20169"/>
                  </a:lnTo>
                  <a:close/>
                  <a:moveTo>
                    <a:pt x="8219" y="20169"/>
                  </a:moveTo>
                  <a:lnTo>
                    <a:pt x="8219" y="20774"/>
                  </a:lnTo>
                  <a:lnTo>
                    <a:pt x="8219" y="21430"/>
                  </a:lnTo>
                  <a:cubicBezTo>
                    <a:pt x="8824" y="21430"/>
                    <a:pt x="8824" y="20774"/>
                    <a:pt x="8824" y="20774"/>
                  </a:cubicBezTo>
                  <a:cubicBezTo>
                    <a:pt x="8824" y="20774"/>
                    <a:pt x="8824" y="20169"/>
                    <a:pt x="8219" y="20169"/>
                  </a:cubicBezTo>
                  <a:close/>
                  <a:moveTo>
                    <a:pt x="11345" y="20169"/>
                  </a:moveTo>
                  <a:cubicBezTo>
                    <a:pt x="10740" y="20169"/>
                    <a:pt x="10740" y="20774"/>
                    <a:pt x="10740" y="20774"/>
                  </a:cubicBezTo>
                  <a:cubicBezTo>
                    <a:pt x="10740" y="20774"/>
                    <a:pt x="10740" y="21430"/>
                    <a:pt x="11345" y="21430"/>
                  </a:cubicBezTo>
                  <a:lnTo>
                    <a:pt x="12000" y="20774"/>
                  </a:lnTo>
                  <a:lnTo>
                    <a:pt x="11345" y="20169"/>
                  </a:lnTo>
                  <a:close/>
                  <a:moveTo>
                    <a:pt x="13866" y="20169"/>
                  </a:moveTo>
                  <a:lnTo>
                    <a:pt x="13866" y="20774"/>
                  </a:lnTo>
                  <a:lnTo>
                    <a:pt x="13866" y="21430"/>
                  </a:lnTo>
                  <a:cubicBezTo>
                    <a:pt x="14521" y="21430"/>
                    <a:pt x="14521" y="20774"/>
                    <a:pt x="14521" y="20774"/>
                  </a:cubicBezTo>
                  <a:cubicBezTo>
                    <a:pt x="14521" y="20774"/>
                    <a:pt x="14521" y="20169"/>
                    <a:pt x="13866" y="20169"/>
                  </a:cubicBezTo>
                  <a:close/>
                  <a:moveTo>
                    <a:pt x="16387" y="20169"/>
                  </a:moveTo>
                  <a:lnTo>
                    <a:pt x="16387" y="20774"/>
                  </a:lnTo>
                  <a:cubicBezTo>
                    <a:pt x="16387" y="21430"/>
                    <a:pt x="17042" y="21430"/>
                    <a:pt x="17042" y="21430"/>
                  </a:cubicBezTo>
                  <a:lnTo>
                    <a:pt x="17042" y="20774"/>
                  </a:lnTo>
                  <a:lnTo>
                    <a:pt x="17042" y="20169"/>
                  </a:lnTo>
                  <a:close/>
                  <a:moveTo>
                    <a:pt x="1916" y="18908"/>
                  </a:moveTo>
                  <a:cubicBezTo>
                    <a:pt x="656" y="18908"/>
                    <a:pt x="0" y="19514"/>
                    <a:pt x="0" y="20774"/>
                  </a:cubicBezTo>
                  <a:cubicBezTo>
                    <a:pt x="0" y="21430"/>
                    <a:pt x="656" y="22690"/>
                    <a:pt x="1916" y="22690"/>
                  </a:cubicBezTo>
                  <a:cubicBezTo>
                    <a:pt x="2521" y="22690"/>
                    <a:pt x="3177" y="21430"/>
                    <a:pt x="3177" y="20774"/>
                  </a:cubicBezTo>
                  <a:cubicBezTo>
                    <a:pt x="3177" y="19514"/>
                    <a:pt x="2521" y="18908"/>
                    <a:pt x="1916" y="18908"/>
                  </a:cubicBezTo>
                  <a:close/>
                  <a:moveTo>
                    <a:pt x="20824" y="18908"/>
                  </a:moveTo>
                  <a:cubicBezTo>
                    <a:pt x="19563" y="18908"/>
                    <a:pt x="18908" y="19514"/>
                    <a:pt x="18908" y="20774"/>
                  </a:cubicBezTo>
                  <a:cubicBezTo>
                    <a:pt x="18908" y="21430"/>
                    <a:pt x="19563" y="22690"/>
                    <a:pt x="20824" y="22690"/>
                  </a:cubicBezTo>
                  <a:cubicBezTo>
                    <a:pt x="21429" y="22690"/>
                    <a:pt x="22690" y="21430"/>
                    <a:pt x="22690" y="20774"/>
                  </a:cubicBezTo>
                  <a:cubicBezTo>
                    <a:pt x="22690" y="19514"/>
                    <a:pt x="21429" y="18908"/>
                    <a:pt x="20824" y="189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71;p77">
              <a:extLst>
                <a:ext uri="{FF2B5EF4-FFF2-40B4-BE49-F238E27FC236}">
                  <a16:creationId xmlns:a16="http://schemas.microsoft.com/office/drawing/2014/main" id="{B07BDB90-E2F0-4BBF-80E1-7963E91EA0D3}"/>
                </a:ext>
              </a:extLst>
            </p:cNvPr>
            <p:cNvSpPr/>
            <p:nvPr/>
          </p:nvSpPr>
          <p:spPr>
            <a:xfrm>
              <a:off x="3612725" y="2822200"/>
              <a:ext cx="535750" cy="79425"/>
            </a:xfrm>
            <a:custGeom>
              <a:avLst/>
              <a:gdLst/>
              <a:ahLst/>
              <a:cxnLst/>
              <a:rect l="l" t="t" r="r" b="b"/>
              <a:pathLst>
                <a:path w="21430" h="3177" extrusionOk="0">
                  <a:moveTo>
                    <a:pt x="1916" y="0"/>
                  </a:moveTo>
                  <a:cubicBezTo>
                    <a:pt x="1261" y="0"/>
                    <a:pt x="0" y="656"/>
                    <a:pt x="0" y="1261"/>
                  </a:cubicBezTo>
                  <a:cubicBezTo>
                    <a:pt x="0" y="2521"/>
                    <a:pt x="1261" y="3177"/>
                    <a:pt x="1916" y="3177"/>
                  </a:cubicBezTo>
                  <a:lnTo>
                    <a:pt x="20169" y="3177"/>
                  </a:lnTo>
                  <a:cubicBezTo>
                    <a:pt x="20824" y="3177"/>
                    <a:pt x="21429" y="2521"/>
                    <a:pt x="21429" y="1261"/>
                  </a:cubicBezTo>
                  <a:cubicBezTo>
                    <a:pt x="21429" y="656"/>
                    <a:pt x="20824" y="0"/>
                    <a:pt x="20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72;p77">
              <a:extLst>
                <a:ext uri="{FF2B5EF4-FFF2-40B4-BE49-F238E27FC236}">
                  <a16:creationId xmlns:a16="http://schemas.microsoft.com/office/drawing/2014/main" id="{2EE8C737-52F5-4DA7-8667-7B28A3317ED0}"/>
                </a:ext>
              </a:extLst>
            </p:cNvPr>
            <p:cNvSpPr/>
            <p:nvPr/>
          </p:nvSpPr>
          <p:spPr>
            <a:xfrm>
              <a:off x="3612725" y="3011275"/>
              <a:ext cx="1953825" cy="79425"/>
            </a:xfrm>
            <a:custGeom>
              <a:avLst/>
              <a:gdLst/>
              <a:ahLst/>
              <a:cxnLst/>
              <a:rect l="l" t="t" r="r" b="b"/>
              <a:pathLst>
                <a:path w="78153" h="3177" extrusionOk="0">
                  <a:moveTo>
                    <a:pt x="1916" y="0"/>
                  </a:moveTo>
                  <a:cubicBezTo>
                    <a:pt x="1261" y="0"/>
                    <a:pt x="0" y="656"/>
                    <a:pt x="0" y="1916"/>
                  </a:cubicBezTo>
                  <a:cubicBezTo>
                    <a:pt x="0" y="2521"/>
                    <a:pt x="1261" y="3177"/>
                    <a:pt x="1916" y="3177"/>
                  </a:cubicBezTo>
                  <a:lnTo>
                    <a:pt x="76892" y="3177"/>
                  </a:lnTo>
                  <a:cubicBezTo>
                    <a:pt x="77548" y="3177"/>
                    <a:pt x="78153" y="2521"/>
                    <a:pt x="78153" y="1916"/>
                  </a:cubicBezTo>
                  <a:cubicBezTo>
                    <a:pt x="78153" y="656"/>
                    <a:pt x="77548" y="0"/>
                    <a:pt x="76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73;p77">
              <a:extLst>
                <a:ext uri="{FF2B5EF4-FFF2-40B4-BE49-F238E27FC236}">
                  <a16:creationId xmlns:a16="http://schemas.microsoft.com/office/drawing/2014/main" id="{B88EC05C-8A04-4286-9668-094E3DF73BA7}"/>
                </a:ext>
              </a:extLst>
            </p:cNvPr>
            <p:cNvSpPr/>
            <p:nvPr/>
          </p:nvSpPr>
          <p:spPr>
            <a:xfrm>
              <a:off x="3612725" y="3200350"/>
              <a:ext cx="1953825" cy="79450"/>
            </a:xfrm>
            <a:custGeom>
              <a:avLst/>
              <a:gdLst/>
              <a:ahLst/>
              <a:cxnLst/>
              <a:rect l="l" t="t" r="r" b="b"/>
              <a:pathLst>
                <a:path w="78153" h="3178" extrusionOk="0">
                  <a:moveTo>
                    <a:pt x="1916" y="1"/>
                  </a:moveTo>
                  <a:cubicBezTo>
                    <a:pt x="1261" y="1"/>
                    <a:pt x="0" y="656"/>
                    <a:pt x="0" y="1917"/>
                  </a:cubicBezTo>
                  <a:cubicBezTo>
                    <a:pt x="0" y="2522"/>
                    <a:pt x="1261" y="3177"/>
                    <a:pt x="1916" y="3177"/>
                  </a:cubicBezTo>
                  <a:lnTo>
                    <a:pt x="76892" y="3177"/>
                  </a:lnTo>
                  <a:cubicBezTo>
                    <a:pt x="77548" y="3177"/>
                    <a:pt x="78153" y="2522"/>
                    <a:pt x="78153" y="1917"/>
                  </a:cubicBezTo>
                  <a:cubicBezTo>
                    <a:pt x="78153" y="656"/>
                    <a:pt x="77548" y="1"/>
                    <a:pt x="76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774;p77">
              <a:extLst>
                <a:ext uri="{FF2B5EF4-FFF2-40B4-BE49-F238E27FC236}">
                  <a16:creationId xmlns:a16="http://schemas.microsoft.com/office/drawing/2014/main" id="{FD89F47D-D87B-42F1-AB54-46240361BC56}"/>
                </a:ext>
              </a:extLst>
            </p:cNvPr>
            <p:cNvSpPr/>
            <p:nvPr/>
          </p:nvSpPr>
          <p:spPr>
            <a:xfrm>
              <a:off x="3612725" y="3389425"/>
              <a:ext cx="1119350" cy="79450"/>
            </a:xfrm>
            <a:custGeom>
              <a:avLst/>
              <a:gdLst/>
              <a:ahLst/>
              <a:cxnLst/>
              <a:rect l="l" t="t" r="r" b="b"/>
              <a:pathLst>
                <a:path w="44774" h="3178" extrusionOk="0">
                  <a:moveTo>
                    <a:pt x="1916" y="1"/>
                  </a:moveTo>
                  <a:cubicBezTo>
                    <a:pt x="1261" y="1"/>
                    <a:pt x="0" y="656"/>
                    <a:pt x="0" y="1917"/>
                  </a:cubicBezTo>
                  <a:cubicBezTo>
                    <a:pt x="0" y="2522"/>
                    <a:pt x="1261" y="3177"/>
                    <a:pt x="1916" y="3177"/>
                  </a:cubicBezTo>
                  <a:lnTo>
                    <a:pt x="42858" y="3177"/>
                  </a:lnTo>
                  <a:cubicBezTo>
                    <a:pt x="44118" y="3177"/>
                    <a:pt x="44774" y="2522"/>
                    <a:pt x="44774" y="1917"/>
                  </a:cubicBezTo>
                  <a:cubicBezTo>
                    <a:pt x="44774" y="656"/>
                    <a:pt x="44118" y="1"/>
                    <a:pt x="428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775;p77">
              <a:extLst>
                <a:ext uri="{FF2B5EF4-FFF2-40B4-BE49-F238E27FC236}">
                  <a16:creationId xmlns:a16="http://schemas.microsoft.com/office/drawing/2014/main" id="{0E97C6EF-1F44-4723-8F68-A7176988AA26}"/>
                </a:ext>
              </a:extLst>
            </p:cNvPr>
            <p:cNvSpPr/>
            <p:nvPr/>
          </p:nvSpPr>
          <p:spPr>
            <a:xfrm>
              <a:off x="5047200" y="3736075"/>
              <a:ext cx="519350" cy="142475"/>
            </a:xfrm>
            <a:custGeom>
              <a:avLst/>
              <a:gdLst/>
              <a:ahLst/>
              <a:cxnLst/>
              <a:rect l="l" t="t" r="r" b="b"/>
              <a:pathLst>
                <a:path w="20774" h="5699" extrusionOk="0">
                  <a:moveTo>
                    <a:pt x="2521" y="0"/>
                  </a:moveTo>
                  <a:cubicBezTo>
                    <a:pt x="1261" y="0"/>
                    <a:pt x="0" y="1261"/>
                    <a:pt x="0" y="2522"/>
                  </a:cubicBezTo>
                  <a:cubicBezTo>
                    <a:pt x="0" y="4438"/>
                    <a:pt x="1261" y="5698"/>
                    <a:pt x="2521" y="5698"/>
                  </a:cubicBezTo>
                  <a:cubicBezTo>
                    <a:pt x="3782" y="5698"/>
                    <a:pt x="5042" y="4438"/>
                    <a:pt x="5042" y="2522"/>
                  </a:cubicBezTo>
                  <a:cubicBezTo>
                    <a:pt x="5042" y="1261"/>
                    <a:pt x="3782" y="0"/>
                    <a:pt x="2521" y="0"/>
                  </a:cubicBezTo>
                  <a:close/>
                  <a:moveTo>
                    <a:pt x="10689" y="0"/>
                  </a:moveTo>
                  <a:cubicBezTo>
                    <a:pt x="8824" y="0"/>
                    <a:pt x="8168" y="1261"/>
                    <a:pt x="8168" y="2522"/>
                  </a:cubicBezTo>
                  <a:cubicBezTo>
                    <a:pt x="8168" y="4438"/>
                    <a:pt x="8824" y="5698"/>
                    <a:pt x="10689" y="5698"/>
                  </a:cubicBezTo>
                  <a:cubicBezTo>
                    <a:pt x="11950" y="5698"/>
                    <a:pt x="13210" y="4438"/>
                    <a:pt x="13210" y="2522"/>
                  </a:cubicBezTo>
                  <a:cubicBezTo>
                    <a:pt x="13210" y="1261"/>
                    <a:pt x="11950" y="0"/>
                    <a:pt x="10689" y="0"/>
                  </a:cubicBezTo>
                  <a:close/>
                  <a:moveTo>
                    <a:pt x="18253" y="0"/>
                  </a:moveTo>
                  <a:cubicBezTo>
                    <a:pt x="16992" y="0"/>
                    <a:pt x="15731" y="1261"/>
                    <a:pt x="15731" y="2522"/>
                  </a:cubicBezTo>
                  <a:cubicBezTo>
                    <a:pt x="15731" y="4438"/>
                    <a:pt x="16992" y="5698"/>
                    <a:pt x="18253" y="5698"/>
                  </a:cubicBezTo>
                  <a:cubicBezTo>
                    <a:pt x="20169" y="5698"/>
                    <a:pt x="20774" y="4438"/>
                    <a:pt x="20774" y="2522"/>
                  </a:cubicBezTo>
                  <a:cubicBezTo>
                    <a:pt x="20774" y="1261"/>
                    <a:pt x="20169" y="0"/>
                    <a:pt x="18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776;p77">
              <a:extLst>
                <a:ext uri="{FF2B5EF4-FFF2-40B4-BE49-F238E27FC236}">
                  <a16:creationId xmlns:a16="http://schemas.microsoft.com/office/drawing/2014/main" id="{F4A55F9A-B371-4E0A-AB6D-DEB0450E6913}"/>
                </a:ext>
              </a:extLst>
            </p:cNvPr>
            <p:cNvSpPr/>
            <p:nvPr/>
          </p:nvSpPr>
          <p:spPr>
            <a:xfrm>
              <a:off x="713525" y="2507050"/>
              <a:ext cx="1229025" cy="504250"/>
            </a:xfrm>
            <a:custGeom>
              <a:avLst/>
              <a:gdLst/>
              <a:ahLst/>
              <a:cxnLst/>
              <a:rect l="l" t="t" r="r" b="b"/>
              <a:pathLst>
                <a:path w="49161" h="20170" extrusionOk="0">
                  <a:moveTo>
                    <a:pt x="3782" y="1"/>
                  </a:moveTo>
                  <a:cubicBezTo>
                    <a:pt x="1916" y="1"/>
                    <a:pt x="0" y="1917"/>
                    <a:pt x="0" y="3783"/>
                  </a:cubicBezTo>
                  <a:lnTo>
                    <a:pt x="0" y="16388"/>
                  </a:lnTo>
                  <a:cubicBezTo>
                    <a:pt x="0" y="18304"/>
                    <a:pt x="1916" y="20169"/>
                    <a:pt x="3782" y="20169"/>
                  </a:cubicBezTo>
                  <a:lnTo>
                    <a:pt x="45379" y="20169"/>
                  </a:lnTo>
                  <a:cubicBezTo>
                    <a:pt x="47295" y="20169"/>
                    <a:pt x="49160" y="18304"/>
                    <a:pt x="49160" y="16388"/>
                  </a:cubicBezTo>
                  <a:lnTo>
                    <a:pt x="49160" y="3783"/>
                  </a:lnTo>
                  <a:cubicBezTo>
                    <a:pt x="49160" y="1917"/>
                    <a:pt x="47295" y="1"/>
                    <a:pt x="45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777;p77">
              <a:extLst>
                <a:ext uri="{FF2B5EF4-FFF2-40B4-BE49-F238E27FC236}">
                  <a16:creationId xmlns:a16="http://schemas.microsoft.com/office/drawing/2014/main" id="{79F9D979-0273-41F0-85B4-32A2A7BC4928}"/>
                </a:ext>
              </a:extLst>
            </p:cNvPr>
            <p:cNvSpPr/>
            <p:nvPr/>
          </p:nvSpPr>
          <p:spPr>
            <a:xfrm>
              <a:off x="887475" y="2617975"/>
              <a:ext cx="897500" cy="267275"/>
            </a:xfrm>
            <a:custGeom>
              <a:avLst/>
              <a:gdLst/>
              <a:ahLst/>
              <a:cxnLst/>
              <a:rect l="l" t="t" r="r" b="b"/>
              <a:pathLst>
                <a:path w="35900" h="10691" extrusionOk="0">
                  <a:moveTo>
                    <a:pt x="18908" y="1"/>
                  </a:moveTo>
                  <a:cubicBezTo>
                    <a:pt x="15126" y="1"/>
                    <a:pt x="14471" y="8169"/>
                    <a:pt x="11950" y="8825"/>
                  </a:cubicBezTo>
                  <a:cubicBezTo>
                    <a:pt x="11787" y="8864"/>
                    <a:pt x="11630" y="8882"/>
                    <a:pt x="11477" y="8882"/>
                  </a:cubicBezTo>
                  <a:cubicBezTo>
                    <a:pt x="9261" y="8882"/>
                    <a:pt x="8006" y="5043"/>
                    <a:pt x="5647" y="5043"/>
                  </a:cubicBezTo>
                  <a:cubicBezTo>
                    <a:pt x="2521" y="5043"/>
                    <a:pt x="0" y="10690"/>
                    <a:pt x="0" y="10690"/>
                  </a:cubicBezTo>
                  <a:lnTo>
                    <a:pt x="35900" y="10690"/>
                  </a:lnTo>
                  <a:cubicBezTo>
                    <a:pt x="33823" y="5248"/>
                    <a:pt x="32173" y="3648"/>
                    <a:pt x="30776" y="3648"/>
                  </a:cubicBezTo>
                  <a:cubicBezTo>
                    <a:pt x="28781" y="3648"/>
                    <a:pt x="27298" y="6909"/>
                    <a:pt x="25816" y="6909"/>
                  </a:cubicBezTo>
                  <a:cubicBezTo>
                    <a:pt x="23295" y="6909"/>
                    <a:pt x="22690" y="1"/>
                    <a:pt x="18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778;p77">
              <a:extLst>
                <a:ext uri="{FF2B5EF4-FFF2-40B4-BE49-F238E27FC236}">
                  <a16:creationId xmlns:a16="http://schemas.microsoft.com/office/drawing/2014/main" id="{FCACF03C-332F-4E21-8D52-49D8F6C42242}"/>
                </a:ext>
              </a:extLst>
            </p:cNvPr>
            <p:cNvSpPr/>
            <p:nvPr/>
          </p:nvSpPr>
          <p:spPr>
            <a:xfrm>
              <a:off x="1706800" y="4508775"/>
              <a:ext cx="1386600" cy="960550"/>
            </a:xfrm>
            <a:custGeom>
              <a:avLst/>
              <a:gdLst/>
              <a:ahLst/>
              <a:cxnLst/>
              <a:rect l="l" t="t" r="r" b="b"/>
              <a:pathLst>
                <a:path w="55464" h="38422" extrusionOk="0">
                  <a:moveTo>
                    <a:pt x="1" y="30253"/>
                  </a:moveTo>
                  <a:lnTo>
                    <a:pt x="1" y="38421"/>
                  </a:lnTo>
                  <a:lnTo>
                    <a:pt x="10085" y="38421"/>
                  </a:lnTo>
                  <a:lnTo>
                    <a:pt x="10085" y="30253"/>
                  </a:lnTo>
                  <a:close/>
                  <a:moveTo>
                    <a:pt x="15127" y="24556"/>
                  </a:moveTo>
                  <a:lnTo>
                    <a:pt x="15127" y="38421"/>
                  </a:lnTo>
                  <a:lnTo>
                    <a:pt x="25211" y="38421"/>
                  </a:lnTo>
                  <a:lnTo>
                    <a:pt x="25211" y="24556"/>
                  </a:lnTo>
                  <a:close/>
                  <a:moveTo>
                    <a:pt x="30253" y="8169"/>
                  </a:moveTo>
                  <a:lnTo>
                    <a:pt x="30253" y="38421"/>
                  </a:lnTo>
                  <a:lnTo>
                    <a:pt x="40337" y="38421"/>
                  </a:lnTo>
                  <a:lnTo>
                    <a:pt x="40337" y="8169"/>
                  </a:lnTo>
                  <a:close/>
                  <a:moveTo>
                    <a:pt x="45380" y="1"/>
                  </a:moveTo>
                  <a:lnTo>
                    <a:pt x="45380" y="38421"/>
                  </a:lnTo>
                  <a:lnTo>
                    <a:pt x="55464" y="38421"/>
                  </a:lnTo>
                  <a:lnTo>
                    <a:pt x="554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779;p77">
              <a:extLst>
                <a:ext uri="{FF2B5EF4-FFF2-40B4-BE49-F238E27FC236}">
                  <a16:creationId xmlns:a16="http://schemas.microsoft.com/office/drawing/2014/main" id="{0B0FFE85-CF66-43C7-9FF0-B03FB6FCA9D8}"/>
                </a:ext>
              </a:extLst>
            </p:cNvPr>
            <p:cNvSpPr/>
            <p:nvPr/>
          </p:nvSpPr>
          <p:spPr>
            <a:xfrm>
              <a:off x="4637525" y="4695000"/>
              <a:ext cx="1796275" cy="774325"/>
            </a:xfrm>
            <a:custGeom>
              <a:avLst/>
              <a:gdLst/>
              <a:ahLst/>
              <a:cxnLst/>
              <a:rect l="l" t="t" r="r" b="b"/>
              <a:pathLst>
                <a:path w="71851" h="30973" extrusionOk="0">
                  <a:moveTo>
                    <a:pt x="28139" y="1"/>
                  </a:moveTo>
                  <a:cubicBezTo>
                    <a:pt x="23645" y="1"/>
                    <a:pt x="19013" y="1876"/>
                    <a:pt x="15732" y="5157"/>
                  </a:cubicBezTo>
                  <a:cubicBezTo>
                    <a:pt x="11345" y="9544"/>
                    <a:pt x="9429" y="16502"/>
                    <a:pt x="10690" y="22149"/>
                  </a:cubicBezTo>
                  <a:cubicBezTo>
                    <a:pt x="8169" y="22149"/>
                    <a:pt x="5647" y="22804"/>
                    <a:pt x="3782" y="24670"/>
                  </a:cubicBezTo>
                  <a:cubicBezTo>
                    <a:pt x="1261" y="25930"/>
                    <a:pt x="605" y="28451"/>
                    <a:pt x="0" y="30972"/>
                  </a:cubicBezTo>
                  <a:lnTo>
                    <a:pt x="71850" y="30972"/>
                  </a:lnTo>
                  <a:cubicBezTo>
                    <a:pt x="71850" y="29107"/>
                    <a:pt x="70590" y="27191"/>
                    <a:pt x="69329" y="25930"/>
                  </a:cubicBezTo>
                  <a:cubicBezTo>
                    <a:pt x="67743" y="24386"/>
                    <a:pt x="65328" y="23256"/>
                    <a:pt x="63456" y="23256"/>
                  </a:cubicBezTo>
                  <a:cubicBezTo>
                    <a:pt x="63067" y="23256"/>
                    <a:pt x="62701" y="23305"/>
                    <a:pt x="62371" y="23409"/>
                  </a:cubicBezTo>
                  <a:cubicBezTo>
                    <a:pt x="63026" y="19023"/>
                    <a:pt x="61111" y="14586"/>
                    <a:pt x="57329" y="12065"/>
                  </a:cubicBezTo>
                  <a:cubicBezTo>
                    <a:pt x="55580" y="11202"/>
                    <a:pt x="53702" y="10738"/>
                    <a:pt x="51814" y="10738"/>
                  </a:cubicBezTo>
                  <a:cubicBezTo>
                    <a:pt x="49620" y="10738"/>
                    <a:pt x="47412" y="11365"/>
                    <a:pt x="45379" y="12720"/>
                  </a:cubicBezTo>
                  <a:cubicBezTo>
                    <a:pt x="43463" y="7022"/>
                    <a:pt x="38421" y="1980"/>
                    <a:pt x="32774" y="720"/>
                  </a:cubicBezTo>
                  <a:cubicBezTo>
                    <a:pt x="31289" y="234"/>
                    <a:pt x="29723" y="1"/>
                    <a:pt x="28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780;p77">
              <a:extLst>
                <a:ext uri="{FF2B5EF4-FFF2-40B4-BE49-F238E27FC236}">
                  <a16:creationId xmlns:a16="http://schemas.microsoft.com/office/drawing/2014/main" id="{5E054545-8C21-4B20-AFB5-5923775C6C4C}"/>
                </a:ext>
              </a:extLst>
            </p:cNvPr>
            <p:cNvSpPr/>
            <p:nvPr/>
          </p:nvSpPr>
          <p:spPr>
            <a:xfrm>
              <a:off x="5156850" y="1007525"/>
              <a:ext cx="1544175" cy="1673525"/>
            </a:xfrm>
            <a:custGeom>
              <a:avLst/>
              <a:gdLst/>
              <a:ahLst/>
              <a:cxnLst/>
              <a:rect l="l" t="t" r="r" b="b"/>
              <a:pathLst>
                <a:path w="61767" h="66941" extrusionOk="0">
                  <a:moveTo>
                    <a:pt x="53723" y="1"/>
                  </a:moveTo>
                  <a:cubicBezTo>
                    <a:pt x="53467" y="1"/>
                    <a:pt x="53205" y="42"/>
                    <a:pt x="52943" y="132"/>
                  </a:cubicBezTo>
                  <a:lnTo>
                    <a:pt x="3177" y="3914"/>
                  </a:lnTo>
                  <a:cubicBezTo>
                    <a:pt x="1261" y="4519"/>
                    <a:pt x="1" y="5779"/>
                    <a:pt x="1" y="8300"/>
                  </a:cubicBezTo>
                  <a:lnTo>
                    <a:pt x="4438" y="63158"/>
                  </a:lnTo>
                  <a:cubicBezTo>
                    <a:pt x="4438" y="65680"/>
                    <a:pt x="6303" y="66940"/>
                    <a:pt x="8219" y="66940"/>
                  </a:cubicBezTo>
                  <a:lnTo>
                    <a:pt x="57985" y="62503"/>
                  </a:lnTo>
                  <a:cubicBezTo>
                    <a:pt x="59901" y="62503"/>
                    <a:pt x="61766" y="60637"/>
                    <a:pt x="61161" y="58721"/>
                  </a:cubicBezTo>
                  <a:lnTo>
                    <a:pt x="56724" y="3258"/>
                  </a:lnTo>
                  <a:cubicBezTo>
                    <a:pt x="56724" y="1648"/>
                    <a:pt x="55335" y="1"/>
                    <a:pt x="53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781;p77">
              <a:extLst>
                <a:ext uri="{FF2B5EF4-FFF2-40B4-BE49-F238E27FC236}">
                  <a16:creationId xmlns:a16="http://schemas.microsoft.com/office/drawing/2014/main" id="{30E30294-E252-451E-ADF0-FB7785AC79DB}"/>
                </a:ext>
              </a:extLst>
            </p:cNvPr>
            <p:cNvSpPr/>
            <p:nvPr/>
          </p:nvSpPr>
          <p:spPr>
            <a:xfrm>
              <a:off x="5282900" y="1357450"/>
              <a:ext cx="1276950" cy="976950"/>
            </a:xfrm>
            <a:custGeom>
              <a:avLst/>
              <a:gdLst/>
              <a:ahLst/>
              <a:cxnLst/>
              <a:rect l="l" t="t" r="r" b="b"/>
              <a:pathLst>
                <a:path w="51078" h="39078" extrusionOk="0">
                  <a:moveTo>
                    <a:pt x="47901" y="1"/>
                  </a:moveTo>
                  <a:lnTo>
                    <a:pt x="1" y="3783"/>
                  </a:lnTo>
                  <a:lnTo>
                    <a:pt x="3177" y="39077"/>
                  </a:lnTo>
                  <a:lnTo>
                    <a:pt x="51077" y="34640"/>
                  </a:lnTo>
                  <a:lnTo>
                    <a:pt x="47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782;p77">
              <a:extLst>
                <a:ext uri="{FF2B5EF4-FFF2-40B4-BE49-F238E27FC236}">
                  <a16:creationId xmlns:a16="http://schemas.microsoft.com/office/drawing/2014/main" id="{3D327729-C311-42FF-AB24-F3F791EEAAC2}"/>
                </a:ext>
              </a:extLst>
            </p:cNvPr>
            <p:cNvSpPr/>
            <p:nvPr/>
          </p:nvSpPr>
          <p:spPr>
            <a:xfrm>
              <a:off x="5267775" y="1199900"/>
              <a:ext cx="157600" cy="157575"/>
            </a:xfrm>
            <a:custGeom>
              <a:avLst/>
              <a:gdLst/>
              <a:ahLst/>
              <a:cxnLst/>
              <a:rect l="l" t="t" r="r" b="b"/>
              <a:pathLst>
                <a:path w="6304" h="6303" extrusionOk="0">
                  <a:moveTo>
                    <a:pt x="3127" y="0"/>
                  </a:moveTo>
                  <a:cubicBezTo>
                    <a:pt x="1261" y="0"/>
                    <a:pt x="1" y="1261"/>
                    <a:pt x="1" y="3126"/>
                  </a:cubicBezTo>
                  <a:cubicBezTo>
                    <a:pt x="606" y="5042"/>
                    <a:pt x="1866" y="6303"/>
                    <a:pt x="3782" y="6303"/>
                  </a:cubicBezTo>
                  <a:cubicBezTo>
                    <a:pt x="5043" y="5647"/>
                    <a:pt x="6303" y="4387"/>
                    <a:pt x="6303" y="2521"/>
                  </a:cubicBezTo>
                  <a:cubicBezTo>
                    <a:pt x="6303" y="1261"/>
                    <a:pt x="5043" y="0"/>
                    <a:pt x="3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783;p77">
              <a:extLst>
                <a:ext uri="{FF2B5EF4-FFF2-40B4-BE49-F238E27FC236}">
                  <a16:creationId xmlns:a16="http://schemas.microsoft.com/office/drawing/2014/main" id="{D8EB0304-E05D-4C9B-8831-D4AD33924A86}"/>
                </a:ext>
              </a:extLst>
            </p:cNvPr>
            <p:cNvSpPr/>
            <p:nvPr/>
          </p:nvSpPr>
          <p:spPr>
            <a:xfrm>
              <a:off x="5456850" y="884775"/>
              <a:ext cx="1418125" cy="1575675"/>
            </a:xfrm>
            <a:custGeom>
              <a:avLst/>
              <a:gdLst/>
              <a:ahLst/>
              <a:cxnLst/>
              <a:rect l="l" t="t" r="r" b="b"/>
              <a:pathLst>
                <a:path w="56725" h="63027" extrusionOk="0">
                  <a:moveTo>
                    <a:pt x="3783" y="0"/>
                  </a:moveTo>
                  <a:cubicBezTo>
                    <a:pt x="1261" y="0"/>
                    <a:pt x="1" y="1866"/>
                    <a:pt x="1" y="3782"/>
                  </a:cubicBezTo>
                  <a:lnTo>
                    <a:pt x="1" y="59245"/>
                  </a:lnTo>
                  <a:cubicBezTo>
                    <a:pt x="1" y="61110"/>
                    <a:pt x="1261" y="63026"/>
                    <a:pt x="3783" y="63026"/>
                  </a:cubicBezTo>
                  <a:lnTo>
                    <a:pt x="52943" y="63026"/>
                  </a:lnTo>
                  <a:cubicBezTo>
                    <a:pt x="55464" y="63026"/>
                    <a:pt x="56724" y="61110"/>
                    <a:pt x="56724" y="59245"/>
                  </a:cubicBezTo>
                  <a:lnTo>
                    <a:pt x="56724" y="3782"/>
                  </a:lnTo>
                  <a:cubicBezTo>
                    <a:pt x="56724" y="1866"/>
                    <a:pt x="55464" y="0"/>
                    <a:pt x="52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784;p77">
              <a:extLst>
                <a:ext uri="{FF2B5EF4-FFF2-40B4-BE49-F238E27FC236}">
                  <a16:creationId xmlns:a16="http://schemas.microsoft.com/office/drawing/2014/main" id="{01FED82C-919E-45D0-88E6-C800477C48E6}"/>
                </a:ext>
              </a:extLst>
            </p:cNvPr>
            <p:cNvSpPr/>
            <p:nvPr/>
          </p:nvSpPr>
          <p:spPr>
            <a:xfrm>
              <a:off x="5566525" y="1231400"/>
              <a:ext cx="1197525" cy="882400"/>
            </a:xfrm>
            <a:custGeom>
              <a:avLst/>
              <a:gdLst/>
              <a:ahLst/>
              <a:cxnLst/>
              <a:rect l="l" t="t" r="r" b="b"/>
              <a:pathLst>
                <a:path w="47901" h="35296" extrusionOk="0">
                  <a:moveTo>
                    <a:pt x="1" y="1"/>
                  </a:moveTo>
                  <a:lnTo>
                    <a:pt x="1" y="35296"/>
                  </a:lnTo>
                  <a:lnTo>
                    <a:pt x="47900" y="35296"/>
                  </a:lnTo>
                  <a:lnTo>
                    <a:pt x="47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785;p77">
              <a:extLst>
                <a:ext uri="{FF2B5EF4-FFF2-40B4-BE49-F238E27FC236}">
                  <a16:creationId xmlns:a16="http://schemas.microsoft.com/office/drawing/2014/main" id="{916C6A44-25D4-490F-A6F3-2D7A038E0017}"/>
                </a:ext>
              </a:extLst>
            </p:cNvPr>
            <p:cNvSpPr/>
            <p:nvPr/>
          </p:nvSpPr>
          <p:spPr>
            <a:xfrm>
              <a:off x="5976200" y="1483525"/>
              <a:ext cx="315150" cy="472700"/>
            </a:xfrm>
            <a:custGeom>
              <a:avLst/>
              <a:gdLst/>
              <a:ahLst/>
              <a:cxnLst/>
              <a:rect l="l" t="t" r="r" b="b"/>
              <a:pathLst>
                <a:path w="12606" h="18908" extrusionOk="0">
                  <a:moveTo>
                    <a:pt x="6303" y="0"/>
                  </a:moveTo>
                  <a:lnTo>
                    <a:pt x="6303" y="12605"/>
                  </a:lnTo>
                  <a:cubicBezTo>
                    <a:pt x="5698" y="11950"/>
                    <a:pt x="5042" y="11950"/>
                    <a:pt x="3782" y="11950"/>
                  </a:cubicBezTo>
                  <a:cubicBezTo>
                    <a:pt x="1916" y="12605"/>
                    <a:pt x="0" y="14471"/>
                    <a:pt x="0" y="16387"/>
                  </a:cubicBezTo>
                  <a:cubicBezTo>
                    <a:pt x="0" y="16992"/>
                    <a:pt x="656" y="17647"/>
                    <a:pt x="1261" y="18252"/>
                  </a:cubicBezTo>
                  <a:cubicBezTo>
                    <a:pt x="1261" y="18252"/>
                    <a:pt x="2521" y="18908"/>
                    <a:pt x="3177" y="18908"/>
                  </a:cubicBezTo>
                  <a:cubicBezTo>
                    <a:pt x="3177" y="18908"/>
                    <a:pt x="3782" y="18908"/>
                    <a:pt x="4437" y="18252"/>
                  </a:cubicBezTo>
                  <a:cubicBezTo>
                    <a:pt x="6303" y="18252"/>
                    <a:pt x="7564" y="16387"/>
                    <a:pt x="7564" y="14471"/>
                  </a:cubicBezTo>
                  <a:lnTo>
                    <a:pt x="7564" y="6303"/>
                  </a:lnTo>
                  <a:lnTo>
                    <a:pt x="12606" y="9429"/>
                  </a:lnTo>
                  <a:lnTo>
                    <a:pt x="12606" y="3782"/>
                  </a:lnTo>
                  <a:lnTo>
                    <a:pt x="7564" y="605"/>
                  </a:lnTo>
                  <a:lnTo>
                    <a:pt x="6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786;p77">
              <a:extLst>
                <a:ext uri="{FF2B5EF4-FFF2-40B4-BE49-F238E27FC236}">
                  <a16:creationId xmlns:a16="http://schemas.microsoft.com/office/drawing/2014/main" id="{19D71735-8523-41B3-B464-98AFF38CE27C}"/>
                </a:ext>
              </a:extLst>
            </p:cNvPr>
            <p:cNvSpPr/>
            <p:nvPr/>
          </p:nvSpPr>
          <p:spPr>
            <a:xfrm>
              <a:off x="5566525" y="979300"/>
              <a:ext cx="157600" cy="157600"/>
            </a:xfrm>
            <a:custGeom>
              <a:avLst/>
              <a:gdLst/>
              <a:ahLst/>
              <a:cxnLst/>
              <a:rect l="l" t="t" r="r" b="b"/>
              <a:pathLst>
                <a:path w="6304" h="6304" extrusionOk="0">
                  <a:moveTo>
                    <a:pt x="3177" y="1"/>
                  </a:moveTo>
                  <a:cubicBezTo>
                    <a:pt x="1261" y="1"/>
                    <a:pt x="1" y="1261"/>
                    <a:pt x="1" y="3127"/>
                  </a:cubicBezTo>
                  <a:cubicBezTo>
                    <a:pt x="1" y="5043"/>
                    <a:pt x="1261" y="6303"/>
                    <a:pt x="3177" y="6303"/>
                  </a:cubicBezTo>
                  <a:cubicBezTo>
                    <a:pt x="5043" y="6303"/>
                    <a:pt x="6303" y="5043"/>
                    <a:pt x="6303" y="3127"/>
                  </a:cubicBezTo>
                  <a:cubicBezTo>
                    <a:pt x="6303" y="1261"/>
                    <a:pt x="5043" y="1"/>
                    <a:pt x="3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22F85299-8154-DDA0-CFFC-CC4739F7F5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0732" y="1369641"/>
            <a:ext cx="4294021" cy="351036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6919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871C9BB-E52B-4052-B840-54359BD9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19" y="1352545"/>
            <a:ext cx="8669263" cy="3968840"/>
          </a:xfrm>
          <a:prstGeom prst="rect">
            <a:avLst/>
          </a:prstGeom>
        </p:spPr>
      </p:pic>
      <p:sp>
        <p:nvSpPr>
          <p:cNvPr id="10" name="Google Shape;3936;p40">
            <a:extLst>
              <a:ext uri="{FF2B5EF4-FFF2-40B4-BE49-F238E27FC236}">
                <a16:creationId xmlns:a16="http://schemas.microsoft.com/office/drawing/2014/main" id="{08C926C3-2106-448B-8E99-846912C9545A}"/>
              </a:ext>
            </a:extLst>
          </p:cNvPr>
          <p:cNvSpPr/>
          <p:nvPr/>
        </p:nvSpPr>
        <p:spPr>
          <a:xfrm>
            <a:off x="3024729" y="2923457"/>
            <a:ext cx="1266772" cy="1471514"/>
          </a:xfrm>
          <a:custGeom>
            <a:avLst/>
            <a:gdLst/>
            <a:ahLst/>
            <a:cxnLst/>
            <a:rect l="l" t="t" r="r" b="b"/>
            <a:pathLst>
              <a:path w="27075" h="31451" extrusionOk="0">
                <a:moveTo>
                  <a:pt x="657" y="0"/>
                </a:moveTo>
                <a:cubicBezTo>
                  <a:pt x="299" y="0"/>
                  <a:pt x="1" y="318"/>
                  <a:pt x="1" y="657"/>
                </a:cubicBezTo>
                <a:lnTo>
                  <a:pt x="1" y="30794"/>
                </a:lnTo>
                <a:cubicBezTo>
                  <a:pt x="1" y="31152"/>
                  <a:pt x="299" y="31450"/>
                  <a:pt x="657" y="31450"/>
                </a:cubicBezTo>
                <a:lnTo>
                  <a:pt x="26418" y="31450"/>
                </a:lnTo>
                <a:cubicBezTo>
                  <a:pt x="26776" y="31450"/>
                  <a:pt x="27075" y="31152"/>
                  <a:pt x="27055" y="30794"/>
                </a:cubicBezTo>
                <a:lnTo>
                  <a:pt x="27055" y="657"/>
                </a:lnTo>
                <a:cubicBezTo>
                  <a:pt x="27055" y="318"/>
                  <a:pt x="26756" y="0"/>
                  <a:pt x="26418" y="0"/>
                </a:cubicBezTo>
                <a:close/>
              </a:path>
            </a:pathLst>
          </a:custGeom>
          <a:solidFill>
            <a:srgbClr val="4347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937;p40">
            <a:extLst>
              <a:ext uri="{FF2B5EF4-FFF2-40B4-BE49-F238E27FC236}">
                <a16:creationId xmlns:a16="http://schemas.microsoft.com/office/drawing/2014/main" id="{D2C41ACD-43EE-4F35-84D1-E5CF149A25AC}"/>
              </a:ext>
            </a:extLst>
          </p:cNvPr>
          <p:cNvSpPr/>
          <p:nvPr/>
        </p:nvSpPr>
        <p:spPr>
          <a:xfrm>
            <a:off x="4649805" y="2923457"/>
            <a:ext cx="1265836" cy="1471514"/>
          </a:xfrm>
          <a:custGeom>
            <a:avLst/>
            <a:gdLst/>
            <a:ahLst/>
            <a:cxnLst/>
            <a:rect l="l" t="t" r="r" b="b"/>
            <a:pathLst>
              <a:path w="27055" h="31451" extrusionOk="0">
                <a:moveTo>
                  <a:pt x="657" y="0"/>
                </a:moveTo>
                <a:cubicBezTo>
                  <a:pt x="299" y="0"/>
                  <a:pt x="0" y="318"/>
                  <a:pt x="0" y="657"/>
                </a:cubicBezTo>
                <a:lnTo>
                  <a:pt x="0" y="30794"/>
                </a:lnTo>
                <a:cubicBezTo>
                  <a:pt x="0" y="31152"/>
                  <a:pt x="299" y="31450"/>
                  <a:pt x="657" y="31450"/>
                </a:cubicBezTo>
                <a:lnTo>
                  <a:pt x="26418" y="31450"/>
                </a:lnTo>
                <a:cubicBezTo>
                  <a:pt x="26756" y="31450"/>
                  <a:pt x="27054" y="31152"/>
                  <a:pt x="27054" y="30794"/>
                </a:cubicBezTo>
                <a:lnTo>
                  <a:pt x="27054" y="657"/>
                </a:lnTo>
                <a:cubicBezTo>
                  <a:pt x="27054" y="318"/>
                  <a:pt x="26756" y="0"/>
                  <a:pt x="26418" y="0"/>
                </a:cubicBezTo>
                <a:close/>
              </a:path>
            </a:pathLst>
          </a:custGeom>
          <a:solidFill>
            <a:srgbClr val="4347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940;p40">
            <a:extLst>
              <a:ext uri="{FF2B5EF4-FFF2-40B4-BE49-F238E27FC236}">
                <a16:creationId xmlns:a16="http://schemas.microsoft.com/office/drawing/2014/main" id="{85E9E382-D23C-4590-9689-94942ED8E57A}"/>
              </a:ext>
            </a:extLst>
          </p:cNvPr>
          <p:cNvSpPr/>
          <p:nvPr/>
        </p:nvSpPr>
        <p:spPr>
          <a:xfrm>
            <a:off x="2978223" y="2881535"/>
            <a:ext cx="1266772" cy="1471560"/>
          </a:xfrm>
          <a:custGeom>
            <a:avLst/>
            <a:gdLst/>
            <a:ahLst/>
            <a:cxnLst/>
            <a:rect l="l" t="t" r="r" b="b"/>
            <a:pathLst>
              <a:path w="27075" h="31452" extrusionOk="0">
                <a:moveTo>
                  <a:pt x="657" y="1"/>
                </a:moveTo>
                <a:cubicBezTo>
                  <a:pt x="298" y="1"/>
                  <a:pt x="0" y="319"/>
                  <a:pt x="0" y="657"/>
                </a:cubicBezTo>
                <a:lnTo>
                  <a:pt x="0" y="30795"/>
                </a:lnTo>
                <a:cubicBezTo>
                  <a:pt x="0" y="31153"/>
                  <a:pt x="298" y="31451"/>
                  <a:pt x="657" y="31451"/>
                </a:cubicBezTo>
                <a:lnTo>
                  <a:pt x="26418" y="31451"/>
                </a:lnTo>
                <a:cubicBezTo>
                  <a:pt x="26776" y="31451"/>
                  <a:pt x="27074" y="31153"/>
                  <a:pt x="27054" y="30795"/>
                </a:cubicBezTo>
                <a:lnTo>
                  <a:pt x="27054" y="657"/>
                </a:lnTo>
                <a:cubicBezTo>
                  <a:pt x="27054" y="319"/>
                  <a:pt x="26756" y="1"/>
                  <a:pt x="264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941;p40">
            <a:extLst>
              <a:ext uri="{FF2B5EF4-FFF2-40B4-BE49-F238E27FC236}">
                <a16:creationId xmlns:a16="http://schemas.microsoft.com/office/drawing/2014/main" id="{1D337DB5-3123-4625-83B2-3384C48242E9}"/>
              </a:ext>
            </a:extLst>
          </p:cNvPr>
          <p:cNvSpPr/>
          <p:nvPr/>
        </p:nvSpPr>
        <p:spPr>
          <a:xfrm>
            <a:off x="4603251" y="2881535"/>
            <a:ext cx="1265836" cy="1471560"/>
          </a:xfrm>
          <a:custGeom>
            <a:avLst/>
            <a:gdLst/>
            <a:ahLst/>
            <a:cxnLst/>
            <a:rect l="l" t="t" r="r" b="b"/>
            <a:pathLst>
              <a:path w="27055" h="31452" extrusionOk="0">
                <a:moveTo>
                  <a:pt x="657" y="1"/>
                </a:moveTo>
                <a:cubicBezTo>
                  <a:pt x="299" y="1"/>
                  <a:pt x="1" y="319"/>
                  <a:pt x="1" y="657"/>
                </a:cubicBezTo>
                <a:lnTo>
                  <a:pt x="1" y="30795"/>
                </a:lnTo>
                <a:cubicBezTo>
                  <a:pt x="1" y="31153"/>
                  <a:pt x="299" y="31451"/>
                  <a:pt x="657" y="31451"/>
                </a:cubicBezTo>
                <a:lnTo>
                  <a:pt x="26418" y="31451"/>
                </a:lnTo>
                <a:cubicBezTo>
                  <a:pt x="26756" y="31451"/>
                  <a:pt x="27055" y="31153"/>
                  <a:pt x="27055" y="30795"/>
                </a:cubicBezTo>
                <a:lnTo>
                  <a:pt x="27055" y="657"/>
                </a:lnTo>
                <a:cubicBezTo>
                  <a:pt x="27055" y="319"/>
                  <a:pt x="26756" y="1"/>
                  <a:pt x="264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972;p40">
            <a:extLst>
              <a:ext uri="{FF2B5EF4-FFF2-40B4-BE49-F238E27FC236}">
                <a16:creationId xmlns:a16="http://schemas.microsoft.com/office/drawing/2014/main" id="{6F8DA618-D312-44F1-949E-0EAF6C2F9B2E}"/>
              </a:ext>
            </a:extLst>
          </p:cNvPr>
          <p:cNvSpPr/>
          <p:nvPr/>
        </p:nvSpPr>
        <p:spPr>
          <a:xfrm>
            <a:off x="3220208" y="3651284"/>
            <a:ext cx="714819" cy="701813"/>
          </a:xfrm>
          <a:custGeom>
            <a:avLst/>
            <a:gdLst/>
            <a:ahLst/>
            <a:cxnLst/>
            <a:rect l="l" t="t" r="r" b="b"/>
            <a:pathLst>
              <a:path w="15278" h="15000" extrusionOk="0">
                <a:moveTo>
                  <a:pt x="5689" y="0"/>
                </a:moveTo>
                <a:lnTo>
                  <a:pt x="5689" y="2367"/>
                </a:lnTo>
                <a:cubicBezTo>
                  <a:pt x="5689" y="2805"/>
                  <a:pt x="4993" y="3322"/>
                  <a:pt x="4158" y="3581"/>
                </a:cubicBezTo>
                <a:cubicBezTo>
                  <a:pt x="3302" y="3820"/>
                  <a:pt x="1432" y="4178"/>
                  <a:pt x="995" y="4317"/>
                </a:cubicBezTo>
                <a:cubicBezTo>
                  <a:pt x="0" y="4675"/>
                  <a:pt x="1711" y="13070"/>
                  <a:pt x="2527" y="14999"/>
                </a:cubicBezTo>
                <a:lnTo>
                  <a:pt x="11896" y="14999"/>
                </a:lnTo>
                <a:cubicBezTo>
                  <a:pt x="13030" y="13249"/>
                  <a:pt x="15278" y="4655"/>
                  <a:pt x="14283" y="4317"/>
                </a:cubicBezTo>
                <a:cubicBezTo>
                  <a:pt x="13826" y="4178"/>
                  <a:pt x="12393" y="3859"/>
                  <a:pt x="11518" y="3581"/>
                </a:cubicBezTo>
                <a:cubicBezTo>
                  <a:pt x="10643" y="3302"/>
                  <a:pt x="9966" y="2805"/>
                  <a:pt x="9966" y="2367"/>
                </a:cubicBezTo>
                <a:lnTo>
                  <a:pt x="9966" y="0"/>
                </a:lnTo>
                <a:close/>
              </a:path>
            </a:pathLst>
          </a:custGeom>
          <a:solidFill>
            <a:srgbClr val="EE7A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973;p40">
            <a:extLst>
              <a:ext uri="{FF2B5EF4-FFF2-40B4-BE49-F238E27FC236}">
                <a16:creationId xmlns:a16="http://schemas.microsoft.com/office/drawing/2014/main" id="{274C87F2-7569-4EA3-A965-417D8BB25201}"/>
              </a:ext>
            </a:extLst>
          </p:cNvPr>
          <p:cNvSpPr/>
          <p:nvPr/>
        </p:nvSpPr>
        <p:spPr>
          <a:xfrm>
            <a:off x="3486383" y="3653109"/>
            <a:ext cx="200157" cy="97505"/>
          </a:xfrm>
          <a:custGeom>
            <a:avLst/>
            <a:gdLst/>
            <a:ahLst/>
            <a:cxnLst/>
            <a:rect l="l" t="t" r="r" b="b"/>
            <a:pathLst>
              <a:path w="4278" h="2084" extrusionOk="0">
                <a:moveTo>
                  <a:pt x="0" y="1"/>
                </a:moveTo>
                <a:lnTo>
                  <a:pt x="0" y="1035"/>
                </a:lnTo>
                <a:cubicBezTo>
                  <a:pt x="0" y="1035"/>
                  <a:pt x="438" y="1931"/>
                  <a:pt x="2149" y="2070"/>
                </a:cubicBezTo>
                <a:cubicBezTo>
                  <a:pt x="2274" y="2079"/>
                  <a:pt x="2393" y="2083"/>
                  <a:pt x="2506" y="2083"/>
                </a:cubicBezTo>
                <a:cubicBezTo>
                  <a:pt x="3854" y="2083"/>
                  <a:pt x="4277" y="1473"/>
                  <a:pt x="4277" y="1473"/>
                </a:cubicBezTo>
                <a:lnTo>
                  <a:pt x="4277" y="1"/>
                </a:lnTo>
                <a:close/>
              </a:path>
            </a:pathLst>
          </a:custGeom>
          <a:solidFill>
            <a:srgbClr val="FFC3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3974;p40">
            <a:extLst>
              <a:ext uri="{FF2B5EF4-FFF2-40B4-BE49-F238E27FC236}">
                <a16:creationId xmlns:a16="http://schemas.microsoft.com/office/drawing/2014/main" id="{7C57DBD4-A7B9-41C7-BF23-CD4CBB8EDDF4}"/>
              </a:ext>
            </a:extLst>
          </p:cNvPr>
          <p:cNvSpPr/>
          <p:nvPr/>
        </p:nvSpPr>
        <p:spPr>
          <a:xfrm>
            <a:off x="3303022" y="3432225"/>
            <a:ext cx="112664" cy="126092"/>
          </a:xfrm>
          <a:custGeom>
            <a:avLst/>
            <a:gdLst/>
            <a:ahLst/>
            <a:cxnLst/>
            <a:rect l="l" t="t" r="r" b="b"/>
            <a:pathLst>
              <a:path w="2408" h="2695" extrusionOk="0">
                <a:moveTo>
                  <a:pt x="1388" y="0"/>
                </a:moveTo>
                <a:cubicBezTo>
                  <a:pt x="1099" y="0"/>
                  <a:pt x="721" y="74"/>
                  <a:pt x="478" y="405"/>
                </a:cubicBezTo>
                <a:cubicBezTo>
                  <a:pt x="1" y="1002"/>
                  <a:pt x="319" y="2275"/>
                  <a:pt x="1214" y="2593"/>
                </a:cubicBezTo>
                <a:cubicBezTo>
                  <a:pt x="1424" y="2667"/>
                  <a:pt x="1603" y="2694"/>
                  <a:pt x="1754" y="2694"/>
                </a:cubicBezTo>
                <a:cubicBezTo>
                  <a:pt x="2215" y="2694"/>
                  <a:pt x="2408" y="2434"/>
                  <a:pt x="2408" y="2434"/>
                </a:cubicBezTo>
                <a:lnTo>
                  <a:pt x="1791" y="47"/>
                </a:lnTo>
                <a:cubicBezTo>
                  <a:pt x="1791" y="47"/>
                  <a:pt x="1618" y="0"/>
                  <a:pt x="1388" y="0"/>
                </a:cubicBezTo>
                <a:close/>
              </a:path>
            </a:pathLst>
          </a:custGeom>
          <a:solidFill>
            <a:srgbClr val="EE7A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975;p40">
            <a:extLst>
              <a:ext uri="{FF2B5EF4-FFF2-40B4-BE49-F238E27FC236}">
                <a16:creationId xmlns:a16="http://schemas.microsoft.com/office/drawing/2014/main" id="{CF30E4F0-F57C-4A21-A50B-3FB5B711FF27}"/>
              </a:ext>
            </a:extLst>
          </p:cNvPr>
          <p:cNvSpPr/>
          <p:nvPr/>
        </p:nvSpPr>
        <p:spPr>
          <a:xfrm>
            <a:off x="3336522" y="3461280"/>
            <a:ext cx="40097" cy="66813"/>
          </a:xfrm>
          <a:custGeom>
            <a:avLst/>
            <a:gdLst/>
            <a:ahLst/>
            <a:cxnLst/>
            <a:rect l="l" t="t" r="r" b="b"/>
            <a:pathLst>
              <a:path w="857" h="1428" extrusionOk="0">
                <a:moveTo>
                  <a:pt x="390" y="0"/>
                </a:moveTo>
                <a:cubicBezTo>
                  <a:pt x="386" y="0"/>
                  <a:pt x="382" y="1"/>
                  <a:pt x="379" y="3"/>
                </a:cubicBezTo>
                <a:cubicBezTo>
                  <a:pt x="21" y="182"/>
                  <a:pt x="1" y="600"/>
                  <a:pt x="100" y="898"/>
                </a:cubicBezTo>
                <a:cubicBezTo>
                  <a:pt x="171" y="1147"/>
                  <a:pt x="449" y="1428"/>
                  <a:pt x="720" y="1428"/>
                </a:cubicBezTo>
                <a:cubicBezTo>
                  <a:pt x="753" y="1428"/>
                  <a:pt x="785" y="1424"/>
                  <a:pt x="816" y="1415"/>
                </a:cubicBezTo>
                <a:cubicBezTo>
                  <a:pt x="856" y="1415"/>
                  <a:pt x="816" y="1396"/>
                  <a:pt x="816" y="1396"/>
                </a:cubicBezTo>
                <a:cubicBezTo>
                  <a:pt x="458" y="1316"/>
                  <a:pt x="259" y="1077"/>
                  <a:pt x="220" y="699"/>
                </a:cubicBezTo>
                <a:cubicBezTo>
                  <a:pt x="200" y="520"/>
                  <a:pt x="220" y="401"/>
                  <a:pt x="299" y="282"/>
                </a:cubicBezTo>
                <a:cubicBezTo>
                  <a:pt x="359" y="202"/>
                  <a:pt x="458" y="122"/>
                  <a:pt x="498" y="103"/>
                </a:cubicBezTo>
                <a:cubicBezTo>
                  <a:pt x="498" y="84"/>
                  <a:pt x="432" y="0"/>
                  <a:pt x="390" y="0"/>
                </a:cubicBezTo>
                <a:close/>
              </a:path>
            </a:pathLst>
          </a:custGeom>
          <a:solidFill>
            <a:srgbClr val="FFC3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3976;p40">
            <a:extLst>
              <a:ext uri="{FF2B5EF4-FFF2-40B4-BE49-F238E27FC236}">
                <a16:creationId xmlns:a16="http://schemas.microsoft.com/office/drawing/2014/main" id="{B687382F-C747-483A-B97F-078DB8972A79}"/>
              </a:ext>
            </a:extLst>
          </p:cNvPr>
          <p:cNvSpPr/>
          <p:nvPr/>
        </p:nvSpPr>
        <p:spPr>
          <a:xfrm>
            <a:off x="3777683" y="3405135"/>
            <a:ext cx="104289" cy="127870"/>
          </a:xfrm>
          <a:custGeom>
            <a:avLst/>
            <a:gdLst/>
            <a:ahLst/>
            <a:cxnLst/>
            <a:rect l="l" t="t" r="r" b="b"/>
            <a:pathLst>
              <a:path w="2229" h="2733" extrusionOk="0">
                <a:moveTo>
                  <a:pt x="909" y="0"/>
                </a:moveTo>
                <a:cubicBezTo>
                  <a:pt x="581" y="0"/>
                  <a:pt x="319" y="109"/>
                  <a:pt x="319" y="109"/>
                </a:cubicBezTo>
                <a:lnTo>
                  <a:pt x="1" y="2556"/>
                </a:lnTo>
                <a:cubicBezTo>
                  <a:pt x="1" y="2556"/>
                  <a:pt x="187" y="2733"/>
                  <a:pt x="546" y="2733"/>
                </a:cubicBezTo>
                <a:cubicBezTo>
                  <a:pt x="726" y="2733"/>
                  <a:pt x="949" y="2688"/>
                  <a:pt x="1214" y="2556"/>
                </a:cubicBezTo>
                <a:cubicBezTo>
                  <a:pt x="2050" y="2118"/>
                  <a:pt x="2229" y="825"/>
                  <a:pt x="1692" y="288"/>
                </a:cubicBezTo>
                <a:cubicBezTo>
                  <a:pt x="1450" y="64"/>
                  <a:pt x="1160" y="0"/>
                  <a:pt x="909" y="0"/>
                </a:cubicBezTo>
                <a:close/>
              </a:path>
            </a:pathLst>
          </a:custGeom>
          <a:solidFill>
            <a:srgbClr val="EE7A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977;p40">
            <a:extLst>
              <a:ext uri="{FF2B5EF4-FFF2-40B4-BE49-F238E27FC236}">
                <a16:creationId xmlns:a16="http://schemas.microsoft.com/office/drawing/2014/main" id="{570B6ACE-FC89-4ACC-8816-8258C0CA33B9}"/>
              </a:ext>
            </a:extLst>
          </p:cNvPr>
          <p:cNvSpPr/>
          <p:nvPr/>
        </p:nvSpPr>
        <p:spPr>
          <a:xfrm>
            <a:off x="3814926" y="3433395"/>
            <a:ext cx="33547" cy="69152"/>
          </a:xfrm>
          <a:custGeom>
            <a:avLst/>
            <a:gdLst/>
            <a:ahLst/>
            <a:cxnLst/>
            <a:rect l="l" t="t" r="r" b="b"/>
            <a:pathLst>
              <a:path w="717" h="1478" extrusionOk="0">
                <a:moveTo>
                  <a:pt x="249" y="0"/>
                </a:moveTo>
                <a:cubicBezTo>
                  <a:pt x="208" y="0"/>
                  <a:pt x="141" y="103"/>
                  <a:pt x="160" y="122"/>
                </a:cubicBezTo>
                <a:cubicBezTo>
                  <a:pt x="219" y="161"/>
                  <a:pt x="339" y="201"/>
                  <a:pt x="398" y="281"/>
                </a:cubicBezTo>
                <a:cubicBezTo>
                  <a:pt x="498" y="400"/>
                  <a:pt x="518" y="519"/>
                  <a:pt x="518" y="679"/>
                </a:cubicBezTo>
                <a:cubicBezTo>
                  <a:pt x="518" y="1057"/>
                  <a:pt x="379" y="1315"/>
                  <a:pt x="21" y="1454"/>
                </a:cubicBezTo>
                <a:cubicBezTo>
                  <a:pt x="21" y="1454"/>
                  <a:pt x="1" y="1474"/>
                  <a:pt x="21" y="1474"/>
                </a:cubicBezTo>
                <a:cubicBezTo>
                  <a:pt x="37" y="1476"/>
                  <a:pt x="53" y="1477"/>
                  <a:pt x="70" y="1477"/>
                </a:cubicBezTo>
                <a:cubicBezTo>
                  <a:pt x="369" y="1477"/>
                  <a:pt x="640" y="1142"/>
                  <a:pt x="697" y="878"/>
                </a:cubicBezTo>
                <a:cubicBezTo>
                  <a:pt x="717" y="539"/>
                  <a:pt x="637" y="122"/>
                  <a:pt x="259" y="2"/>
                </a:cubicBezTo>
                <a:cubicBezTo>
                  <a:pt x="256" y="1"/>
                  <a:pt x="253" y="0"/>
                  <a:pt x="249" y="0"/>
                </a:cubicBezTo>
                <a:close/>
              </a:path>
            </a:pathLst>
          </a:custGeom>
          <a:solidFill>
            <a:srgbClr val="FFC3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978;p40">
            <a:extLst>
              <a:ext uri="{FF2B5EF4-FFF2-40B4-BE49-F238E27FC236}">
                <a16:creationId xmlns:a16="http://schemas.microsoft.com/office/drawing/2014/main" id="{DCDBCDD1-E713-4325-9BB7-E0E663195760}"/>
              </a:ext>
            </a:extLst>
          </p:cNvPr>
          <p:cNvSpPr/>
          <p:nvPr/>
        </p:nvSpPr>
        <p:spPr>
          <a:xfrm>
            <a:off x="3378397" y="3171431"/>
            <a:ext cx="415192" cy="548958"/>
          </a:xfrm>
          <a:custGeom>
            <a:avLst/>
            <a:gdLst/>
            <a:ahLst/>
            <a:cxnLst/>
            <a:rect l="l" t="t" r="r" b="b"/>
            <a:pathLst>
              <a:path w="8874" h="11733" extrusionOk="0">
                <a:moveTo>
                  <a:pt x="4455" y="0"/>
                </a:moveTo>
                <a:cubicBezTo>
                  <a:pt x="4363" y="0"/>
                  <a:pt x="4270" y="4"/>
                  <a:pt x="4178" y="11"/>
                </a:cubicBezTo>
                <a:cubicBezTo>
                  <a:pt x="3462" y="51"/>
                  <a:pt x="2746" y="290"/>
                  <a:pt x="2129" y="648"/>
                </a:cubicBezTo>
                <a:cubicBezTo>
                  <a:pt x="717" y="1583"/>
                  <a:pt x="1" y="3234"/>
                  <a:pt x="100" y="4905"/>
                </a:cubicBezTo>
                <a:cubicBezTo>
                  <a:pt x="120" y="5382"/>
                  <a:pt x="180" y="5860"/>
                  <a:pt x="279" y="6317"/>
                </a:cubicBezTo>
                <a:lnTo>
                  <a:pt x="399" y="6974"/>
                </a:lnTo>
                <a:cubicBezTo>
                  <a:pt x="498" y="7491"/>
                  <a:pt x="717" y="8466"/>
                  <a:pt x="1175" y="9401"/>
                </a:cubicBezTo>
                <a:cubicBezTo>
                  <a:pt x="2025" y="11177"/>
                  <a:pt x="3647" y="11733"/>
                  <a:pt x="4728" y="11733"/>
                </a:cubicBezTo>
                <a:cubicBezTo>
                  <a:pt x="4785" y="11733"/>
                  <a:pt x="4841" y="11731"/>
                  <a:pt x="4895" y="11728"/>
                </a:cubicBezTo>
                <a:cubicBezTo>
                  <a:pt x="5969" y="11649"/>
                  <a:pt x="7660" y="10933"/>
                  <a:pt x="8336" y="8983"/>
                </a:cubicBezTo>
                <a:cubicBezTo>
                  <a:pt x="8674" y="8008"/>
                  <a:pt x="8774" y="6994"/>
                  <a:pt x="8794" y="6477"/>
                </a:cubicBezTo>
                <a:lnTo>
                  <a:pt x="8853" y="5800"/>
                </a:lnTo>
                <a:cubicBezTo>
                  <a:pt x="8873" y="5323"/>
                  <a:pt x="8873" y="4865"/>
                  <a:pt x="8853" y="4388"/>
                </a:cubicBezTo>
                <a:cubicBezTo>
                  <a:pt x="8734" y="2737"/>
                  <a:pt x="7779" y="1205"/>
                  <a:pt x="6267" y="449"/>
                </a:cubicBezTo>
                <a:cubicBezTo>
                  <a:pt x="5712" y="172"/>
                  <a:pt x="5082" y="0"/>
                  <a:pt x="4455" y="0"/>
                </a:cubicBezTo>
                <a:close/>
              </a:path>
            </a:pathLst>
          </a:custGeom>
          <a:solidFill>
            <a:srgbClr val="EE7A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3979;p40">
            <a:extLst>
              <a:ext uri="{FF2B5EF4-FFF2-40B4-BE49-F238E27FC236}">
                <a16:creationId xmlns:a16="http://schemas.microsoft.com/office/drawing/2014/main" id="{97A85C9D-FC23-4750-8CF9-3064AA5CFF26}"/>
              </a:ext>
            </a:extLst>
          </p:cNvPr>
          <p:cNvSpPr/>
          <p:nvPr/>
        </p:nvSpPr>
        <p:spPr>
          <a:xfrm>
            <a:off x="3660433" y="3410141"/>
            <a:ext cx="43793" cy="42062"/>
          </a:xfrm>
          <a:custGeom>
            <a:avLst/>
            <a:gdLst/>
            <a:ahLst/>
            <a:cxnLst/>
            <a:rect l="l" t="t" r="r" b="b"/>
            <a:pathLst>
              <a:path w="936" h="899" extrusionOk="0">
                <a:moveTo>
                  <a:pt x="474" y="1"/>
                </a:moveTo>
                <a:cubicBezTo>
                  <a:pt x="462" y="1"/>
                  <a:pt x="450" y="1"/>
                  <a:pt x="438" y="2"/>
                </a:cubicBezTo>
                <a:cubicBezTo>
                  <a:pt x="199" y="2"/>
                  <a:pt x="0" y="221"/>
                  <a:pt x="20" y="479"/>
                </a:cubicBezTo>
                <a:cubicBezTo>
                  <a:pt x="39" y="707"/>
                  <a:pt x="221" y="899"/>
                  <a:pt x="462" y="899"/>
                </a:cubicBezTo>
                <a:cubicBezTo>
                  <a:pt x="474" y="899"/>
                  <a:pt x="486" y="898"/>
                  <a:pt x="498" y="897"/>
                </a:cubicBezTo>
                <a:cubicBezTo>
                  <a:pt x="736" y="897"/>
                  <a:pt x="935" y="678"/>
                  <a:pt x="915" y="420"/>
                </a:cubicBezTo>
                <a:cubicBezTo>
                  <a:pt x="915" y="192"/>
                  <a:pt x="716" y="1"/>
                  <a:pt x="474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980;p40">
            <a:extLst>
              <a:ext uri="{FF2B5EF4-FFF2-40B4-BE49-F238E27FC236}">
                <a16:creationId xmlns:a16="http://schemas.microsoft.com/office/drawing/2014/main" id="{B20C78D7-484E-49DC-A08A-4D999855F49A}"/>
              </a:ext>
            </a:extLst>
          </p:cNvPr>
          <p:cNvSpPr/>
          <p:nvPr/>
        </p:nvSpPr>
        <p:spPr>
          <a:xfrm>
            <a:off x="3644619" y="3341457"/>
            <a:ext cx="102418" cy="46460"/>
          </a:xfrm>
          <a:custGeom>
            <a:avLst/>
            <a:gdLst/>
            <a:ahLst/>
            <a:cxnLst/>
            <a:rect l="l" t="t" r="r" b="b"/>
            <a:pathLst>
              <a:path w="2189" h="993" extrusionOk="0">
                <a:moveTo>
                  <a:pt x="788" y="0"/>
                </a:moveTo>
                <a:cubicBezTo>
                  <a:pt x="614" y="0"/>
                  <a:pt x="452" y="35"/>
                  <a:pt x="338" y="97"/>
                </a:cubicBezTo>
                <a:cubicBezTo>
                  <a:pt x="0" y="276"/>
                  <a:pt x="40" y="575"/>
                  <a:pt x="40" y="575"/>
                </a:cubicBezTo>
                <a:lnTo>
                  <a:pt x="2188" y="993"/>
                </a:lnTo>
                <a:cubicBezTo>
                  <a:pt x="2188" y="993"/>
                  <a:pt x="2049" y="396"/>
                  <a:pt x="1273" y="97"/>
                </a:cubicBezTo>
                <a:cubicBezTo>
                  <a:pt x="1120" y="30"/>
                  <a:pt x="949" y="0"/>
                  <a:pt x="78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981;p40">
            <a:extLst>
              <a:ext uri="{FF2B5EF4-FFF2-40B4-BE49-F238E27FC236}">
                <a16:creationId xmlns:a16="http://schemas.microsoft.com/office/drawing/2014/main" id="{33BC9A3B-7337-4F89-890D-0DE252B094ED}"/>
              </a:ext>
            </a:extLst>
          </p:cNvPr>
          <p:cNvSpPr/>
          <p:nvPr/>
        </p:nvSpPr>
        <p:spPr>
          <a:xfrm>
            <a:off x="3429630" y="3351563"/>
            <a:ext cx="97739" cy="54975"/>
          </a:xfrm>
          <a:custGeom>
            <a:avLst/>
            <a:gdLst/>
            <a:ahLst/>
            <a:cxnLst/>
            <a:rect l="l" t="t" r="r" b="b"/>
            <a:pathLst>
              <a:path w="2089" h="1175" extrusionOk="0">
                <a:moveTo>
                  <a:pt x="1399" y="1"/>
                </a:moveTo>
                <a:cubicBezTo>
                  <a:pt x="1205" y="1"/>
                  <a:pt x="990" y="51"/>
                  <a:pt x="796" y="160"/>
                </a:cubicBezTo>
                <a:cubicBezTo>
                  <a:pt x="80" y="578"/>
                  <a:pt x="0" y="1174"/>
                  <a:pt x="0" y="1174"/>
                </a:cubicBezTo>
                <a:lnTo>
                  <a:pt x="2089" y="518"/>
                </a:lnTo>
                <a:cubicBezTo>
                  <a:pt x="2089" y="518"/>
                  <a:pt x="2089" y="220"/>
                  <a:pt x="1731" y="60"/>
                </a:cubicBezTo>
                <a:cubicBezTo>
                  <a:pt x="1637" y="21"/>
                  <a:pt x="1523" y="1"/>
                  <a:pt x="1399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982;p40">
            <a:extLst>
              <a:ext uri="{FF2B5EF4-FFF2-40B4-BE49-F238E27FC236}">
                <a16:creationId xmlns:a16="http://schemas.microsoft.com/office/drawing/2014/main" id="{5AB47C38-B976-41A3-8CB0-CB43B7438998}"/>
              </a:ext>
            </a:extLst>
          </p:cNvPr>
          <p:cNvSpPr/>
          <p:nvPr/>
        </p:nvSpPr>
        <p:spPr>
          <a:xfrm>
            <a:off x="3477072" y="3420388"/>
            <a:ext cx="44729" cy="42062"/>
          </a:xfrm>
          <a:custGeom>
            <a:avLst/>
            <a:gdLst/>
            <a:ahLst/>
            <a:cxnLst/>
            <a:rect l="l" t="t" r="r" b="b"/>
            <a:pathLst>
              <a:path w="956" h="899" extrusionOk="0">
                <a:moveTo>
                  <a:pt x="491" y="0"/>
                </a:moveTo>
                <a:cubicBezTo>
                  <a:pt x="480" y="0"/>
                  <a:pt x="469" y="1"/>
                  <a:pt x="458" y="2"/>
                </a:cubicBezTo>
                <a:cubicBezTo>
                  <a:pt x="199" y="42"/>
                  <a:pt x="1" y="240"/>
                  <a:pt x="20" y="479"/>
                </a:cubicBezTo>
                <a:cubicBezTo>
                  <a:pt x="58" y="725"/>
                  <a:pt x="239" y="898"/>
                  <a:pt x="462" y="898"/>
                </a:cubicBezTo>
                <a:cubicBezTo>
                  <a:pt x="474" y="898"/>
                  <a:pt x="486" y="898"/>
                  <a:pt x="498" y="897"/>
                </a:cubicBezTo>
                <a:cubicBezTo>
                  <a:pt x="756" y="897"/>
                  <a:pt x="955" y="678"/>
                  <a:pt x="936" y="439"/>
                </a:cubicBezTo>
                <a:cubicBezTo>
                  <a:pt x="898" y="193"/>
                  <a:pt x="715" y="0"/>
                  <a:pt x="491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983;p40">
            <a:extLst>
              <a:ext uri="{FF2B5EF4-FFF2-40B4-BE49-F238E27FC236}">
                <a16:creationId xmlns:a16="http://schemas.microsoft.com/office/drawing/2014/main" id="{C5F986CC-4DC6-4FC0-B3C9-509F6A26DDE4}"/>
              </a:ext>
            </a:extLst>
          </p:cNvPr>
          <p:cNvSpPr/>
          <p:nvPr/>
        </p:nvSpPr>
        <p:spPr>
          <a:xfrm>
            <a:off x="3322580" y="3201796"/>
            <a:ext cx="130350" cy="237306"/>
          </a:xfrm>
          <a:custGeom>
            <a:avLst/>
            <a:gdLst/>
            <a:ahLst/>
            <a:cxnLst/>
            <a:rect l="l" t="t" r="r" b="b"/>
            <a:pathLst>
              <a:path w="2786" h="5072" extrusionOk="0">
                <a:moveTo>
                  <a:pt x="2406" y="1"/>
                </a:moveTo>
                <a:cubicBezTo>
                  <a:pt x="2053" y="1"/>
                  <a:pt x="1458" y="199"/>
                  <a:pt x="1035" y="655"/>
                </a:cubicBezTo>
                <a:cubicBezTo>
                  <a:pt x="0" y="1769"/>
                  <a:pt x="657" y="4952"/>
                  <a:pt x="657" y="4952"/>
                </a:cubicBezTo>
                <a:cubicBezTo>
                  <a:pt x="691" y="4948"/>
                  <a:pt x="734" y="4946"/>
                  <a:pt x="781" y="4946"/>
                </a:cubicBezTo>
                <a:cubicBezTo>
                  <a:pt x="954" y="4946"/>
                  <a:pt x="1193" y="4978"/>
                  <a:pt x="1333" y="5072"/>
                </a:cubicBezTo>
                <a:cubicBezTo>
                  <a:pt x="1333" y="5072"/>
                  <a:pt x="1472" y="5032"/>
                  <a:pt x="1592" y="4912"/>
                </a:cubicBezTo>
                <a:cubicBezTo>
                  <a:pt x="1691" y="4813"/>
                  <a:pt x="1910" y="4554"/>
                  <a:pt x="1870" y="3659"/>
                </a:cubicBezTo>
                <a:cubicBezTo>
                  <a:pt x="1811" y="2764"/>
                  <a:pt x="1970" y="1153"/>
                  <a:pt x="2765" y="516"/>
                </a:cubicBezTo>
                <a:cubicBezTo>
                  <a:pt x="2765" y="516"/>
                  <a:pt x="2785" y="98"/>
                  <a:pt x="2567" y="19"/>
                </a:cubicBezTo>
                <a:cubicBezTo>
                  <a:pt x="2522" y="7"/>
                  <a:pt x="2468" y="1"/>
                  <a:pt x="2406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984;p40">
            <a:extLst>
              <a:ext uri="{FF2B5EF4-FFF2-40B4-BE49-F238E27FC236}">
                <a16:creationId xmlns:a16="http://schemas.microsoft.com/office/drawing/2014/main" id="{CE45F72F-0BE3-48E1-897F-7EB11D953198}"/>
              </a:ext>
            </a:extLst>
          </p:cNvPr>
          <p:cNvSpPr/>
          <p:nvPr/>
        </p:nvSpPr>
        <p:spPr>
          <a:xfrm>
            <a:off x="3704180" y="3196088"/>
            <a:ext cx="125671" cy="216018"/>
          </a:xfrm>
          <a:custGeom>
            <a:avLst/>
            <a:gdLst/>
            <a:ahLst/>
            <a:cxnLst/>
            <a:rect l="l" t="t" r="r" b="b"/>
            <a:pathLst>
              <a:path w="2686" h="4617" extrusionOk="0">
                <a:moveTo>
                  <a:pt x="850" y="1"/>
                </a:moveTo>
                <a:cubicBezTo>
                  <a:pt x="311" y="1"/>
                  <a:pt x="0" y="360"/>
                  <a:pt x="0" y="360"/>
                </a:cubicBezTo>
                <a:cubicBezTo>
                  <a:pt x="876" y="857"/>
                  <a:pt x="1194" y="2448"/>
                  <a:pt x="1234" y="3344"/>
                </a:cubicBezTo>
                <a:cubicBezTo>
                  <a:pt x="1293" y="4219"/>
                  <a:pt x="1592" y="4458"/>
                  <a:pt x="1711" y="4537"/>
                </a:cubicBezTo>
                <a:cubicBezTo>
                  <a:pt x="1831" y="4617"/>
                  <a:pt x="2069" y="4617"/>
                  <a:pt x="2069" y="4617"/>
                </a:cubicBezTo>
                <a:cubicBezTo>
                  <a:pt x="2248" y="4537"/>
                  <a:pt x="2407" y="4477"/>
                  <a:pt x="2626" y="4477"/>
                </a:cubicBezTo>
                <a:cubicBezTo>
                  <a:pt x="2626" y="4477"/>
                  <a:pt x="2686" y="877"/>
                  <a:pt x="1671" y="260"/>
                </a:cubicBezTo>
                <a:cubicBezTo>
                  <a:pt x="1359" y="68"/>
                  <a:pt x="1083" y="1"/>
                  <a:pt x="850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985;p40">
            <a:extLst>
              <a:ext uri="{FF2B5EF4-FFF2-40B4-BE49-F238E27FC236}">
                <a16:creationId xmlns:a16="http://schemas.microsoft.com/office/drawing/2014/main" id="{2E5312D2-2570-406C-9F5E-85905BB1AFBF}"/>
              </a:ext>
            </a:extLst>
          </p:cNvPr>
          <p:cNvSpPr/>
          <p:nvPr/>
        </p:nvSpPr>
        <p:spPr>
          <a:xfrm>
            <a:off x="3434262" y="3082347"/>
            <a:ext cx="402045" cy="330694"/>
          </a:xfrm>
          <a:custGeom>
            <a:avLst/>
            <a:gdLst/>
            <a:ahLst/>
            <a:cxnLst/>
            <a:rect l="l" t="t" r="r" b="b"/>
            <a:pathLst>
              <a:path w="8593" h="7068" extrusionOk="0">
                <a:moveTo>
                  <a:pt x="4061" y="1"/>
                </a:moveTo>
                <a:cubicBezTo>
                  <a:pt x="3543" y="1"/>
                  <a:pt x="3006" y="74"/>
                  <a:pt x="2467" y="205"/>
                </a:cubicBezTo>
                <a:cubicBezTo>
                  <a:pt x="180" y="742"/>
                  <a:pt x="1" y="2910"/>
                  <a:pt x="1" y="2910"/>
                </a:cubicBezTo>
                <a:lnTo>
                  <a:pt x="339" y="3109"/>
                </a:lnTo>
                <a:cubicBezTo>
                  <a:pt x="366" y="3106"/>
                  <a:pt x="393" y="3105"/>
                  <a:pt x="419" y="3105"/>
                </a:cubicBezTo>
                <a:cubicBezTo>
                  <a:pt x="770" y="3105"/>
                  <a:pt x="999" y="3343"/>
                  <a:pt x="1313" y="3547"/>
                </a:cubicBezTo>
                <a:cubicBezTo>
                  <a:pt x="1671" y="3765"/>
                  <a:pt x="2010" y="4004"/>
                  <a:pt x="2368" y="4163"/>
                </a:cubicBezTo>
                <a:cubicBezTo>
                  <a:pt x="2927" y="4452"/>
                  <a:pt x="3536" y="4626"/>
                  <a:pt x="4150" y="4626"/>
                </a:cubicBezTo>
                <a:cubicBezTo>
                  <a:pt x="4212" y="4626"/>
                  <a:pt x="4275" y="4625"/>
                  <a:pt x="4337" y="4621"/>
                </a:cubicBezTo>
                <a:cubicBezTo>
                  <a:pt x="4496" y="4601"/>
                  <a:pt x="4675" y="4561"/>
                  <a:pt x="4795" y="4442"/>
                </a:cubicBezTo>
                <a:cubicBezTo>
                  <a:pt x="4934" y="4263"/>
                  <a:pt x="4874" y="4024"/>
                  <a:pt x="4795" y="3825"/>
                </a:cubicBezTo>
                <a:cubicBezTo>
                  <a:pt x="4695" y="3567"/>
                  <a:pt x="4556" y="3328"/>
                  <a:pt x="4377" y="3129"/>
                </a:cubicBezTo>
                <a:lnTo>
                  <a:pt x="4377" y="3129"/>
                </a:lnTo>
                <a:cubicBezTo>
                  <a:pt x="4834" y="3447"/>
                  <a:pt x="5272" y="3765"/>
                  <a:pt x="6127" y="3825"/>
                </a:cubicBezTo>
                <a:cubicBezTo>
                  <a:pt x="6142" y="3826"/>
                  <a:pt x="6155" y="3826"/>
                  <a:pt x="6169" y="3826"/>
                </a:cubicBezTo>
                <a:cubicBezTo>
                  <a:pt x="6559" y="3826"/>
                  <a:pt x="6758" y="3552"/>
                  <a:pt x="6585" y="3149"/>
                </a:cubicBezTo>
                <a:cubicBezTo>
                  <a:pt x="6585" y="3149"/>
                  <a:pt x="6585" y="3148"/>
                  <a:pt x="6585" y="3148"/>
                </a:cubicBezTo>
                <a:cubicBezTo>
                  <a:pt x="6609" y="3148"/>
                  <a:pt x="7659" y="3990"/>
                  <a:pt x="7679" y="4521"/>
                </a:cubicBezTo>
                <a:lnTo>
                  <a:pt x="7838" y="7068"/>
                </a:lnTo>
                <a:cubicBezTo>
                  <a:pt x="8017" y="6968"/>
                  <a:pt x="8176" y="6908"/>
                  <a:pt x="8395" y="6908"/>
                </a:cubicBezTo>
                <a:cubicBezTo>
                  <a:pt x="8593" y="1691"/>
                  <a:pt x="6543" y="1"/>
                  <a:pt x="4061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986;p40">
            <a:extLst>
              <a:ext uri="{FF2B5EF4-FFF2-40B4-BE49-F238E27FC236}">
                <a16:creationId xmlns:a16="http://schemas.microsoft.com/office/drawing/2014/main" id="{D9899AE4-CB2F-4DA9-8357-95F912DE42A1}"/>
              </a:ext>
            </a:extLst>
          </p:cNvPr>
          <p:cNvSpPr/>
          <p:nvPr/>
        </p:nvSpPr>
        <p:spPr>
          <a:xfrm>
            <a:off x="3558998" y="3424177"/>
            <a:ext cx="71678" cy="126701"/>
          </a:xfrm>
          <a:custGeom>
            <a:avLst/>
            <a:gdLst/>
            <a:ahLst/>
            <a:cxnLst/>
            <a:rect l="l" t="t" r="r" b="b"/>
            <a:pathLst>
              <a:path w="1532" h="2708" extrusionOk="0">
                <a:moveTo>
                  <a:pt x="637" y="0"/>
                </a:moveTo>
                <a:cubicBezTo>
                  <a:pt x="418" y="20"/>
                  <a:pt x="0" y="2109"/>
                  <a:pt x="239" y="2467"/>
                </a:cubicBezTo>
                <a:cubicBezTo>
                  <a:pt x="331" y="2596"/>
                  <a:pt x="594" y="2708"/>
                  <a:pt x="758" y="2708"/>
                </a:cubicBezTo>
                <a:cubicBezTo>
                  <a:pt x="772" y="2708"/>
                  <a:pt x="784" y="2707"/>
                  <a:pt x="796" y="2706"/>
                </a:cubicBezTo>
                <a:cubicBezTo>
                  <a:pt x="975" y="2706"/>
                  <a:pt x="1233" y="2567"/>
                  <a:pt x="1313" y="2407"/>
                </a:cubicBezTo>
                <a:cubicBezTo>
                  <a:pt x="1532" y="2010"/>
                  <a:pt x="875" y="0"/>
                  <a:pt x="637" y="0"/>
                </a:cubicBezTo>
                <a:close/>
              </a:path>
            </a:pathLst>
          </a:custGeom>
          <a:solidFill>
            <a:srgbClr val="F0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987;p40">
            <a:extLst>
              <a:ext uri="{FF2B5EF4-FFF2-40B4-BE49-F238E27FC236}">
                <a16:creationId xmlns:a16="http://schemas.microsoft.com/office/drawing/2014/main" id="{50FE1E4C-600C-44CF-9CF1-740628DE3930}"/>
              </a:ext>
            </a:extLst>
          </p:cNvPr>
          <p:cNvSpPr/>
          <p:nvPr/>
        </p:nvSpPr>
        <p:spPr>
          <a:xfrm>
            <a:off x="3423080" y="3058486"/>
            <a:ext cx="426936" cy="159124"/>
          </a:xfrm>
          <a:custGeom>
            <a:avLst/>
            <a:gdLst/>
            <a:ahLst/>
            <a:cxnLst/>
            <a:rect l="l" t="t" r="r" b="b"/>
            <a:pathLst>
              <a:path w="9125" h="3401" extrusionOk="0">
                <a:moveTo>
                  <a:pt x="4724" y="1"/>
                </a:moveTo>
                <a:cubicBezTo>
                  <a:pt x="4047" y="1"/>
                  <a:pt x="3337" y="102"/>
                  <a:pt x="2647" y="357"/>
                </a:cubicBezTo>
                <a:cubicBezTo>
                  <a:pt x="1" y="1331"/>
                  <a:pt x="21" y="3400"/>
                  <a:pt x="21" y="3400"/>
                </a:cubicBezTo>
                <a:cubicBezTo>
                  <a:pt x="21" y="3400"/>
                  <a:pt x="6612" y="2683"/>
                  <a:pt x="7410" y="2683"/>
                </a:cubicBezTo>
                <a:cubicBezTo>
                  <a:pt x="7431" y="2683"/>
                  <a:pt x="7448" y="2683"/>
                  <a:pt x="7461" y="2684"/>
                </a:cubicBezTo>
                <a:cubicBezTo>
                  <a:pt x="7527" y="2693"/>
                  <a:pt x="7593" y="2698"/>
                  <a:pt x="7657" y="2698"/>
                </a:cubicBezTo>
                <a:cubicBezTo>
                  <a:pt x="8562" y="2698"/>
                  <a:pt x="9124" y="1809"/>
                  <a:pt x="8177" y="973"/>
                </a:cubicBezTo>
                <a:cubicBezTo>
                  <a:pt x="7637" y="530"/>
                  <a:pt x="6269" y="1"/>
                  <a:pt x="4724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3988;p40">
            <a:extLst>
              <a:ext uri="{FF2B5EF4-FFF2-40B4-BE49-F238E27FC236}">
                <a16:creationId xmlns:a16="http://schemas.microsoft.com/office/drawing/2014/main" id="{4FF4D6AA-1AB2-4F7C-B12C-849250905DA4}"/>
              </a:ext>
            </a:extLst>
          </p:cNvPr>
          <p:cNvSpPr/>
          <p:nvPr/>
        </p:nvSpPr>
        <p:spPr>
          <a:xfrm>
            <a:off x="3331890" y="3168202"/>
            <a:ext cx="101482" cy="42857"/>
          </a:xfrm>
          <a:custGeom>
            <a:avLst/>
            <a:gdLst/>
            <a:ahLst/>
            <a:cxnLst/>
            <a:rect l="l" t="t" r="r" b="b"/>
            <a:pathLst>
              <a:path w="2169" h="916" fill="none" extrusionOk="0">
                <a:moveTo>
                  <a:pt x="0" y="100"/>
                </a:moveTo>
                <a:cubicBezTo>
                  <a:pt x="0" y="100"/>
                  <a:pt x="1671" y="1"/>
                  <a:pt x="2169" y="916"/>
                </a:cubicBezTo>
              </a:path>
            </a:pathLst>
          </a:custGeom>
          <a:noFill/>
          <a:ln w="6475" cap="rnd" cmpd="sng">
            <a:solidFill>
              <a:srgbClr val="1D1D1B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3989;p40">
            <a:extLst>
              <a:ext uri="{FF2B5EF4-FFF2-40B4-BE49-F238E27FC236}">
                <a16:creationId xmlns:a16="http://schemas.microsoft.com/office/drawing/2014/main" id="{52AA7A5E-A5AE-4E96-894D-208CB2B979E3}"/>
              </a:ext>
            </a:extLst>
          </p:cNvPr>
          <p:cNvSpPr/>
          <p:nvPr/>
        </p:nvSpPr>
        <p:spPr>
          <a:xfrm>
            <a:off x="3340265" y="3097506"/>
            <a:ext cx="94043" cy="120104"/>
          </a:xfrm>
          <a:custGeom>
            <a:avLst/>
            <a:gdLst/>
            <a:ahLst/>
            <a:cxnLst/>
            <a:rect l="l" t="t" r="r" b="b"/>
            <a:pathLst>
              <a:path w="2010" h="2567" fill="none" extrusionOk="0">
                <a:moveTo>
                  <a:pt x="0" y="0"/>
                </a:moveTo>
                <a:cubicBezTo>
                  <a:pt x="0" y="0"/>
                  <a:pt x="1970" y="597"/>
                  <a:pt x="2010" y="2566"/>
                </a:cubicBezTo>
              </a:path>
            </a:pathLst>
          </a:custGeom>
          <a:noFill/>
          <a:ln w="6475" cap="rnd" cmpd="sng">
            <a:solidFill>
              <a:srgbClr val="1D1D1B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990;p40">
            <a:extLst>
              <a:ext uri="{FF2B5EF4-FFF2-40B4-BE49-F238E27FC236}">
                <a16:creationId xmlns:a16="http://schemas.microsoft.com/office/drawing/2014/main" id="{2E9CBE4D-2DCD-4199-BE7B-6AEC97E36333}"/>
              </a:ext>
            </a:extLst>
          </p:cNvPr>
          <p:cNvSpPr/>
          <p:nvPr/>
        </p:nvSpPr>
        <p:spPr>
          <a:xfrm>
            <a:off x="3759997" y="2965144"/>
            <a:ext cx="717673" cy="1097541"/>
          </a:xfrm>
          <a:custGeom>
            <a:avLst/>
            <a:gdLst/>
            <a:ahLst/>
            <a:cxnLst/>
            <a:rect l="l" t="t" r="r" b="b"/>
            <a:pathLst>
              <a:path w="15339" h="23458" extrusionOk="0">
                <a:moveTo>
                  <a:pt x="13292" y="0"/>
                </a:moveTo>
                <a:cubicBezTo>
                  <a:pt x="12816" y="0"/>
                  <a:pt x="12425" y="335"/>
                  <a:pt x="12434" y="860"/>
                </a:cubicBezTo>
                <a:cubicBezTo>
                  <a:pt x="12454" y="1854"/>
                  <a:pt x="12255" y="3664"/>
                  <a:pt x="12255" y="3664"/>
                </a:cubicBezTo>
                <a:cubicBezTo>
                  <a:pt x="12255" y="3664"/>
                  <a:pt x="11817" y="2672"/>
                  <a:pt x="11505" y="2672"/>
                </a:cubicBezTo>
                <a:cubicBezTo>
                  <a:pt x="11391" y="2672"/>
                  <a:pt x="11294" y="2805"/>
                  <a:pt x="11240" y="3167"/>
                </a:cubicBezTo>
                <a:cubicBezTo>
                  <a:pt x="11061" y="4420"/>
                  <a:pt x="12374" y="6688"/>
                  <a:pt x="12374" y="6688"/>
                </a:cubicBezTo>
                <a:cubicBezTo>
                  <a:pt x="12374" y="6688"/>
                  <a:pt x="12255" y="9990"/>
                  <a:pt x="11618" y="12815"/>
                </a:cubicBezTo>
                <a:cubicBezTo>
                  <a:pt x="10962" y="15660"/>
                  <a:pt x="8754" y="16953"/>
                  <a:pt x="6983" y="17530"/>
                </a:cubicBezTo>
                <a:cubicBezTo>
                  <a:pt x="5651" y="17954"/>
                  <a:pt x="3203" y="18389"/>
                  <a:pt x="1424" y="18389"/>
                </a:cubicBezTo>
                <a:cubicBezTo>
                  <a:pt x="865" y="18389"/>
                  <a:pt x="372" y="18346"/>
                  <a:pt x="1" y="18246"/>
                </a:cubicBezTo>
                <a:lnTo>
                  <a:pt x="1" y="18246"/>
                </a:lnTo>
                <a:lnTo>
                  <a:pt x="1513" y="23458"/>
                </a:lnTo>
                <a:cubicBezTo>
                  <a:pt x="1513" y="23458"/>
                  <a:pt x="8873" y="22662"/>
                  <a:pt x="11718" y="19559"/>
                </a:cubicBezTo>
                <a:cubicBezTo>
                  <a:pt x="14542" y="16436"/>
                  <a:pt x="14722" y="12198"/>
                  <a:pt x="14861" y="9175"/>
                </a:cubicBezTo>
                <a:cubicBezTo>
                  <a:pt x="15020" y="6151"/>
                  <a:pt x="15338" y="3466"/>
                  <a:pt x="14761" y="1476"/>
                </a:cubicBezTo>
                <a:cubicBezTo>
                  <a:pt x="14467" y="424"/>
                  <a:pt x="13826" y="0"/>
                  <a:pt x="13292" y="0"/>
                </a:cubicBezTo>
                <a:close/>
              </a:path>
            </a:pathLst>
          </a:custGeom>
          <a:solidFill>
            <a:srgbClr val="EE7A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3991;p40">
            <a:extLst>
              <a:ext uri="{FF2B5EF4-FFF2-40B4-BE49-F238E27FC236}">
                <a16:creationId xmlns:a16="http://schemas.microsoft.com/office/drawing/2014/main" id="{4908F72B-21EA-4836-8FF9-266142405589}"/>
              </a:ext>
            </a:extLst>
          </p:cNvPr>
          <p:cNvSpPr/>
          <p:nvPr/>
        </p:nvSpPr>
        <p:spPr>
          <a:xfrm>
            <a:off x="3546880" y="3589852"/>
            <a:ext cx="130350" cy="48238"/>
          </a:xfrm>
          <a:custGeom>
            <a:avLst/>
            <a:gdLst/>
            <a:ahLst/>
            <a:cxnLst/>
            <a:rect l="l" t="t" r="r" b="b"/>
            <a:pathLst>
              <a:path w="2786" h="1031" extrusionOk="0">
                <a:moveTo>
                  <a:pt x="2785" y="0"/>
                </a:moveTo>
                <a:lnTo>
                  <a:pt x="1" y="358"/>
                </a:lnTo>
                <a:cubicBezTo>
                  <a:pt x="1" y="358"/>
                  <a:pt x="235" y="1031"/>
                  <a:pt x="1217" y="1031"/>
                </a:cubicBezTo>
                <a:cubicBezTo>
                  <a:pt x="1343" y="1031"/>
                  <a:pt x="1481" y="1020"/>
                  <a:pt x="1632" y="995"/>
                </a:cubicBezTo>
                <a:cubicBezTo>
                  <a:pt x="2785" y="756"/>
                  <a:pt x="2785" y="0"/>
                  <a:pt x="2785" y="0"/>
                </a:cubicBezTo>
                <a:close/>
              </a:path>
            </a:pathLst>
          </a:custGeom>
          <a:solidFill>
            <a:srgbClr val="FFC3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3992;p40">
            <a:extLst>
              <a:ext uri="{FF2B5EF4-FFF2-40B4-BE49-F238E27FC236}">
                <a16:creationId xmlns:a16="http://schemas.microsoft.com/office/drawing/2014/main" id="{56F3D3D2-7E52-4D07-9C63-7DF4F8FD02FD}"/>
              </a:ext>
            </a:extLst>
          </p:cNvPr>
          <p:cNvSpPr/>
          <p:nvPr/>
        </p:nvSpPr>
        <p:spPr>
          <a:xfrm>
            <a:off x="2979111" y="3841148"/>
            <a:ext cx="347210" cy="511949"/>
          </a:xfrm>
          <a:custGeom>
            <a:avLst/>
            <a:gdLst/>
            <a:ahLst/>
            <a:cxnLst/>
            <a:rect l="l" t="t" r="r" b="b"/>
            <a:pathLst>
              <a:path w="7421" h="10942" extrusionOk="0">
                <a:moveTo>
                  <a:pt x="7162" y="0"/>
                </a:moveTo>
                <a:cubicBezTo>
                  <a:pt x="5750" y="299"/>
                  <a:pt x="4934" y="20"/>
                  <a:pt x="3283" y="2845"/>
                </a:cubicBezTo>
                <a:cubicBezTo>
                  <a:pt x="1652" y="5690"/>
                  <a:pt x="1" y="8256"/>
                  <a:pt x="1" y="8256"/>
                </a:cubicBezTo>
                <a:lnTo>
                  <a:pt x="1" y="9807"/>
                </a:lnTo>
                <a:cubicBezTo>
                  <a:pt x="1" y="10444"/>
                  <a:pt x="498" y="10941"/>
                  <a:pt x="1135" y="10941"/>
                </a:cubicBezTo>
                <a:lnTo>
                  <a:pt x="2746" y="10941"/>
                </a:lnTo>
                <a:lnTo>
                  <a:pt x="7421" y="4536"/>
                </a:lnTo>
                <a:lnTo>
                  <a:pt x="7162" y="0"/>
                </a:lnTo>
                <a:close/>
              </a:path>
            </a:pathLst>
          </a:custGeom>
          <a:solidFill>
            <a:srgbClr val="EE7A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3993;p40">
            <a:extLst>
              <a:ext uri="{FF2B5EF4-FFF2-40B4-BE49-F238E27FC236}">
                <a16:creationId xmlns:a16="http://schemas.microsoft.com/office/drawing/2014/main" id="{5C5C3407-9B71-456C-86C2-2107067D3560}"/>
              </a:ext>
            </a:extLst>
          </p:cNvPr>
          <p:cNvSpPr/>
          <p:nvPr/>
        </p:nvSpPr>
        <p:spPr>
          <a:xfrm>
            <a:off x="3025665" y="3796466"/>
            <a:ext cx="1067597" cy="556631"/>
          </a:xfrm>
          <a:custGeom>
            <a:avLst/>
            <a:gdLst/>
            <a:ahLst/>
            <a:cxnLst/>
            <a:rect l="l" t="t" r="r" b="b"/>
            <a:pathLst>
              <a:path w="22818" h="11897" extrusionOk="0">
                <a:moveTo>
                  <a:pt x="21863" y="0"/>
                </a:moveTo>
                <a:cubicBezTo>
                  <a:pt x="20518" y="334"/>
                  <a:pt x="18954" y="421"/>
                  <a:pt x="17689" y="421"/>
                </a:cubicBezTo>
                <a:cubicBezTo>
                  <a:pt x="16317" y="421"/>
                  <a:pt x="15298" y="319"/>
                  <a:pt x="15298" y="319"/>
                </a:cubicBezTo>
                <a:cubicBezTo>
                  <a:pt x="15298" y="319"/>
                  <a:pt x="15203" y="2470"/>
                  <a:pt x="12218" y="2470"/>
                </a:cubicBezTo>
                <a:cubicBezTo>
                  <a:pt x="12152" y="2470"/>
                  <a:pt x="12085" y="2469"/>
                  <a:pt x="12016" y="2467"/>
                </a:cubicBezTo>
                <a:cubicBezTo>
                  <a:pt x="9509" y="2388"/>
                  <a:pt x="8734" y="319"/>
                  <a:pt x="8734" y="319"/>
                </a:cubicBezTo>
                <a:cubicBezTo>
                  <a:pt x="8734" y="319"/>
                  <a:pt x="6525" y="617"/>
                  <a:pt x="5551" y="816"/>
                </a:cubicBezTo>
                <a:cubicBezTo>
                  <a:pt x="4437" y="1015"/>
                  <a:pt x="3462" y="1652"/>
                  <a:pt x="2885" y="2646"/>
                </a:cubicBezTo>
                <a:cubicBezTo>
                  <a:pt x="2348" y="3641"/>
                  <a:pt x="1" y="7639"/>
                  <a:pt x="1" y="7639"/>
                </a:cubicBezTo>
                <a:cubicBezTo>
                  <a:pt x="975" y="10006"/>
                  <a:pt x="3641" y="10325"/>
                  <a:pt x="3641" y="10325"/>
                </a:cubicBezTo>
                <a:lnTo>
                  <a:pt x="5232" y="7639"/>
                </a:lnTo>
                <a:cubicBezTo>
                  <a:pt x="5451" y="9171"/>
                  <a:pt x="6167" y="11896"/>
                  <a:pt x="6167" y="11896"/>
                </a:cubicBezTo>
                <a:lnTo>
                  <a:pt x="17785" y="11896"/>
                </a:lnTo>
                <a:cubicBezTo>
                  <a:pt x="18163" y="9708"/>
                  <a:pt x="18362" y="5690"/>
                  <a:pt x="18362" y="5690"/>
                </a:cubicBezTo>
                <a:cubicBezTo>
                  <a:pt x="18440" y="5692"/>
                  <a:pt x="18519" y="5693"/>
                  <a:pt x="18599" y="5693"/>
                </a:cubicBezTo>
                <a:cubicBezTo>
                  <a:pt x="20499" y="5693"/>
                  <a:pt x="22479" y="5033"/>
                  <a:pt x="22479" y="5033"/>
                </a:cubicBezTo>
                <a:cubicBezTo>
                  <a:pt x="22818" y="2964"/>
                  <a:pt x="21863" y="0"/>
                  <a:pt x="218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3994;p40">
            <a:extLst>
              <a:ext uri="{FF2B5EF4-FFF2-40B4-BE49-F238E27FC236}">
                <a16:creationId xmlns:a16="http://schemas.microsoft.com/office/drawing/2014/main" id="{6FC39608-FAE9-468F-AC5E-10E6C88801D9}"/>
              </a:ext>
            </a:extLst>
          </p:cNvPr>
          <p:cNvSpPr/>
          <p:nvPr/>
        </p:nvSpPr>
        <p:spPr>
          <a:xfrm>
            <a:off x="5003473" y="3706166"/>
            <a:ext cx="464460" cy="86604"/>
          </a:xfrm>
          <a:custGeom>
            <a:avLst/>
            <a:gdLst/>
            <a:ahLst/>
            <a:cxnLst/>
            <a:rect l="l" t="t" r="r" b="b"/>
            <a:pathLst>
              <a:path w="9927" h="1851" extrusionOk="0">
                <a:moveTo>
                  <a:pt x="2248" y="1"/>
                </a:moveTo>
                <a:lnTo>
                  <a:pt x="1" y="1851"/>
                </a:lnTo>
                <a:lnTo>
                  <a:pt x="9927" y="1851"/>
                </a:lnTo>
                <a:lnTo>
                  <a:pt x="763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3995;p40">
            <a:extLst>
              <a:ext uri="{FF2B5EF4-FFF2-40B4-BE49-F238E27FC236}">
                <a16:creationId xmlns:a16="http://schemas.microsoft.com/office/drawing/2014/main" id="{22532001-51A8-4C36-BEF7-4B60B07C8398}"/>
              </a:ext>
            </a:extLst>
          </p:cNvPr>
          <p:cNvSpPr/>
          <p:nvPr/>
        </p:nvSpPr>
        <p:spPr>
          <a:xfrm>
            <a:off x="5101212" y="3748088"/>
            <a:ext cx="269028" cy="53057"/>
          </a:xfrm>
          <a:custGeom>
            <a:avLst/>
            <a:gdLst/>
            <a:ahLst/>
            <a:cxnLst/>
            <a:rect l="l" t="t" r="r" b="b"/>
            <a:pathLst>
              <a:path w="5750" h="1134" extrusionOk="0">
                <a:moveTo>
                  <a:pt x="159" y="0"/>
                </a:moveTo>
                <a:lnTo>
                  <a:pt x="0" y="1134"/>
                </a:lnTo>
                <a:lnTo>
                  <a:pt x="5749" y="1134"/>
                </a:lnTo>
                <a:lnTo>
                  <a:pt x="5550" y="0"/>
                </a:lnTo>
                <a:close/>
              </a:path>
            </a:pathLst>
          </a:custGeom>
          <a:solidFill>
            <a:srgbClr val="CBC2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3996;p40">
            <a:extLst>
              <a:ext uri="{FF2B5EF4-FFF2-40B4-BE49-F238E27FC236}">
                <a16:creationId xmlns:a16="http://schemas.microsoft.com/office/drawing/2014/main" id="{93C4D10A-8354-47C7-ABFA-5F0832C78419}"/>
              </a:ext>
            </a:extLst>
          </p:cNvPr>
          <p:cNvSpPr/>
          <p:nvPr/>
        </p:nvSpPr>
        <p:spPr>
          <a:xfrm>
            <a:off x="4848980" y="3656852"/>
            <a:ext cx="767876" cy="383517"/>
          </a:xfrm>
          <a:custGeom>
            <a:avLst/>
            <a:gdLst/>
            <a:ahLst/>
            <a:cxnLst/>
            <a:rect l="l" t="t" r="r" b="b"/>
            <a:pathLst>
              <a:path w="16412" h="8197" extrusionOk="0">
                <a:moveTo>
                  <a:pt x="5968" y="1"/>
                </a:moveTo>
                <a:lnTo>
                  <a:pt x="5968" y="2069"/>
                </a:lnTo>
                <a:cubicBezTo>
                  <a:pt x="5968" y="2547"/>
                  <a:pt x="5729" y="3064"/>
                  <a:pt x="4834" y="3343"/>
                </a:cubicBezTo>
                <a:cubicBezTo>
                  <a:pt x="3939" y="3601"/>
                  <a:pt x="1850" y="4496"/>
                  <a:pt x="1373" y="4655"/>
                </a:cubicBezTo>
                <a:cubicBezTo>
                  <a:pt x="319" y="4994"/>
                  <a:pt x="0" y="6187"/>
                  <a:pt x="0" y="8196"/>
                </a:cubicBezTo>
                <a:lnTo>
                  <a:pt x="16412" y="8196"/>
                </a:lnTo>
                <a:cubicBezTo>
                  <a:pt x="16412" y="6187"/>
                  <a:pt x="16094" y="4994"/>
                  <a:pt x="15039" y="4655"/>
                </a:cubicBezTo>
                <a:cubicBezTo>
                  <a:pt x="14582" y="4496"/>
                  <a:pt x="12592" y="3601"/>
                  <a:pt x="11697" y="3343"/>
                </a:cubicBezTo>
                <a:cubicBezTo>
                  <a:pt x="10802" y="3064"/>
                  <a:pt x="10544" y="2547"/>
                  <a:pt x="10544" y="2069"/>
                </a:cubicBezTo>
                <a:lnTo>
                  <a:pt x="10544" y="1"/>
                </a:lnTo>
                <a:close/>
              </a:path>
            </a:pathLst>
          </a:custGeom>
          <a:solidFill>
            <a:srgbClr val="F0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3997;p40">
            <a:extLst>
              <a:ext uri="{FF2B5EF4-FFF2-40B4-BE49-F238E27FC236}">
                <a16:creationId xmlns:a16="http://schemas.microsoft.com/office/drawing/2014/main" id="{E4C67874-B6BB-47F9-8F97-1B84E4CD4CE7}"/>
              </a:ext>
            </a:extLst>
          </p:cNvPr>
          <p:cNvSpPr/>
          <p:nvPr/>
        </p:nvSpPr>
        <p:spPr>
          <a:xfrm>
            <a:off x="5309698" y="3760159"/>
            <a:ext cx="386278" cy="593874"/>
          </a:xfrm>
          <a:custGeom>
            <a:avLst/>
            <a:gdLst/>
            <a:ahLst/>
            <a:cxnLst/>
            <a:rect l="l" t="t" r="r" b="b"/>
            <a:pathLst>
              <a:path w="8256" h="12693" extrusionOk="0">
                <a:moveTo>
                  <a:pt x="1393" y="1"/>
                </a:moveTo>
                <a:lnTo>
                  <a:pt x="1393" y="1"/>
                </a:lnTo>
                <a:cubicBezTo>
                  <a:pt x="1413" y="100"/>
                  <a:pt x="1413" y="1095"/>
                  <a:pt x="1413" y="1194"/>
                </a:cubicBezTo>
                <a:cubicBezTo>
                  <a:pt x="1413" y="1632"/>
                  <a:pt x="1651" y="2010"/>
                  <a:pt x="1055" y="2288"/>
                </a:cubicBezTo>
                <a:lnTo>
                  <a:pt x="0" y="6028"/>
                </a:lnTo>
                <a:lnTo>
                  <a:pt x="0" y="12692"/>
                </a:lnTo>
                <a:lnTo>
                  <a:pt x="8256" y="12692"/>
                </a:lnTo>
                <a:lnTo>
                  <a:pt x="7579" y="6028"/>
                </a:lnTo>
                <a:cubicBezTo>
                  <a:pt x="7221" y="2626"/>
                  <a:pt x="6525" y="1692"/>
                  <a:pt x="5471" y="1353"/>
                </a:cubicBezTo>
                <a:cubicBezTo>
                  <a:pt x="4993" y="1174"/>
                  <a:pt x="2865" y="538"/>
                  <a:pt x="1970" y="259"/>
                </a:cubicBezTo>
                <a:cubicBezTo>
                  <a:pt x="1751" y="180"/>
                  <a:pt x="1552" y="100"/>
                  <a:pt x="1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3998;p40">
            <a:extLst>
              <a:ext uri="{FF2B5EF4-FFF2-40B4-BE49-F238E27FC236}">
                <a16:creationId xmlns:a16="http://schemas.microsoft.com/office/drawing/2014/main" id="{C134C923-9887-409C-BB00-B093B4775C9B}"/>
              </a:ext>
            </a:extLst>
          </p:cNvPr>
          <p:cNvSpPr/>
          <p:nvPr/>
        </p:nvSpPr>
        <p:spPr>
          <a:xfrm>
            <a:off x="5129145" y="3657788"/>
            <a:ext cx="214100" cy="89411"/>
          </a:xfrm>
          <a:custGeom>
            <a:avLst/>
            <a:gdLst/>
            <a:ahLst/>
            <a:cxnLst/>
            <a:rect l="l" t="t" r="r" b="b"/>
            <a:pathLst>
              <a:path w="4576" h="1911" extrusionOk="0">
                <a:moveTo>
                  <a:pt x="0" y="0"/>
                </a:moveTo>
                <a:lnTo>
                  <a:pt x="0" y="597"/>
                </a:lnTo>
                <a:cubicBezTo>
                  <a:pt x="0" y="597"/>
                  <a:pt x="458" y="1910"/>
                  <a:pt x="2288" y="1910"/>
                </a:cubicBezTo>
                <a:cubicBezTo>
                  <a:pt x="4138" y="1910"/>
                  <a:pt x="4575" y="597"/>
                  <a:pt x="4575" y="597"/>
                </a:cubicBezTo>
                <a:lnTo>
                  <a:pt x="4575" y="0"/>
                </a:lnTo>
                <a:close/>
              </a:path>
            </a:pathLst>
          </a:custGeom>
          <a:solidFill>
            <a:srgbClr val="FFC3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3999;p40">
            <a:extLst>
              <a:ext uri="{FF2B5EF4-FFF2-40B4-BE49-F238E27FC236}">
                <a16:creationId xmlns:a16="http://schemas.microsoft.com/office/drawing/2014/main" id="{CFDAC420-E227-4EE8-8353-9E8823B31B5D}"/>
              </a:ext>
            </a:extLst>
          </p:cNvPr>
          <p:cNvSpPr/>
          <p:nvPr/>
        </p:nvSpPr>
        <p:spPr>
          <a:xfrm>
            <a:off x="5132841" y="3931402"/>
            <a:ext cx="204836" cy="420760"/>
          </a:xfrm>
          <a:custGeom>
            <a:avLst/>
            <a:gdLst/>
            <a:ahLst/>
            <a:cxnLst/>
            <a:rect l="l" t="t" r="r" b="b"/>
            <a:pathLst>
              <a:path w="4378" h="8993" extrusionOk="0">
                <a:moveTo>
                  <a:pt x="1" y="1"/>
                </a:moveTo>
                <a:lnTo>
                  <a:pt x="597" y="2328"/>
                </a:lnTo>
                <a:lnTo>
                  <a:pt x="597" y="8992"/>
                </a:lnTo>
                <a:lnTo>
                  <a:pt x="3760" y="8992"/>
                </a:lnTo>
                <a:lnTo>
                  <a:pt x="3760" y="2328"/>
                </a:lnTo>
                <a:lnTo>
                  <a:pt x="4377" y="1"/>
                </a:lnTo>
                <a:lnTo>
                  <a:pt x="4377" y="1"/>
                </a:lnTo>
                <a:cubicBezTo>
                  <a:pt x="4377" y="1"/>
                  <a:pt x="3541" y="518"/>
                  <a:pt x="2189" y="518"/>
                </a:cubicBezTo>
                <a:cubicBezTo>
                  <a:pt x="856" y="518"/>
                  <a:pt x="1" y="1"/>
                  <a:pt x="1" y="1"/>
                </a:cubicBezTo>
                <a:close/>
              </a:path>
            </a:pathLst>
          </a:custGeom>
          <a:solidFill>
            <a:srgbClr val="9E6C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000;p40">
            <a:extLst>
              <a:ext uri="{FF2B5EF4-FFF2-40B4-BE49-F238E27FC236}">
                <a16:creationId xmlns:a16="http://schemas.microsoft.com/office/drawing/2014/main" id="{3CF4A4ED-F7E8-41EA-8F42-7BB97413C8B9}"/>
              </a:ext>
            </a:extLst>
          </p:cNvPr>
          <p:cNvSpPr/>
          <p:nvPr/>
        </p:nvSpPr>
        <p:spPr>
          <a:xfrm>
            <a:off x="4779173" y="3760159"/>
            <a:ext cx="381646" cy="593874"/>
          </a:xfrm>
          <a:custGeom>
            <a:avLst/>
            <a:gdLst/>
            <a:ahLst/>
            <a:cxnLst/>
            <a:rect l="l" t="t" r="r" b="b"/>
            <a:pathLst>
              <a:path w="8157" h="12693" extrusionOk="0">
                <a:moveTo>
                  <a:pt x="6863" y="1"/>
                </a:moveTo>
                <a:lnTo>
                  <a:pt x="6863" y="1"/>
                </a:lnTo>
                <a:cubicBezTo>
                  <a:pt x="6724" y="100"/>
                  <a:pt x="6505" y="180"/>
                  <a:pt x="6287" y="259"/>
                </a:cubicBezTo>
                <a:cubicBezTo>
                  <a:pt x="5391" y="538"/>
                  <a:pt x="3263" y="1174"/>
                  <a:pt x="2785" y="1353"/>
                </a:cubicBezTo>
                <a:cubicBezTo>
                  <a:pt x="1751" y="1692"/>
                  <a:pt x="1095" y="3462"/>
                  <a:pt x="677" y="6028"/>
                </a:cubicBezTo>
                <a:lnTo>
                  <a:pt x="0" y="12692"/>
                </a:lnTo>
                <a:lnTo>
                  <a:pt x="8156" y="12692"/>
                </a:lnTo>
                <a:lnTo>
                  <a:pt x="8156" y="6028"/>
                </a:lnTo>
                <a:lnTo>
                  <a:pt x="7182" y="2288"/>
                </a:lnTo>
                <a:cubicBezTo>
                  <a:pt x="6645" y="2010"/>
                  <a:pt x="6844" y="1632"/>
                  <a:pt x="6844" y="1194"/>
                </a:cubicBezTo>
                <a:cubicBezTo>
                  <a:pt x="6844" y="1095"/>
                  <a:pt x="6844" y="100"/>
                  <a:pt x="68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001;p40">
            <a:extLst>
              <a:ext uri="{FF2B5EF4-FFF2-40B4-BE49-F238E27FC236}">
                <a16:creationId xmlns:a16="http://schemas.microsoft.com/office/drawing/2014/main" id="{ACAAA0C9-8107-421D-8A09-B32B385913FB}"/>
              </a:ext>
            </a:extLst>
          </p:cNvPr>
          <p:cNvSpPr/>
          <p:nvPr/>
        </p:nvSpPr>
        <p:spPr>
          <a:xfrm>
            <a:off x="5309698" y="3759223"/>
            <a:ext cx="156411" cy="281146"/>
          </a:xfrm>
          <a:custGeom>
            <a:avLst/>
            <a:gdLst/>
            <a:ahLst/>
            <a:cxnLst/>
            <a:rect l="l" t="t" r="r" b="b"/>
            <a:pathLst>
              <a:path w="3343" h="6009" extrusionOk="0">
                <a:moveTo>
                  <a:pt x="1293" y="1"/>
                </a:moveTo>
                <a:lnTo>
                  <a:pt x="0" y="6008"/>
                </a:lnTo>
                <a:lnTo>
                  <a:pt x="0" y="6008"/>
                </a:lnTo>
                <a:lnTo>
                  <a:pt x="2308" y="3800"/>
                </a:lnTo>
                <a:lnTo>
                  <a:pt x="1254" y="2985"/>
                </a:lnTo>
                <a:lnTo>
                  <a:pt x="2606" y="2607"/>
                </a:lnTo>
                <a:lnTo>
                  <a:pt x="3342" y="677"/>
                </a:lnTo>
                <a:lnTo>
                  <a:pt x="12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4002;p40">
            <a:extLst>
              <a:ext uri="{FF2B5EF4-FFF2-40B4-BE49-F238E27FC236}">
                <a16:creationId xmlns:a16="http://schemas.microsoft.com/office/drawing/2014/main" id="{11204C2B-B535-4AB7-81E3-F98BEB08C947}"/>
              </a:ext>
            </a:extLst>
          </p:cNvPr>
          <p:cNvSpPr/>
          <p:nvPr/>
        </p:nvSpPr>
        <p:spPr>
          <a:xfrm>
            <a:off x="5003473" y="3759223"/>
            <a:ext cx="158282" cy="281146"/>
          </a:xfrm>
          <a:custGeom>
            <a:avLst/>
            <a:gdLst/>
            <a:ahLst/>
            <a:cxnLst/>
            <a:rect l="l" t="t" r="r" b="b"/>
            <a:pathLst>
              <a:path w="3383" h="6009" extrusionOk="0">
                <a:moveTo>
                  <a:pt x="2089" y="1"/>
                </a:moveTo>
                <a:lnTo>
                  <a:pt x="1" y="717"/>
                </a:lnTo>
                <a:lnTo>
                  <a:pt x="776" y="2607"/>
                </a:lnTo>
                <a:lnTo>
                  <a:pt x="2149" y="2985"/>
                </a:lnTo>
                <a:lnTo>
                  <a:pt x="1075" y="3641"/>
                </a:lnTo>
                <a:lnTo>
                  <a:pt x="3382" y="6008"/>
                </a:lnTo>
                <a:lnTo>
                  <a:pt x="208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4003;p40">
            <a:extLst>
              <a:ext uri="{FF2B5EF4-FFF2-40B4-BE49-F238E27FC236}">
                <a16:creationId xmlns:a16="http://schemas.microsoft.com/office/drawing/2014/main" id="{7EA92CFE-C65D-4A38-A413-8BCB021D59C4}"/>
              </a:ext>
            </a:extLst>
          </p:cNvPr>
          <p:cNvSpPr/>
          <p:nvPr/>
        </p:nvSpPr>
        <p:spPr>
          <a:xfrm>
            <a:off x="4946719" y="3503295"/>
            <a:ext cx="270853" cy="594763"/>
          </a:xfrm>
          <a:custGeom>
            <a:avLst/>
            <a:gdLst/>
            <a:ahLst/>
            <a:cxnLst/>
            <a:rect l="l" t="t" r="r" b="b"/>
            <a:pathLst>
              <a:path w="5789" h="12712" extrusionOk="0">
                <a:moveTo>
                  <a:pt x="1611" y="0"/>
                </a:moveTo>
                <a:cubicBezTo>
                  <a:pt x="1611" y="0"/>
                  <a:pt x="935" y="498"/>
                  <a:pt x="756" y="776"/>
                </a:cubicBezTo>
                <a:cubicBezTo>
                  <a:pt x="597" y="995"/>
                  <a:pt x="318" y="2845"/>
                  <a:pt x="299" y="3183"/>
                </a:cubicBezTo>
                <a:cubicBezTo>
                  <a:pt x="279" y="3541"/>
                  <a:pt x="2904" y="5471"/>
                  <a:pt x="3203" y="5968"/>
                </a:cubicBezTo>
                <a:cubicBezTo>
                  <a:pt x="3442" y="6366"/>
                  <a:pt x="0" y="11100"/>
                  <a:pt x="0" y="11100"/>
                </a:cubicBezTo>
                <a:lnTo>
                  <a:pt x="3541" y="12712"/>
                </a:lnTo>
                <a:cubicBezTo>
                  <a:pt x="3541" y="12712"/>
                  <a:pt x="5749" y="6744"/>
                  <a:pt x="5769" y="5829"/>
                </a:cubicBezTo>
                <a:cubicBezTo>
                  <a:pt x="5789" y="4774"/>
                  <a:pt x="5550" y="4556"/>
                  <a:pt x="5093" y="4138"/>
                </a:cubicBezTo>
                <a:lnTo>
                  <a:pt x="1611" y="0"/>
                </a:lnTo>
                <a:close/>
              </a:path>
            </a:pathLst>
          </a:custGeom>
          <a:solidFill>
            <a:srgbClr val="EE97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004;p40">
            <a:extLst>
              <a:ext uri="{FF2B5EF4-FFF2-40B4-BE49-F238E27FC236}">
                <a16:creationId xmlns:a16="http://schemas.microsoft.com/office/drawing/2014/main" id="{8CBAEDC9-54E8-4B21-9A86-A02516718FFE}"/>
              </a:ext>
            </a:extLst>
          </p:cNvPr>
          <p:cNvSpPr/>
          <p:nvPr/>
        </p:nvSpPr>
        <p:spPr>
          <a:xfrm>
            <a:off x="5041652" y="3546106"/>
            <a:ext cx="158235" cy="167546"/>
          </a:xfrm>
          <a:custGeom>
            <a:avLst/>
            <a:gdLst/>
            <a:ahLst/>
            <a:cxnLst/>
            <a:rect l="l" t="t" r="r" b="b"/>
            <a:pathLst>
              <a:path w="3382" h="3581" extrusionOk="0">
                <a:moveTo>
                  <a:pt x="179" y="0"/>
                </a:moveTo>
                <a:cubicBezTo>
                  <a:pt x="179" y="0"/>
                  <a:pt x="0" y="876"/>
                  <a:pt x="458" y="1572"/>
                </a:cubicBezTo>
                <a:cubicBezTo>
                  <a:pt x="856" y="2169"/>
                  <a:pt x="2029" y="3243"/>
                  <a:pt x="3382" y="3581"/>
                </a:cubicBezTo>
                <a:cubicBezTo>
                  <a:pt x="3322" y="3442"/>
                  <a:pt x="3203" y="3322"/>
                  <a:pt x="3064" y="3183"/>
                </a:cubicBezTo>
                <a:lnTo>
                  <a:pt x="478" y="159"/>
                </a:lnTo>
                <a:lnTo>
                  <a:pt x="1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005;p40">
            <a:extLst>
              <a:ext uri="{FF2B5EF4-FFF2-40B4-BE49-F238E27FC236}">
                <a16:creationId xmlns:a16="http://schemas.microsoft.com/office/drawing/2014/main" id="{2C861CE0-BA04-4B68-986C-3F03BABD658E}"/>
              </a:ext>
            </a:extLst>
          </p:cNvPr>
          <p:cNvSpPr/>
          <p:nvPr/>
        </p:nvSpPr>
        <p:spPr>
          <a:xfrm>
            <a:off x="4768926" y="3960270"/>
            <a:ext cx="357457" cy="476999"/>
          </a:xfrm>
          <a:custGeom>
            <a:avLst/>
            <a:gdLst/>
            <a:ahLst/>
            <a:cxnLst/>
            <a:rect l="l" t="t" r="r" b="b"/>
            <a:pathLst>
              <a:path w="7640" h="10195" extrusionOk="0">
                <a:moveTo>
                  <a:pt x="4556" y="1"/>
                </a:moveTo>
                <a:cubicBezTo>
                  <a:pt x="4556" y="1"/>
                  <a:pt x="518" y="5193"/>
                  <a:pt x="259" y="6605"/>
                </a:cubicBezTo>
                <a:cubicBezTo>
                  <a:pt x="1" y="7978"/>
                  <a:pt x="498" y="9927"/>
                  <a:pt x="955" y="10146"/>
                </a:cubicBezTo>
                <a:cubicBezTo>
                  <a:pt x="1023" y="10179"/>
                  <a:pt x="1117" y="10194"/>
                  <a:pt x="1229" y="10194"/>
                </a:cubicBezTo>
                <a:cubicBezTo>
                  <a:pt x="2203" y="10194"/>
                  <a:pt x="4643" y="9053"/>
                  <a:pt x="5053" y="8375"/>
                </a:cubicBezTo>
                <a:cubicBezTo>
                  <a:pt x="5471" y="7619"/>
                  <a:pt x="7639" y="2189"/>
                  <a:pt x="7639" y="2189"/>
                </a:cubicBezTo>
                <a:lnTo>
                  <a:pt x="455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006;p40">
            <a:extLst>
              <a:ext uri="{FF2B5EF4-FFF2-40B4-BE49-F238E27FC236}">
                <a16:creationId xmlns:a16="http://schemas.microsoft.com/office/drawing/2014/main" id="{41B4557D-625A-485D-8C2D-38861B60C1E8}"/>
              </a:ext>
            </a:extLst>
          </p:cNvPr>
          <p:cNvSpPr/>
          <p:nvPr/>
        </p:nvSpPr>
        <p:spPr>
          <a:xfrm>
            <a:off x="4982091" y="3960270"/>
            <a:ext cx="144293" cy="102418"/>
          </a:xfrm>
          <a:custGeom>
            <a:avLst/>
            <a:gdLst/>
            <a:ahLst/>
            <a:cxnLst/>
            <a:rect l="l" t="t" r="r" b="b"/>
            <a:pathLst>
              <a:path w="3084" h="2189" fill="none" extrusionOk="0">
                <a:moveTo>
                  <a:pt x="0" y="1"/>
                </a:moveTo>
                <a:cubicBezTo>
                  <a:pt x="0" y="1"/>
                  <a:pt x="1810" y="1572"/>
                  <a:pt x="3083" y="2189"/>
                </a:cubicBezTo>
              </a:path>
            </a:pathLst>
          </a:custGeom>
          <a:noFill/>
          <a:ln w="9950" cap="rnd" cmpd="sng">
            <a:solidFill>
              <a:srgbClr val="928AC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007;p40">
            <a:extLst>
              <a:ext uri="{FF2B5EF4-FFF2-40B4-BE49-F238E27FC236}">
                <a16:creationId xmlns:a16="http://schemas.microsoft.com/office/drawing/2014/main" id="{D69B6E2C-BAD5-40F8-B135-6A7106206166}"/>
              </a:ext>
            </a:extLst>
          </p:cNvPr>
          <p:cNvSpPr/>
          <p:nvPr/>
        </p:nvSpPr>
        <p:spPr>
          <a:xfrm>
            <a:off x="5258512" y="3503295"/>
            <a:ext cx="270853" cy="594763"/>
          </a:xfrm>
          <a:custGeom>
            <a:avLst/>
            <a:gdLst/>
            <a:ahLst/>
            <a:cxnLst/>
            <a:rect l="l" t="t" r="r" b="b"/>
            <a:pathLst>
              <a:path w="5789" h="12712" extrusionOk="0">
                <a:moveTo>
                  <a:pt x="4178" y="0"/>
                </a:moveTo>
                <a:lnTo>
                  <a:pt x="696" y="4138"/>
                </a:lnTo>
                <a:cubicBezTo>
                  <a:pt x="259" y="4556"/>
                  <a:pt x="0" y="4774"/>
                  <a:pt x="20" y="5829"/>
                </a:cubicBezTo>
                <a:cubicBezTo>
                  <a:pt x="60" y="6744"/>
                  <a:pt x="2268" y="12712"/>
                  <a:pt x="2268" y="12712"/>
                </a:cubicBezTo>
                <a:lnTo>
                  <a:pt x="5789" y="11100"/>
                </a:lnTo>
                <a:cubicBezTo>
                  <a:pt x="5789" y="11100"/>
                  <a:pt x="2367" y="6366"/>
                  <a:pt x="2586" y="5968"/>
                </a:cubicBezTo>
                <a:cubicBezTo>
                  <a:pt x="2885" y="5471"/>
                  <a:pt x="5331" y="3541"/>
                  <a:pt x="5292" y="3183"/>
                </a:cubicBezTo>
                <a:cubicBezTo>
                  <a:pt x="5272" y="2845"/>
                  <a:pt x="5192" y="995"/>
                  <a:pt x="5053" y="776"/>
                </a:cubicBezTo>
                <a:cubicBezTo>
                  <a:pt x="4854" y="498"/>
                  <a:pt x="4178" y="0"/>
                  <a:pt x="4178" y="0"/>
                </a:cubicBezTo>
                <a:close/>
              </a:path>
            </a:pathLst>
          </a:custGeom>
          <a:solidFill>
            <a:srgbClr val="EE97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4008;p40">
            <a:extLst>
              <a:ext uri="{FF2B5EF4-FFF2-40B4-BE49-F238E27FC236}">
                <a16:creationId xmlns:a16="http://schemas.microsoft.com/office/drawing/2014/main" id="{2B81D287-0DCA-4318-8ED8-0A416BB7B63E}"/>
              </a:ext>
            </a:extLst>
          </p:cNvPr>
          <p:cNvSpPr/>
          <p:nvPr/>
        </p:nvSpPr>
        <p:spPr>
          <a:xfrm>
            <a:off x="5276198" y="3546106"/>
            <a:ext cx="158235" cy="167546"/>
          </a:xfrm>
          <a:custGeom>
            <a:avLst/>
            <a:gdLst/>
            <a:ahLst/>
            <a:cxnLst/>
            <a:rect l="l" t="t" r="r" b="b"/>
            <a:pathLst>
              <a:path w="3382" h="3581" extrusionOk="0">
                <a:moveTo>
                  <a:pt x="3203" y="0"/>
                </a:moveTo>
                <a:lnTo>
                  <a:pt x="2904" y="159"/>
                </a:lnTo>
                <a:lnTo>
                  <a:pt x="318" y="3183"/>
                </a:lnTo>
                <a:cubicBezTo>
                  <a:pt x="179" y="3322"/>
                  <a:pt x="80" y="3442"/>
                  <a:pt x="0" y="3581"/>
                </a:cubicBezTo>
                <a:cubicBezTo>
                  <a:pt x="1373" y="3243"/>
                  <a:pt x="2527" y="2169"/>
                  <a:pt x="2924" y="1572"/>
                </a:cubicBezTo>
                <a:cubicBezTo>
                  <a:pt x="3382" y="876"/>
                  <a:pt x="3203" y="0"/>
                  <a:pt x="32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4009;p40">
            <a:extLst>
              <a:ext uri="{FF2B5EF4-FFF2-40B4-BE49-F238E27FC236}">
                <a16:creationId xmlns:a16="http://schemas.microsoft.com/office/drawing/2014/main" id="{CC1CF6E5-FB0B-4C21-A0D1-29A531CB9ECA}"/>
              </a:ext>
            </a:extLst>
          </p:cNvPr>
          <p:cNvSpPr/>
          <p:nvPr/>
        </p:nvSpPr>
        <p:spPr>
          <a:xfrm>
            <a:off x="5350637" y="3960270"/>
            <a:ext cx="357457" cy="476999"/>
          </a:xfrm>
          <a:custGeom>
            <a:avLst/>
            <a:gdLst/>
            <a:ahLst/>
            <a:cxnLst/>
            <a:rect l="l" t="t" r="r" b="b"/>
            <a:pathLst>
              <a:path w="7640" h="10195" extrusionOk="0">
                <a:moveTo>
                  <a:pt x="3084" y="1"/>
                </a:moveTo>
                <a:lnTo>
                  <a:pt x="1" y="2189"/>
                </a:lnTo>
                <a:cubicBezTo>
                  <a:pt x="1" y="2189"/>
                  <a:pt x="2169" y="7619"/>
                  <a:pt x="2587" y="8375"/>
                </a:cubicBezTo>
                <a:cubicBezTo>
                  <a:pt x="2979" y="9053"/>
                  <a:pt x="5417" y="10194"/>
                  <a:pt x="6391" y="10194"/>
                </a:cubicBezTo>
                <a:cubicBezTo>
                  <a:pt x="6504" y="10194"/>
                  <a:pt x="6597" y="10179"/>
                  <a:pt x="6665" y="10146"/>
                </a:cubicBezTo>
                <a:cubicBezTo>
                  <a:pt x="7142" y="9927"/>
                  <a:pt x="7639" y="7978"/>
                  <a:pt x="7361" y="6605"/>
                </a:cubicBezTo>
                <a:cubicBezTo>
                  <a:pt x="7082" y="5212"/>
                  <a:pt x="3084" y="1"/>
                  <a:pt x="30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010;p40">
            <a:extLst>
              <a:ext uri="{FF2B5EF4-FFF2-40B4-BE49-F238E27FC236}">
                <a16:creationId xmlns:a16="http://schemas.microsoft.com/office/drawing/2014/main" id="{E0BCB960-EDCB-4CF0-9424-30EF0DE7F3FD}"/>
              </a:ext>
            </a:extLst>
          </p:cNvPr>
          <p:cNvSpPr/>
          <p:nvPr/>
        </p:nvSpPr>
        <p:spPr>
          <a:xfrm>
            <a:off x="5350637" y="3960270"/>
            <a:ext cx="144293" cy="102418"/>
          </a:xfrm>
          <a:custGeom>
            <a:avLst/>
            <a:gdLst/>
            <a:ahLst/>
            <a:cxnLst/>
            <a:rect l="l" t="t" r="r" b="b"/>
            <a:pathLst>
              <a:path w="3084" h="2189" fill="none" extrusionOk="0">
                <a:moveTo>
                  <a:pt x="3084" y="1"/>
                </a:moveTo>
                <a:cubicBezTo>
                  <a:pt x="3084" y="1"/>
                  <a:pt x="1274" y="1572"/>
                  <a:pt x="1" y="2189"/>
                </a:cubicBezTo>
              </a:path>
            </a:pathLst>
          </a:custGeom>
          <a:noFill/>
          <a:ln w="9950" cap="rnd" cmpd="sng">
            <a:solidFill>
              <a:srgbClr val="928AC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011;p40">
            <a:extLst>
              <a:ext uri="{FF2B5EF4-FFF2-40B4-BE49-F238E27FC236}">
                <a16:creationId xmlns:a16="http://schemas.microsoft.com/office/drawing/2014/main" id="{3A673B51-56F4-490C-8DB0-1E69D56B2218}"/>
              </a:ext>
            </a:extLst>
          </p:cNvPr>
          <p:cNvSpPr/>
          <p:nvPr/>
        </p:nvSpPr>
        <p:spPr>
          <a:xfrm>
            <a:off x="4917851" y="3060076"/>
            <a:ext cx="621198" cy="340894"/>
          </a:xfrm>
          <a:custGeom>
            <a:avLst/>
            <a:gdLst/>
            <a:ahLst/>
            <a:cxnLst/>
            <a:rect l="l" t="t" r="r" b="b"/>
            <a:pathLst>
              <a:path w="13277" h="7286" extrusionOk="0">
                <a:moveTo>
                  <a:pt x="6907" y="1"/>
                </a:moveTo>
                <a:cubicBezTo>
                  <a:pt x="6827" y="1"/>
                  <a:pt x="6747" y="2"/>
                  <a:pt x="6664" y="4"/>
                </a:cubicBezTo>
                <a:cubicBezTo>
                  <a:pt x="0" y="203"/>
                  <a:pt x="1532" y="7285"/>
                  <a:pt x="1532" y="7285"/>
                </a:cubicBezTo>
                <a:lnTo>
                  <a:pt x="12016" y="6987"/>
                </a:lnTo>
                <a:cubicBezTo>
                  <a:pt x="12016" y="6987"/>
                  <a:pt x="13277" y="1"/>
                  <a:pt x="6907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012;p40">
            <a:extLst>
              <a:ext uri="{FF2B5EF4-FFF2-40B4-BE49-F238E27FC236}">
                <a16:creationId xmlns:a16="http://schemas.microsoft.com/office/drawing/2014/main" id="{469927B5-58D6-45CB-99A2-C7D390F31592}"/>
              </a:ext>
            </a:extLst>
          </p:cNvPr>
          <p:cNvSpPr/>
          <p:nvPr/>
        </p:nvSpPr>
        <p:spPr>
          <a:xfrm>
            <a:off x="5057466" y="2948862"/>
            <a:ext cx="274596" cy="217000"/>
          </a:xfrm>
          <a:custGeom>
            <a:avLst/>
            <a:gdLst/>
            <a:ahLst/>
            <a:cxnLst/>
            <a:rect l="l" t="t" r="r" b="b"/>
            <a:pathLst>
              <a:path w="5869" h="4638" extrusionOk="0">
                <a:moveTo>
                  <a:pt x="3071" y="0"/>
                </a:moveTo>
                <a:cubicBezTo>
                  <a:pt x="2918" y="0"/>
                  <a:pt x="2763" y="11"/>
                  <a:pt x="2606" y="34"/>
                </a:cubicBezTo>
                <a:cubicBezTo>
                  <a:pt x="1094" y="233"/>
                  <a:pt x="0" y="1426"/>
                  <a:pt x="179" y="2700"/>
                </a:cubicBezTo>
                <a:cubicBezTo>
                  <a:pt x="323" y="3815"/>
                  <a:pt x="1476" y="4638"/>
                  <a:pt x="2828" y="4638"/>
                </a:cubicBezTo>
                <a:cubicBezTo>
                  <a:pt x="2971" y="4638"/>
                  <a:pt x="3116" y="4628"/>
                  <a:pt x="3263" y="4609"/>
                </a:cubicBezTo>
                <a:cubicBezTo>
                  <a:pt x="4775" y="4410"/>
                  <a:pt x="5869" y="3217"/>
                  <a:pt x="5690" y="1944"/>
                </a:cubicBezTo>
                <a:cubicBezTo>
                  <a:pt x="5529" y="820"/>
                  <a:pt x="4393" y="0"/>
                  <a:pt x="3071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013;p40">
            <a:extLst>
              <a:ext uri="{FF2B5EF4-FFF2-40B4-BE49-F238E27FC236}">
                <a16:creationId xmlns:a16="http://schemas.microsoft.com/office/drawing/2014/main" id="{CFA62768-B2D2-4BDD-AD19-7E71ECEF817E}"/>
              </a:ext>
            </a:extLst>
          </p:cNvPr>
          <p:cNvSpPr/>
          <p:nvPr/>
        </p:nvSpPr>
        <p:spPr>
          <a:xfrm>
            <a:off x="4933666" y="3391800"/>
            <a:ext cx="116407" cy="130210"/>
          </a:xfrm>
          <a:custGeom>
            <a:avLst/>
            <a:gdLst/>
            <a:ahLst/>
            <a:cxnLst/>
            <a:rect l="l" t="t" r="r" b="b"/>
            <a:pathLst>
              <a:path w="2488" h="2783" extrusionOk="0">
                <a:moveTo>
                  <a:pt x="1366" y="0"/>
                </a:moveTo>
                <a:cubicBezTo>
                  <a:pt x="1091" y="0"/>
                  <a:pt x="771" y="74"/>
                  <a:pt x="538" y="354"/>
                </a:cubicBezTo>
                <a:cubicBezTo>
                  <a:pt x="1" y="931"/>
                  <a:pt x="299" y="2284"/>
                  <a:pt x="1234" y="2662"/>
                </a:cubicBezTo>
                <a:cubicBezTo>
                  <a:pt x="1458" y="2750"/>
                  <a:pt x="1650" y="2783"/>
                  <a:pt x="1812" y="2783"/>
                </a:cubicBezTo>
                <a:cubicBezTo>
                  <a:pt x="2270" y="2783"/>
                  <a:pt x="2487" y="2522"/>
                  <a:pt x="2487" y="2522"/>
                </a:cubicBezTo>
                <a:lnTo>
                  <a:pt x="1930" y="96"/>
                </a:lnTo>
                <a:cubicBezTo>
                  <a:pt x="1930" y="96"/>
                  <a:pt x="1678" y="0"/>
                  <a:pt x="1366" y="0"/>
                </a:cubicBezTo>
                <a:close/>
              </a:path>
            </a:pathLst>
          </a:custGeom>
          <a:solidFill>
            <a:srgbClr val="F0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014;p40">
            <a:extLst>
              <a:ext uri="{FF2B5EF4-FFF2-40B4-BE49-F238E27FC236}">
                <a16:creationId xmlns:a16="http://schemas.microsoft.com/office/drawing/2014/main" id="{EBAFEF9B-A7F4-4AFA-AA9A-376B0ED7656E}"/>
              </a:ext>
            </a:extLst>
          </p:cNvPr>
          <p:cNvSpPr/>
          <p:nvPr/>
        </p:nvSpPr>
        <p:spPr>
          <a:xfrm>
            <a:off x="4960662" y="3416457"/>
            <a:ext cx="59139" cy="25827"/>
          </a:xfrm>
          <a:custGeom>
            <a:avLst/>
            <a:gdLst/>
            <a:ahLst/>
            <a:cxnLst/>
            <a:rect l="l" t="t" r="r" b="b"/>
            <a:pathLst>
              <a:path w="1264" h="552" extrusionOk="0">
                <a:moveTo>
                  <a:pt x="738" y="1"/>
                </a:moveTo>
                <a:cubicBezTo>
                  <a:pt x="638" y="1"/>
                  <a:pt x="540" y="16"/>
                  <a:pt x="458" y="46"/>
                </a:cubicBezTo>
                <a:cubicBezTo>
                  <a:pt x="199" y="126"/>
                  <a:pt x="60" y="285"/>
                  <a:pt x="1" y="504"/>
                </a:cubicBezTo>
                <a:cubicBezTo>
                  <a:pt x="1" y="533"/>
                  <a:pt x="11" y="551"/>
                  <a:pt x="17" y="551"/>
                </a:cubicBezTo>
                <a:cubicBezTo>
                  <a:pt x="19" y="551"/>
                  <a:pt x="20" y="549"/>
                  <a:pt x="20" y="543"/>
                </a:cubicBezTo>
                <a:cubicBezTo>
                  <a:pt x="140" y="280"/>
                  <a:pt x="361" y="190"/>
                  <a:pt x="600" y="190"/>
                </a:cubicBezTo>
                <a:cubicBezTo>
                  <a:pt x="758" y="190"/>
                  <a:pt x="924" y="229"/>
                  <a:pt x="1075" y="285"/>
                </a:cubicBezTo>
                <a:cubicBezTo>
                  <a:pt x="1082" y="290"/>
                  <a:pt x="1091" y="292"/>
                  <a:pt x="1100" y="292"/>
                </a:cubicBezTo>
                <a:cubicBezTo>
                  <a:pt x="1165" y="292"/>
                  <a:pt x="1264" y="180"/>
                  <a:pt x="1194" y="145"/>
                </a:cubicBezTo>
                <a:cubicBezTo>
                  <a:pt x="1082" y="46"/>
                  <a:pt x="907" y="1"/>
                  <a:pt x="738" y="1"/>
                </a:cubicBezTo>
                <a:close/>
              </a:path>
            </a:pathLst>
          </a:custGeom>
          <a:solidFill>
            <a:srgbClr val="F0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015;p40">
            <a:extLst>
              <a:ext uri="{FF2B5EF4-FFF2-40B4-BE49-F238E27FC236}">
                <a16:creationId xmlns:a16="http://schemas.microsoft.com/office/drawing/2014/main" id="{17A5FBF8-F5C7-4900-BE58-B31C5B044EDD}"/>
              </a:ext>
            </a:extLst>
          </p:cNvPr>
          <p:cNvSpPr/>
          <p:nvPr/>
        </p:nvSpPr>
        <p:spPr>
          <a:xfrm>
            <a:off x="4969973" y="3420341"/>
            <a:ext cx="39114" cy="70509"/>
          </a:xfrm>
          <a:custGeom>
            <a:avLst/>
            <a:gdLst/>
            <a:ahLst/>
            <a:cxnLst/>
            <a:rect l="l" t="t" r="r" b="b"/>
            <a:pathLst>
              <a:path w="836" h="1507" extrusionOk="0">
                <a:moveTo>
                  <a:pt x="432" y="1"/>
                </a:moveTo>
                <a:cubicBezTo>
                  <a:pt x="427" y="1"/>
                  <a:pt x="423" y="1"/>
                  <a:pt x="418" y="3"/>
                </a:cubicBezTo>
                <a:cubicBezTo>
                  <a:pt x="60" y="182"/>
                  <a:pt x="0" y="639"/>
                  <a:pt x="80" y="938"/>
                </a:cubicBezTo>
                <a:cubicBezTo>
                  <a:pt x="134" y="1206"/>
                  <a:pt x="429" y="1507"/>
                  <a:pt x="719" y="1507"/>
                </a:cubicBezTo>
                <a:cubicBezTo>
                  <a:pt x="751" y="1507"/>
                  <a:pt x="784" y="1503"/>
                  <a:pt x="816" y="1495"/>
                </a:cubicBezTo>
                <a:cubicBezTo>
                  <a:pt x="836" y="1495"/>
                  <a:pt x="816" y="1475"/>
                  <a:pt x="816" y="1475"/>
                </a:cubicBezTo>
                <a:cubicBezTo>
                  <a:pt x="438" y="1395"/>
                  <a:pt x="239" y="1097"/>
                  <a:pt x="219" y="739"/>
                </a:cubicBezTo>
                <a:cubicBezTo>
                  <a:pt x="219" y="580"/>
                  <a:pt x="259" y="460"/>
                  <a:pt x="319" y="301"/>
                </a:cubicBezTo>
                <a:cubicBezTo>
                  <a:pt x="378" y="241"/>
                  <a:pt x="478" y="162"/>
                  <a:pt x="557" y="142"/>
                </a:cubicBezTo>
                <a:cubicBezTo>
                  <a:pt x="557" y="105"/>
                  <a:pt x="489" y="1"/>
                  <a:pt x="4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016;p40">
            <a:extLst>
              <a:ext uri="{FF2B5EF4-FFF2-40B4-BE49-F238E27FC236}">
                <a16:creationId xmlns:a16="http://schemas.microsoft.com/office/drawing/2014/main" id="{0E69A0B7-0959-41DB-A119-AB2B10E425F2}"/>
              </a:ext>
            </a:extLst>
          </p:cNvPr>
          <p:cNvSpPr/>
          <p:nvPr/>
        </p:nvSpPr>
        <p:spPr>
          <a:xfrm>
            <a:off x="5431627" y="3376969"/>
            <a:ext cx="111729" cy="132128"/>
          </a:xfrm>
          <a:custGeom>
            <a:avLst/>
            <a:gdLst/>
            <a:ahLst/>
            <a:cxnLst/>
            <a:rect l="l" t="t" r="r" b="b"/>
            <a:pathLst>
              <a:path w="2388" h="2824" extrusionOk="0">
                <a:moveTo>
                  <a:pt x="1075" y="0"/>
                </a:moveTo>
                <a:cubicBezTo>
                  <a:pt x="725" y="0"/>
                  <a:pt x="438" y="134"/>
                  <a:pt x="438" y="134"/>
                </a:cubicBezTo>
                <a:lnTo>
                  <a:pt x="0" y="2601"/>
                </a:lnTo>
                <a:cubicBezTo>
                  <a:pt x="0" y="2601"/>
                  <a:pt x="193" y="2823"/>
                  <a:pt x="607" y="2823"/>
                </a:cubicBezTo>
                <a:cubicBezTo>
                  <a:pt x="787" y="2823"/>
                  <a:pt x="1008" y="2781"/>
                  <a:pt x="1273" y="2660"/>
                </a:cubicBezTo>
                <a:cubicBezTo>
                  <a:pt x="2169" y="2243"/>
                  <a:pt x="2387" y="890"/>
                  <a:pt x="1850" y="313"/>
                </a:cubicBezTo>
                <a:cubicBezTo>
                  <a:pt x="1616" y="71"/>
                  <a:pt x="1329" y="0"/>
                  <a:pt x="1075" y="0"/>
                </a:cubicBezTo>
                <a:close/>
              </a:path>
            </a:pathLst>
          </a:custGeom>
          <a:solidFill>
            <a:srgbClr val="F0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4017;p40">
            <a:extLst>
              <a:ext uri="{FF2B5EF4-FFF2-40B4-BE49-F238E27FC236}">
                <a16:creationId xmlns:a16="http://schemas.microsoft.com/office/drawing/2014/main" id="{5999FA09-EB34-4C15-B5AD-E3A425EB7175}"/>
              </a:ext>
            </a:extLst>
          </p:cNvPr>
          <p:cNvSpPr/>
          <p:nvPr/>
        </p:nvSpPr>
        <p:spPr>
          <a:xfrm>
            <a:off x="5456986" y="3403404"/>
            <a:ext cx="60309" cy="24938"/>
          </a:xfrm>
          <a:custGeom>
            <a:avLst/>
            <a:gdLst/>
            <a:ahLst/>
            <a:cxnLst/>
            <a:rect l="l" t="t" r="r" b="b"/>
            <a:pathLst>
              <a:path w="1289" h="533" extrusionOk="0">
                <a:moveTo>
                  <a:pt x="592" y="0"/>
                </a:moveTo>
                <a:cubicBezTo>
                  <a:pt x="399" y="0"/>
                  <a:pt x="182" y="53"/>
                  <a:pt x="55" y="166"/>
                </a:cubicBezTo>
                <a:cubicBezTo>
                  <a:pt x="1" y="238"/>
                  <a:pt x="112" y="328"/>
                  <a:pt x="177" y="328"/>
                </a:cubicBezTo>
                <a:cubicBezTo>
                  <a:pt x="183" y="328"/>
                  <a:pt x="189" y="327"/>
                  <a:pt x="194" y="325"/>
                </a:cubicBezTo>
                <a:cubicBezTo>
                  <a:pt x="348" y="248"/>
                  <a:pt x="525" y="197"/>
                  <a:pt x="693" y="197"/>
                </a:cubicBezTo>
                <a:cubicBezTo>
                  <a:pt x="916" y="197"/>
                  <a:pt x="1124" y="286"/>
                  <a:pt x="1249" y="524"/>
                </a:cubicBezTo>
                <a:cubicBezTo>
                  <a:pt x="1249" y="530"/>
                  <a:pt x="1252" y="532"/>
                  <a:pt x="1257" y="532"/>
                </a:cubicBezTo>
                <a:cubicBezTo>
                  <a:pt x="1268" y="532"/>
                  <a:pt x="1288" y="518"/>
                  <a:pt x="1288" y="504"/>
                </a:cubicBezTo>
                <a:cubicBezTo>
                  <a:pt x="1209" y="245"/>
                  <a:pt x="1050" y="66"/>
                  <a:pt x="811" y="27"/>
                </a:cubicBezTo>
                <a:cubicBezTo>
                  <a:pt x="747" y="9"/>
                  <a:pt x="672" y="0"/>
                  <a:pt x="592" y="0"/>
                </a:cubicBezTo>
                <a:close/>
              </a:path>
            </a:pathLst>
          </a:custGeom>
          <a:solidFill>
            <a:srgbClr val="F0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4018;p40">
            <a:extLst>
              <a:ext uri="{FF2B5EF4-FFF2-40B4-BE49-F238E27FC236}">
                <a16:creationId xmlns:a16="http://schemas.microsoft.com/office/drawing/2014/main" id="{4D0B05F6-8139-4FB6-A748-C4023B975E74}"/>
              </a:ext>
            </a:extLst>
          </p:cNvPr>
          <p:cNvSpPr/>
          <p:nvPr/>
        </p:nvSpPr>
        <p:spPr>
          <a:xfrm>
            <a:off x="5470694" y="3406398"/>
            <a:ext cx="37290" cy="72895"/>
          </a:xfrm>
          <a:custGeom>
            <a:avLst/>
            <a:gdLst/>
            <a:ahLst/>
            <a:cxnLst/>
            <a:rect l="l" t="t" r="r" b="b"/>
            <a:pathLst>
              <a:path w="797" h="1558" extrusionOk="0">
                <a:moveTo>
                  <a:pt x="329" y="0"/>
                </a:moveTo>
                <a:cubicBezTo>
                  <a:pt x="287" y="0"/>
                  <a:pt x="220" y="103"/>
                  <a:pt x="220" y="122"/>
                </a:cubicBezTo>
                <a:cubicBezTo>
                  <a:pt x="299" y="162"/>
                  <a:pt x="399" y="201"/>
                  <a:pt x="438" y="301"/>
                </a:cubicBezTo>
                <a:cubicBezTo>
                  <a:pt x="538" y="440"/>
                  <a:pt x="558" y="559"/>
                  <a:pt x="558" y="738"/>
                </a:cubicBezTo>
                <a:cubicBezTo>
                  <a:pt x="558" y="1096"/>
                  <a:pt x="359" y="1395"/>
                  <a:pt x="21" y="1534"/>
                </a:cubicBezTo>
                <a:cubicBezTo>
                  <a:pt x="21" y="1534"/>
                  <a:pt x="1" y="1554"/>
                  <a:pt x="21" y="1554"/>
                </a:cubicBezTo>
                <a:cubicBezTo>
                  <a:pt x="37" y="1556"/>
                  <a:pt x="54" y="1557"/>
                  <a:pt x="70" y="1557"/>
                </a:cubicBezTo>
                <a:cubicBezTo>
                  <a:pt x="375" y="1557"/>
                  <a:pt x="699" y="1221"/>
                  <a:pt x="737" y="957"/>
                </a:cubicBezTo>
                <a:cubicBezTo>
                  <a:pt x="796" y="599"/>
                  <a:pt x="737" y="122"/>
                  <a:pt x="339" y="2"/>
                </a:cubicBezTo>
                <a:cubicBezTo>
                  <a:pt x="336" y="1"/>
                  <a:pt x="333" y="0"/>
                  <a:pt x="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4019;p40">
            <a:extLst>
              <a:ext uri="{FF2B5EF4-FFF2-40B4-BE49-F238E27FC236}">
                <a16:creationId xmlns:a16="http://schemas.microsoft.com/office/drawing/2014/main" id="{BD47E7B8-1B2B-455B-8586-509D01D2562D}"/>
              </a:ext>
            </a:extLst>
          </p:cNvPr>
          <p:cNvSpPr/>
          <p:nvPr/>
        </p:nvSpPr>
        <p:spPr>
          <a:xfrm>
            <a:off x="5020223" y="3132784"/>
            <a:ext cx="430071" cy="576328"/>
          </a:xfrm>
          <a:custGeom>
            <a:avLst/>
            <a:gdLst/>
            <a:ahLst/>
            <a:cxnLst/>
            <a:rect l="l" t="t" r="r" b="b"/>
            <a:pathLst>
              <a:path w="9192" h="12318" extrusionOk="0">
                <a:moveTo>
                  <a:pt x="4585" y="1"/>
                </a:moveTo>
                <a:cubicBezTo>
                  <a:pt x="4555" y="1"/>
                  <a:pt x="4526" y="1"/>
                  <a:pt x="4496" y="2"/>
                </a:cubicBezTo>
                <a:cubicBezTo>
                  <a:pt x="3760" y="42"/>
                  <a:pt x="3004" y="280"/>
                  <a:pt x="2368" y="678"/>
                </a:cubicBezTo>
                <a:cubicBezTo>
                  <a:pt x="836" y="1613"/>
                  <a:pt x="1" y="3304"/>
                  <a:pt x="40" y="5055"/>
                </a:cubicBezTo>
                <a:lnTo>
                  <a:pt x="40" y="5094"/>
                </a:lnTo>
                <a:cubicBezTo>
                  <a:pt x="80" y="5592"/>
                  <a:pt x="100" y="6089"/>
                  <a:pt x="180" y="6547"/>
                </a:cubicBezTo>
                <a:lnTo>
                  <a:pt x="279" y="7243"/>
                </a:lnTo>
                <a:cubicBezTo>
                  <a:pt x="339" y="7800"/>
                  <a:pt x="478" y="8317"/>
                  <a:pt x="637" y="8834"/>
                </a:cubicBezTo>
                <a:cubicBezTo>
                  <a:pt x="1359" y="10844"/>
                  <a:pt x="3152" y="12317"/>
                  <a:pt x="4722" y="12317"/>
                </a:cubicBezTo>
                <a:cubicBezTo>
                  <a:pt x="4753" y="12317"/>
                  <a:pt x="4784" y="12317"/>
                  <a:pt x="4815" y="12316"/>
                </a:cubicBezTo>
                <a:cubicBezTo>
                  <a:pt x="6406" y="12276"/>
                  <a:pt x="8196" y="10684"/>
                  <a:pt x="8793" y="8615"/>
                </a:cubicBezTo>
                <a:cubicBezTo>
                  <a:pt x="8952" y="8098"/>
                  <a:pt x="9052" y="7541"/>
                  <a:pt x="9092" y="7004"/>
                </a:cubicBezTo>
                <a:lnTo>
                  <a:pt x="9151" y="6308"/>
                </a:lnTo>
                <a:cubicBezTo>
                  <a:pt x="9191" y="5811"/>
                  <a:pt x="9191" y="5313"/>
                  <a:pt x="9191" y="4816"/>
                </a:cubicBezTo>
                <a:cubicBezTo>
                  <a:pt x="9171" y="3026"/>
                  <a:pt x="8236" y="1375"/>
                  <a:pt x="6665" y="559"/>
                </a:cubicBezTo>
                <a:cubicBezTo>
                  <a:pt x="6015" y="234"/>
                  <a:pt x="5310" y="1"/>
                  <a:pt x="4585" y="1"/>
                </a:cubicBezTo>
                <a:close/>
              </a:path>
            </a:pathLst>
          </a:custGeom>
          <a:solidFill>
            <a:srgbClr val="F0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020;p40">
            <a:extLst>
              <a:ext uri="{FF2B5EF4-FFF2-40B4-BE49-F238E27FC236}">
                <a16:creationId xmlns:a16="http://schemas.microsoft.com/office/drawing/2014/main" id="{B3EC376C-A8C6-440A-859B-FB767DF6FF92}"/>
              </a:ext>
            </a:extLst>
          </p:cNvPr>
          <p:cNvSpPr/>
          <p:nvPr/>
        </p:nvSpPr>
        <p:spPr>
          <a:xfrm>
            <a:off x="5196566" y="3555791"/>
            <a:ext cx="132081" cy="55490"/>
          </a:xfrm>
          <a:custGeom>
            <a:avLst/>
            <a:gdLst/>
            <a:ahLst/>
            <a:cxnLst/>
            <a:rect l="l" t="t" r="r" b="b"/>
            <a:pathLst>
              <a:path w="2823" h="1186" extrusionOk="0">
                <a:moveTo>
                  <a:pt x="2702" y="0"/>
                </a:moveTo>
                <a:cubicBezTo>
                  <a:pt x="2670" y="0"/>
                  <a:pt x="2638" y="11"/>
                  <a:pt x="2617" y="32"/>
                </a:cubicBezTo>
                <a:cubicBezTo>
                  <a:pt x="2013" y="653"/>
                  <a:pt x="1509" y="891"/>
                  <a:pt x="745" y="891"/>
                </a:cubicBezTo>
                <a:cubicBezTo>
                  <a:pt x="603" y="891"/>
                  <a:pt x="452" y="883"/>
                  <a:pt x="290" y="868"/>
                </a:cubicBezTo>
                <a:cubicBezTo>
                  <a:pt x="273" y="865"/>
                  <a:pt x="257" y="864"/>
                  <a:pt x="240" y="864"/>
                </a:cubicBezTo>
                <a:cubicBezTo>
                  <a:pt x="102" y="864"/>
                  <a:pt x="1" y="938"/>
                  <a:pt x="250" y="1027"/>
                </a:cubicBezTo>
                <a:cubicBezTo>
                  <a:pt x="499" y="1126"/>
                  <a:pt x="792" y="1186"/>
                  <a:pt x="1098" y="1186"/>
                </a:cubicBezTo>
                <a:cubicBezTo>
                  <a:pt x="1404" y="1186"/>
                  <a:pt x="1722" y="1126"/>
                  <a:pt x="2020" y="987"/>
                </a:cubicBezTo>
                <a:cubicBezTo>
                  <a:pt x="2319" y="848"/>
                  <a:pt x="2737" y="490"/>
                  <a:pt x="2796" y="131"/>
                </a:cubicBezTo>
                <a:cubicBezTo>
                  <a:pt x="2822" y="40"/>
                  <a:pt x="2763" y="0"/>
                  <a:pt x="2702" y="0"/>
                </a:cubicBezTo>
                <a:close/>
              </a:path>
            </a:pathLst>
          </a:custGeom>
          <a:solidFill>
            <a:srgbClr val="FFC3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021;p40">
            <a:extLst>
              <a:ext uri="{FF2B5EF4-FFF2-40B4-BE49-F238E27FC236}">
                <a16:creationId xmlns:a16="http://schemas.microsoft.com/office/drawing/2014/main" id="{9496CA9F-D488-4C47-A822-F14456D1E3E6}"/>
              </a:ext>
            </a:extLst>
          </p:cNvPr>
          <p:cNvSpPr/>
          <p:nvPr/>
        </p:nvSpPr>
        <p:spPr>
          <a:xfrm>
            <a:off x="5313394" y="3392502"/>
            <a:ext cx="45665" cy="45665"/>
          </a:xfrm>
          <a:custGeom>
            <a:avLst/>
            <a:gdLst/>
            <a:ahLst/>
            <a:cxnLst/>
            <a:rect l="l" t="t" r="r" b="b"/>
            <a:pathLst>
              <a:path w="976" h="976" extrusionOk="0">
                <a:moveTo>
                  <a:pt x="478" y="1"/>
                </a:moveTo>
                <a:cubicBezTo>
                  <a:pt x="200" y="1"/>
                  <a:pt x="1" y="240"/>
                  <a:pt x="1" y="498"/>
                </a:cubicBezTo>
                <a:cubicBezTo>
                  <a:pt x="1" y="757"/>
                  <a:pt x="220" y="976"/>
                  <a:pt x="498" y="976"/>
                </a:cubicBezTo>
                <a:cubicBezTo>
                  <a:pt x="777" y="976"/>
                  <a:pt x="976" y="757"/>
                  <a:pt x="976" y="478"/>
                </a:cubicBezTo>
                <a:cubicBezTo>
                  <a:pt x="976" y="200"/>
                  <a:pt x="737" y="1"/>
                  <a:pt x="478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022;p40">
            <a:extLst>
              <a:ext uri="{FF2B5EF4-FFF2-40B4-BE49-F238E27FC236}">
                <a16:creationId xmlns:a16="http://schemas.microsoft.com/office/drawing/2014/main" id="{65000681-A3B3-4C06-B0E6-A26404088682}"/>
              </a:ext>
            </a:extLst>
          </p:cNvPr>
          <p:cNvSpPr/>
          <p:nvPr/>
        </p:nvSpPr>
        <p:spPr>
          <a:xfrm>
            <a:off x="5289205" y="3336965"/>
            <a:ext cx="104289" cy="44448"/>
          </a:xfrm>
          <a:custGeom>
            <a:avLst/>
            <a:gdLst/>
            <a:ahLst/>
            <a:cxnLst/>
            <a:rect l="l" t="t" r="r" b="b"/>
            <a:pathLst>
              <a:path w="2229" h="950" extrusionOk="0">
                <a:moveTo>
                  <a:pt x="1001" y="1"/>
                </a:moveTo>
                <a:cubicBezTo>
                  <a:pt x="317" y="1"/>
                  <a:pt x="1" y="452"/>
                  <a:pt x="1" y="452"/>
                </a:cubicBezTo>
                <a:lnTo>
                  <a:pt x="2229" y="949"/>
                </a:lnTo>
                <a:cubicBezTo>
                  <a:pt x="2229" y="949"/>
                  <a:pt x="2129" y="193"/>
                  <a:pt x="1333" y="34"/>
                </a:cubicBezTo>
                <a:cubicBezTo>
                  <a:pt x="1214" y="11"/>
                  <a:pt x="1103" y="1"/>
                  <a:pt x="1001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023;p40">
            <a:extLst>
              <a:ext uri="{FF2B5EF4-FFF2-40B4-BE49-F238E27FC236}">
                <a16:creationId xmlns:a16="http://schemas.microsoft.com/office/drawing/2014/main" id="{B6BF2F9B-7197-475C-B537-F48533F501ED}"/>
              </a:ext>
            </a:extLst>
          </p:cNvPr>
          <p:cNvSpPr/>
          <p:nvPr/>
        </p:nvSpPr>
        <p:spPr>
          <a:xfrm>
            <a:off x="5118898" y="3397181"/>
            <a:ext cx="46554" cy="45665"/>
          </a:xfrm>
          <a:custGeom>
            <a:avLst/>
            <a:gdLst/>
            <a:ahLst/>
            <a:cxnLst/>
            <a:rect l="l" t="t" r="r" b="b"/>
            <a:pathLst>
              <a:path w="995" h="976" extrusionOk="0">
                <a:moveTo>
                  <a:pt x="478" y="0"/>
                </a:moveTo>
                <a:cubicBezTo>
                  <a:pt x="199" y="0"/>
                  <a:pt x="0" y="239"/>
                  <a:pt x="0" y="498"/>
                </a:cubicBezTo>
                <a:cubicBezTo>
                  <a:pt x="0" y="776"/>
                  <a:pt x="219" y="975"/>
                  <a:pt x="498" y="975"/>
                </a:cubicBezTo>
                <a:cubicBezTo>
                  <a:pt x="776" y="975"/>
                  <a:pt x="995" y="756"/>
                  <a:pt x="975" y="478"/>
                </a:cubicBezTo>
                <a:cubicBezTo>
                  <a:pt x="975" y="199"/>
                  <a:pt x="756" y="0"/>
                  <a:pt x="47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024;p40">
            <a:extLst>
              <a:ext uri="{FF2B5EF4-FFF2-40B4-BE49-F238E27FC236}">
                <a16:creationId xmlns:a16="http://schemas.microsoft.com/office/drawing/2014/main" id="{9FD0F053-D31C-4012-A36D-55115B4CB5F0}"/>
              </a:ext>
            </a:extLst>
          </p:cNvPr>
          <p:cNvSpPr/>
          <p:nvPr/>
        </p:nvSpPr>
        <p:spPr>
          <a:xfrm>
            <a:off x="5081655" y="3343282"/>
            <a:ext cx="103354" cy="48378"/>
          </a:xfrm>
          <a:custGeom>
            <a:avLst/>
            <a:gdLst/>
            <a:ahLst/>
            <a:cxnLst/>
            <a:rect l="l" t="t" r="r" b="b"/>
            <a:pathLst>
              <a:path w="2209" h="1034" extrusionOk="0">
                <a:moveTo>
                  <a:pt x="1255" y="0"/>
                </a:moveTo>
                <a:cubicBezTo>
                  <a:pt x="1123" y="0"/>
                  <a:pt x="976" y="17"/>
                  <a:pt x="816" y="58"/>
                </a:cubicBezTo>
                <a:cubicBezTo>
                  <a:pt x="80" y="297"/>
                  <a:pt x="1" y="1033"/>
                  <a:pt x="1" y="1033"/>
                </a:cubicBezTo>
                <a:lnTo>
                  <a:pt x="2209" y="397"/>
                </a:lnTo>
                <a:cubicBezTo>
                  <a:pt x="2209" y="397"/>
                  <a:pt x="1895" y="0"/>
                  <a:pt x="1255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025;p40">
            <a:extLst>
              <a:ext uri="{FF2B5EF4-FFF2-40B4-BE49-F238E27FC236}">
                <a16:creationId xmlns:a16="http://schemas.microsoft.com/office/drawing/2014/main" id="{9F5794B3-7F38-4A81-AF5E-43D73D5F341D}"/>
              </a:ext>
            </a:extLst>
          </p:cNvPr>
          <p:cNvSpPr/>
          <p:nvPr/>
        </p:nvSpPr>
        <p:spPr>
          <a:xfrm>
            <a:off x="5019287" y="3111309"/>
            <a:ext cx="433767" cy="202169"/>
          </a:xfrm>
          <a:custGeom>
            <a:avLst/>
            <a:gdLst/>
            <a:ahLst/>
            <a:cxnLst/>
            <a:rect l="l" t="t" r="r" b="b"/>
            <a:pathLst>
              <a:path w="9271" h="4321" extrusionOk="0">
                <a:moveTo>
                  <a:pt x="4699" y="1"/>
                </a:moveTo>
                <a:cubicBezTo>
                  <a:pt x="4639" y="1"/>
                  <a:pt x="4578" y="2"/>
                  <a:pt x="4516" y="3"/>
                </a:cubicBezTo>
                <a:cubicBezTo>
                  <a:pt x="120" y="123"/>
                  <a:pt x="1" y="4320"/>
                  <a:pt x="1" y="4320"/>
                </a:cubicBezTo>
                <a:lnTo>
                  <a:pt x="3044" y="4221"/>
                </a:lnTo>
                <a:cubicBezTo>
                  <a:pt x="3044" y="4221"/>
                  <a:pt x="3124" y="2868"/>
                  <a:pt x="3721" y="1674"/>
                </a:cubicBezTo>
                <a:lnTo>
                  <a:pt x="3800" y="4201"/>
                </a:lnTo>
                <a:lnTo>
                  <a:pt x="6088" y="4121"/>
                </a:lnTo>
                <a:lnTo>
                  <a:pt x="6008" y="1595"/>
                </a:lnTo>
                <a:lnTo>
                  <a:pt x="6008" y="1595"/>
                </a:lnTo>
                <a:cubicBezTo>
                  <a:pt x="6009" y="1595"/>
                  <a:pt x="6685" y="3067"/>
                  <a:pt x="6705" y="4121"/>
                </a:cubicBezTo>
                <a:lnTo>
                  <a:pt x="9271" y="4062"/>
                </a:lnTo>
                <a:cubicBezTo>
                  <a:pt x="9271" y="4062"/>
                  <a:pt x="8903" y="1"/>
                  <a:pt x="4699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4026;p40">
            <a:extLst>
              <a:ext uri="{FF2B5EF4-FFF2-40B4-BE49-F238E27FC236}">
                <a16:creationId xmlns:a16="http://schemas.microsoft.com/office/drawing/2014/main" id="{663ADB76-AD27-4D8E-ADED-989FCC0AC45B}"/>
              </a:ext>
            </a:extLst>
          </p:cNvPr>
          <p:cNvSpPr/>
          <p:nvPr/>
        </p:nvSpPr>
        <p:spPr>
          <a:xfrm>
            <a:off x="5210087" y="3395309"/>
            <a:ext cx="62415" cy="132315"/>
          </a:xfrm>
          <a:custGeom>
            <a:avLst/>
            <a:gdLst/>
            <a:ahLst/>
            <a:cxnLst/>
            <a:rect l="l" t="t" r="r" b="b"/>
            <a:pathLst>
              <a:path w="1334" h="2828" extrusionOk="0">
                <a:moveTo>
                  <a:pt x="598" y="1"/>
                </a:moveTo>
                <a:cubicBezTo>
                  <a:pt x="399" y="21"/>
                  <a:pt x="1" y="2189"/>
                  <a:pt x="200" y="2547"/>
                </a:cubicBezTo>
                <a:cubicBezTo>
                  <a:pt x="256" y="2696"/>
                  <a:pt x="486" y="2827"/>
                  <a:pt x="629" y="2827"/>
                </a:cubicBezTo>
                <a:cubicBezTo>
                  <a:pt x="639" y="2827"/>
                  <a:pt x="648" y="2827"/>
                  <a:pt x="657" y="2825"/>
                </a:cubicBezTo>
                <a:cubicBezTo>
                  <a:pt x="816" y="2825"/>
                  <a:pt x="1035" y="2686"/>
                  <a:pt x="1135" y="2527"/>
                </a:cubicBezTo>
                <a:cubicBezTo>
                  <a:pt x="1334" y="2169"/>
                  <a:pt x="796" y="1"/>
                  <a:pt x="598" y="1"/>
                </a:cubicBezTo>
                <a:close/>
              </a:path>
            </a:pathLst>
          </a:custGeom>
          <a:solidFill>
            <a:srgbClr val="FFC3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4027;p40">
            <a:extLst>
              <a:ext uri="{FF2B5EF4-FFF2-40B4-BE49-F238E27FC236}">
                <a16:creationId xmlns:a16="http://schemas.microsoft.com/office/drawing/2014/main" id="{B41ECD14-9057-4A1B-9D9A-2663B5607ED8}"/>
              </a:ext>
            </a:extLst>
          </p:cNvPr>
          <p:cNvSpPr/>
          <p:nvPr/>
        </p:nvSpPr>
        <p:spPr>
          <a:xfrm>
            <a:off x="5324577" y="2959717"/>
            <a:ext cx="34482" cy="114536"/>
          </a:xfrm>
          <a:custGeom>
            <a:avLst/>
            <a:gdLst/>
            <a:ahLst/>
            <a:cxnLst/>
            <a:rect l="l" t="t" r="r" b="b"/>
            <a:pathLst>
              <a:path w="737" h="2448" fill="none" extrusionOk="0">
                <a:moveTo>
                  <a:pt x="60" y="1"/>
                </a:moveTo>
                <a:cubicBezTo>
                  <a:pt x="60" y="1"/>
                  <a:pt x="737" y="1632"/>
                  <a:pt x="1" y="2448"/>
                </a:cubicBezTo>
              </a:path>
            </a:pathLst>
          </a:custGeom>
          <a:noFill/>
          <a:ln w="6950" cap="rnd" cmpd="sng">
            <a:solidFill>
              <a:srgbClr val="1D1D1B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4028;p40">
            <a:extLst>
              <a:ext uri="{FF2B5EF4-FFF2-40B4-BE49-F238E27FC236}">
                <a16:creationId xmlns:a16="http://schemas.microsoft.com/office/drawing/2014/main" id="{5D93757F-A04A-436B-8D93-63D35202B2D2}"/>
              </a:ext>
            </a:extLst>
          </p:cNvPr>
          <p:cNvSpPr/>
          <p:nvPr/>
        </p:nvSpPr>
        <p:spPr>
          <a:xfrm>
            <a:off x="5318073" y="2958781"/>
            <a:ext cx="90300" cy="135029"/>
          </a:xfrm>
          <a:custGeom>
            <a:avLst/>
            <a:gdLst/>
            <a:ahLst/>
            <a:cxnLst/>
            <a:rect l="l" t="t" r="r" b="b"/>
            <a:pathLst>
              <a:path w="1930" h="2886" fill="none" extrusionOk="0">
                <a:moveTo>
                  <a:pt x="1870" y="1"/>
                </a:moveTo>
                <a:cubicBezTo>
                  <a:pt x="1870" y="1"/>
                  <a:pt x="1930" y="2169"/>
                  <a:pt x="0" y="2885"/>
                </a:cubicBezTo>
              </a:path>
            </a:pathLst>
          </a:custGeom>
          <a:noFill/>
          <a:ln w="6950" cap="rnd" cmpd="sng">
            <a:solidFill>
              <a:srgbClr val="1D1D1B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029;p40">
            <a:extLst>
              <a:ext uri="{FF2B5EF4-FFF2-40B4-BE49-F238E27FC236}">
                <a16:creationId xmlns:a16="http://schemas.microsoft.com/office/drawing/2014/main" id="{8DC134DF-6770-4462-841A-A89BB5A68200}"/>
              </a:ext>
            </a:extLst>
          </p:cNvPr>
          <p:cNvSpPr/>
          <p:nvPr/>
        </p:nvSpPr>
        <p:spPr>
          <a:xfrm>
            <a:off x="4982091" y="3464087"/>
            <a:ext cx="87633" cy="82065"/>
          </a:xfrm>
          <a:custGeom>
            <a:avLst/>
            <a:gdLst/>
            <a:ahLst/>
            <a:cxnLst/>
            <a:rect l="l" t="t" r="r" b="b"/>
            <a:pathLst>
              <a:path w="1873" h="1754" extrusionOk="0">
                <a:moveTo>
                  <a:pt x="1316" y="0"/>
                </a:moveTo>
                <a:cubicBezTo>
                  <a:pt x="1285" y="0"/>
                  <a:pt x="1257" y="14"/>
                  <a:pt x="1233" y="43"/>
                </a:cubicBezTo>
                <a:cubicBezTo>
                  <a:pt x="1034" y="301"/>
                  <a:pt x="338" y="1157"/>
                  <a:pt x="0" y="1614"/>
                </a:cubicBezTo>
                <a:lnTo>
                  <a:pt x="1452" y="1753"/>
                </a:lnTo>
                <a:cubicBezTo>
                  <a:pt x="1872" y="738"/>
                  <a:pt x="1538" y="0"/>
                  <a:pt x="1316" y="0"/>
                </a:cubicBezTo>
                <a:close/>
              </a:path>
            </a:pathLst>
          </a:custGeom>
          <a:solidFill>
            <a:srgbClr val="EE97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4030;p40">
            <a:extLst>
              <a:ext uri="{FF2B5EF4-FFF2-40B4-BE49-F238E27FC236}">
                <a16:creationId xmlns:a16="http://schemas.microsoft.com/office/drawing/2014/main" id="{0DB486F8-13DF-4B5E-AEEE-6E92214EF2EC}"/>
              </a:ext>
            </a:extLst>
          </p:cNvPr>
          <p:cNvSpPr/>
          <p:nvPr/>
        </p:nvSpPr>
        <p:spPr>
          <a:xfrm>
            <a:off x="5407625" y="3464368"/>
            <a:ext cx="87305" cy="90160"/>
          </a:xfrm>
          <a:custGeom>
            <a:avLst/>
            <a:gdLst/>
            <a:ahLst/>
            <a:cxnLst/>
            <a:rect l="l" t="t" r="r" b="b"/>
            <a:pathLst>
              <a:path w="1866" h="1927" extrusionOk="0">
                <a:moveTo>
                  <a:pt x="545" y="1"/>
                </a:moveTo>
                <a:cubicBezTo>
                  <a:pt x="330" y="1"/>
                  <a:pt x="1" y="907"/>
                  <a:pt x="394" y="1926"/>
                </a:cubicBezTo>
                <a:lnTo>
                  <a:pt x="1866" y="1608"/>
                </a:lnTo>
                <a:cubicBezTo>
                  <a:pt x="1508" y="1151"/>
                  <a:pt x="812" y="295"/>
                  <a:pt x="613" y="37"/>
                </a:cubicBezTo>
                <a:cubicBezTo>
                  <a:pt x="593" y="12"/>
                  <a:pt x="570" y="1"/>
                  <a:pt x="545" y="1"/>
                </a:cubicBezTo>
                <a:close/>
              </a:path>
            </a:pathLst>
          </a:custGeom>
          <a:solidFill>
            <a:srgbClr val="EE97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643438"/>
      </p:ext>
    </p:extLst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989c74f-8804-42cc-a823-ea641bdf347d">
      <UserInfo>
        <DisplayName>Integrantes de la Grupo de trabajo de implantacion</DisplayName>
        <AccountId>61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DA609A93BAC24397774DE908B77408" ma:contentTypeVersion="10" ma:contentTypeDescription="Crear nuevo documento." ma:contentTypeScope="" ma:versionID="894eff5e7fda8e539d24633eb513f06e">
  <xsd:schema xmlns:xsd="http://www.w3.org/2001/XMLSchema" xmlns:xs="http://www.w3.org/2001/XMLSchema" xmlns:p="http://schemas.microsoft.com/office/2006/metadata/properties" xmlns:ns2="cf8b9905-b207-4b7d-9dc0-3fee2dc5261d" xmlns:ns3="4989c74f-8804-42cc-a823-ea641bdf347d" targetNamespace="http://schemas.microsoft.com/office/2006/metadata/properties" ma:root="true" ma:fieldsID="d02ba94e165c819a59f600b0d8a5f25d" ns2:_="" ns3:_="">
    <xsd:import namespace="cf8b9905-b207-4b7d-9dc0-3fee2dc5261d"/>
    <xsd:import namespace="4989c74f-8804-42cc-a823-ea641bdf34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b9905-b207-4b7d-9dc0-3fee2dc526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89c74f-8804-42cc-a823-ea641bdf347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D6F3AC-B77E-4D2F-91A9-DE59BD9F01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551BA-387B-46EA-AA4D-0B2163C7167E}">
  <ds:schemaRefs>
    <ds:schemaRef ds:uri="http://schemas.microsoft.com/office/2006/metadata/properties"/>
    <ds:schemaRef ds:uri="http://schemas.microsoft.com/office/infopath/2007/PartnerControls"/>
    <ds:schemaRef ds:uri="4989c74f-8804-42cc-a823-ea641bdf347d"/>
  </ds:schemaRefs>
</ds:datastoreItem>
</file>

<file path=customXml/itemProps3.xml><?xml version="1.0" encoding="utf-8"?>
<ds:datastoreItem xmlns:ds="http://schemas.openxmlformats.org/officeDocument/2006/customXml" ds:itemID="{EE9AAC03-0589-4C9C-A9F4-8A2585A685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8b9905-b207-4b7d-9dc0-3fee2dc5261d"/>
    <ds:schemaRef ds:uri="4989c74f-8804-42cc-a823-ea641bdf34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133</Words>
  <Application>Microsoft Office PowerPoint</Application>
  <PresentationFormat>Presentación en pantalla (16:9)</PresentationFormat>
  <Paragraphs>21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Calibri</vt:lpstr>
      <vt:lpstr>Wingdings</vt:lpstr>
      <vt:lpstr>Darker Grotesque Medium</vt:lpstr>
      <vt:lpstr>Caviar Dreams</vt:lpstr>
      <vt:lpstr>-apple-system</vt:lpstr>
      <vt:lpstr>Arial</vt:lpstr>
      <vt:lpstr>Montserrat</vt:lpstr>
      <vt:lpstr>Roboto Condensed Light</vt:lpstr>
      <vt:lpstr>Darker Grotesque</vt:lpstr>
      <vt:lpstr>Multi-Business Company Website by Slidesgo</vt:lpstr>
      <vt:lpstr>INTEGRANTES:</vt:lpstr>
      <vt:lpstr>Introducción </vt:lpstr>
      <vt:lpstr>Descripción</vt:lpstr>
      <vt:lpstr>Presentación de PowerPoint</vt:lpstr>
      <vt:lpstr>Funcionamiento de la aplicación</vt:lpstr>
      <vt:lpstr>¿Preguntas?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INTEGRANTES:</dc:title>
  <cp:lastModifiedBy>Gerardo José Villeda Erazo</cp:lastModifiedBy>
  <cp:revision>52</cp:revision>
  <dcterms:modified xsi:type="dcterms:W3CDTF">2022-12-08T02:26:11Z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0x01010016DA609A93BAC24397774DE908B77408</vt:lpwstr>
  </property>
</Properties>
</file>