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3" r:id="rId1"/>
  </p:sldMasterIdLst>
  <p:sldIdLst>
    <p:sldId id="258" r:id="rId2"/>
    <p:sldId id="257" r:id="rId3"/>
    <p:sldId id="263" r:id="rId4"/>
    <p:sldId id="260" r:id="rId5"/>
    <p:sldId id="267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7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34566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518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890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68150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04289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16566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82603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8986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54054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5486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8548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595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62631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955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74648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07823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2809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708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6B3221BB-669D-9F49-96FB-5B420659C0BF}"/>
              </a:ext>
            </a:extLst>
          </p:cNvPr>
          <p:cNvSpPr/>
          <p:nvPr/>
        </p:nvSpPr>
        <p:spPr>
          <a:xfrm>
            <a:off x="4137991" y="1580321"/>
            <a:ext cx="3916018" cy="11728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489F004A-90A7-7849-B1EA-D58FFAFA01E7}"/>
              </a:ext>
            </a:extLst>
          </p:cNvPr>
          <p:cNvSpPr/>
          <p:nvPr/>
        </p:nvSpPr>
        <p:spPr>
          <a:xfrm>
            <a:off x="4137991" y="3836504"/>
            <a:ext cx="3916018" cy="11728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Rectángulo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6BD09BA-549E-5F40-9BEE-8559D03E968B}"/>
              </a:ext>
            </a:extLst>
          </p:cNvPr>
          <p:cNvSpPr/>
          <p:nvPr/>
        </p:nvSpPr>
        <p:spPr>
          <a:xfrm>
            <a:off x="5176517" y="1705065"/>
            <a:ext cx="18389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" action="ppaction://hlinkshowjump?jump=nextslide"/>
              </a:rPr>
              <a:t>PLAY</a:t>
            </a:r>
            <a:endParaRPr lang="es-MX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BFFEAE0-83BC-9446-B21B-B41DC3676BF8}"/>
              </a:ext>
            </a:extLst>
          </p:cNvPr>
          <p:cNvSpPr/>
          <p:nvPr/>
        </p:nvSpPr>
        <p:spPr>
          <a:xfrm>
            <a:off x="5249453" y="3961248"/>
            <a:ext cx="16930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" action="ppaction://hlinkshowjump?jump=lastslide"/>
              </a:rPr>
              <a:t>QUIT</a:t>
            </a:r>
            <a:endParaRPr lang="es-MX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287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EB54B131-E9A5-134D-BC9F-669118C248EE}"/>
              </a:ext>
            </a:extLst>
          </p:cNvPr>
          <p:cNvSpPr/>
          <p:nvPr/>
        </p:nvSpPr>
        <p:spPr>
          <a:xfrm>
            <a:off x="683182" y="378275"/>
            <a:ext cx="93602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CHOOSE YOUR CHARACTER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615CAEA-2DC0-DA4A-A41C-A9EC9F12D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545" y="2079538"/>
            <a:ext cx="4305078" cy="2865567"/>
          </a:xfrm>
          <a:prstGeom prst="rect">
            <a:avLst/>
          </a:prstGeom>
        </p:spPr>
      </p:pic>
      <p:pic>
        <p:nvPicPr>
          <p:cNvPr id="1030" name="Picture 6" descr="Astronauta, Transbordador Espacial, Paseo Espacial">
            <a:extLst>
              <a:ext uri="{FF2B5EF4-FFF2-40B4-BE49-F238E27FC236}">
                <a16:creationId xmlns:a16="http://schemas.microsoft.com/office/drawing/2014/main" id="{31613C06-8CC2-0D45-954C-044D5A0DA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454" y="2079537"/>
            <a:ext cx="2877507" cy="286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FEA2548E-B497-9A48-82C8-5EE0B5B56D38}"/>
              </a:ext>
            </a:extLst>
          </p:cNvPr>
          <p:cNvSpPr/>
          <p:nvPr/>
        </p:nvSpPr>
        <p:spPr>
          <a:xfrm>
            <a:off x="4633783" y="5577146"/>
            <a:ext cx="3484605" cy="637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>
                <a:hlinkClick r:id="" action="ppaction://hlinkshowjump?jump=nextslide"/>
              </a:rPr>
              <a:t>PLAY</a:t>
            </a:r>
            <a:endParaRPr lang="es-MX" sz="2800" b="1" dirty="0"/>
          </a:p>
        </p:txBody>
      </p:sp>
    </p:spTree>
    <p:extLst>
      <p:ext uri="{BB962C8B-B14F-4D97-AF65-F5344CB8AC3E}">
        <p14:creationId xmlns:p14="http://schemas.microsoft.com/office/powerpoint/2010/main" val="117807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0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0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0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BA5D89F9-0C8A-104A-9976-E17A959494A1}"/>
              </a:ext>
            </a:extLst>
          </p:cNvPr>
          <p:cNvSpPr/>
          <p:nvPr/>
        </p:nvSpPr>
        <p:spPr>
          <a:xfrm>
            <a:off x="0" y="93006"/>
            <a:ext cx="1915299" cy="300887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E714E2B3-244C-C24E-9F11-17BFEA2260BB}"/>
              </a:ext>
            </a:extLst>
          </p:cNvPr>
          <p:cNvSpPr/>
          <p:nvPr/>
        </p:nvSpPr>
        <p:spPr>
          <a:xfrm>
            <a:off x="6596860" y="93006"/>
            <a:ext cx="1915299" cy="300887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CC123ACF-B4DB-494A-94A5-A70877DE66BD}"/>
              </a:ext>
            </a:extLst>
          </p:cNvPr>
          <p:cNvSpPr/>
          <p:nvPr/>
        </p:nvSpPr>
        <p:spPr>
          <a:xfrm>
            <a:off x="2181103" y="3756124"/>
            <a:ext cx="1915299" cy="300887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62672381-B812-4149-B729-946859D3218A}"/>
              </a:ext>
            </a:extLst>
          </p:cNvPr>
          <p:cNvSpPr/>
          <p:nvPr/>
        </p:nvSpPr>
        <p:spPr>
          <a:xfrm>
            <a:off x="18535" y="3756125"/>
            <a:ext cx="1915299" cy="300887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E68D0C92-E587-5646-8792-8639C0B00AC2}"/>
              </a:ext>
            </a:extLst>
          </p:cNvPr>
          <p:cNvSpPr/>
          <p:nvPr/>
        </p:nvSpPr>
        <p:spPr>
          <a:xfrm>
            <a:off x="2181104" y="93006"/>
            <a:ext cx="1915299" cy="300887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CFA7BA39-BEBC-764E-BB80-2A21174AC082}"/>
              </a:ext>
            </a:extLst>
          </p:cNvPr>
          <p:cNvSpPr/>
          <p:nvPr/>
        </p:nvSpPr>
        <p:spPr>
          <a:xfrm>
            <a:off x="4318685" y="93006"/>
            <a:ext cx="1915299" cy="300887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C72D1193-80A9-8447-8DC3-63D88F86D329}"/>
              </a:ext>
            </a:extLst>
          </p:cNvPr>
          <p:cNvSpPr/>
          <p:nvPr/>
        </p:nvSpPr>
        <p:spPr>
          <a:xfrm>
            <a:off x="4343671" y="3756124"/>
            <a:ext cx="1915299" cy="300887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76F0D315-0A83-5840-A793-CFDA1E68CB6C}"/>
              </a:ext>
            </a:extLst>
          </p:cNvPr>
          <p:cNvSpPr/>
          <p:nvPr/>
        </p:nvSpPr>
        <p:spPr>
          <a:xfrm>
            <a:off x="6596860" y="3771570"/>
            <a:ext cx="1915299" cy="300887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</a:p>
        </p:txBody>
      </p:sp>
      <p:pic>
        <p:nvPicPr>
          <p:cNvPr id="1028" name="Picture 4" descr="WIP: Drinking Dice Game: Improved MVC">
            <a:extLst>
              <a:ext uri="{FF2B5EF4-FFF2-40B4-BE49-F238E27FC236}">
                <a16:creationId xmlns:a16="http://schemas.microsoft.com/office/drawing/2014/main" id="{847CE0DE-B494-D747-B2BE-4446D4F18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210" y="2233914"/>
            <a:ext cx="2856105" cy="199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1BF15345-0098-5B4E-8664-B79B951D8C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43"/>
          <a:stretch/>
        </p:blipFill>
        <p:spPr>
          <a:xfrm>
            <a:off x="9372412" y="2430361"/>
            <a:ext cx="2171700" cy="19972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765109-6A63-E747-8173-3D98423D661F}"/>
              </a:ext>
            </a:extLst>
          </p:cNvPr>
          <p:cNvSpPr txBox="1"/>
          <p:nvPr/>
        </p:nvSpPr>
        <p:spPr>
          <a:xfrm>
            <a:off x="4155895" y="3685515"/>
            <a:ext cx="2110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b="1" dirty="0" err="1">
                <a:hlinkClick r:id="" action="ppaction://hlinkshowjump?jump=nextslide"/>
              </a:rPr>
              <a:t>Jupiter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405133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85185E-6 L 0.34531 -0.266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66" y="-1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8" grpId="1" animBg="1"/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B66952D-DB88-144A-88D4-81F537138F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7" r="9965"/>
          <a:stretch/>
        </p:blipFill>
        <p:spPr>
          <a:xfrm>
            <a:off x="20" y="0"/>
            <a:ext cx="12191997" cy="68579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250035F-A873-B543-BC91-7F110656D8A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636608" y="0"/>
            <a:ext cx="10683433" cy="6693839"/>
          </a:xfrm>
          <a:prstGeom prst="rect">
            <a:avLst/>
          </a:prstGeom>
        </p:spPr>
      </p:pic>
      <p:pic>
        <p:nvPicPr>
          <p:cNvPr id="13" name="Imagen 6">
            <a:extLst>
              <a:ext uri="{FF2B5EF4-FFF2-40B4-BE49-F238E27FC236}">
                <a16:creationId xmlns:a16="http://schemas.microsoft.com/office/drawing/2014/main" id="{AED64AA5-5A68-2043-B72A-F2D0A9322D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32869" t="16293" r="60043" b="72181"/>
          <a:stretch/>
        </p:blipFill>
        <p:spPr>
          <a:xfrm>
            <a:off x="4129088" y="1100138"/>
            <a:ext cx="757237" cy="771526"/>
          </a:xfrm>
          <a:prstGeom prst="rect">
            <a:avLst/>
          </a:prstGeom>
        </p:spPr>
      </p:pic>
      <p:pic>
        <p:nvPicPr>
          <p:cNvPr id="2050" name="Picture 2" descr="Nave Espacial Cohete Espacio - Imagen gratis en Pixabay">
            <a:extLst>
              <a:ext uri="{FF2B5EF4-FFF2-40B4-BE49-F238E27FC236}">
                <a16:creationId xmlns:a16="http://schemas.microsoft.com/office/drawing/2014/main" id="{91857EAB-C80F-9B41-983D-86B37E144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6258" y="6008040"/>
            <a:ext cx="2392515" cy="104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CEBDD1C-863B-B244-B641-2786F3E070BB}"/>
              </a:ext>
            </a:extLst>
          </p:cNvPr>
          <p:cNvSpPr txBox="1"/>
          <p:nvPr/>
        </p:nvSpPr>
        <p:spPr>
          <a:xfrm>
            <a:off x="4886325" y="2992976"/>
            <a:ext cx="2871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b="1" dirty="0" err="1">
                <a:highlight>
                  <a:srgbClr val="000000"/>
                </a:highlight>
                <a:hlinkClick r:id="" action="ppaction://hlinkshowjump?jump=nextslide"/>
              </a:rPr>
              <a:t>Arrived</a:t>
            </a:r>
            <a:endParaRPr lang="es-ES_tradnl" sz="4000" b="1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6503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86 -0.03541 C 0.08438 -0.03611 0.08789 -0.03634 0.09141 -0.0375 C 0.09336 -0.03842 0.09518 -0.04051 0.09727 -0.04166 C 0.0987 -0.04259 0.10039 -0.04305 0.10195 -0.04375 C 0.10391 -0.04514 0.10573 -0.04676 0.10781 -0.04791 C 0.11549 -0.05301 0.12357 -0.05671 0.13125 -0.0625 C 0.13477 -0.06527 0.13815 -0.06852 0.1418 -0.07083 C 0.14831 -0.07546 0.15586 -0.07639 0.16172 -0.08333 C 0.16289 -0.08472 0.1638 -0.0868 0.16523 -0.0875 C 0.1694 -0.09027 0.17383 -0.09143 0.17813 -0.09375 C 0.18125 -0.0956 0.18424 -0.09814 0.1875 -0.1 C 0.18971 -0.10162 0.19219 -0.10254 0.19453 -0.10416 C 0.19727 -0.10671 0.19974 -0.11041 0.20273 -0.1125 C 0.20638 -0.11527 0.21055 -0.1162 0.21445 -0.11875 C 0.21771 -0.12106 0.22044 -0.12477 0.2237 -0.12708 C 0.23177 -0.1331 0.24023 -0.13819 0.24831 -0.14375 L 0.27305 -0.16041 C 0.27643 -0.16273 0.28008 -0.16435 0.28359 -0.16666 L 0.30352 -0.18125 C 0.30703 -0.18402 0.31042 -0.18727 0.31406 -0.18958 C 0.32031 -0.19375 0.32669 -0.19745 0.33281 -0.20208 C 0.33633 -0.20486 0.33971 -0.20787 0.34336 -0.21041 C 0.34635 -0.21273 0.34961 -0.21435 0.35273 -0.21666 C 0.35586 -0.21921 0.35885 -0.22268 0.36211 -0.225 C 0.36497 -0.22754 0.36836 -0.22893 0.37148 -0.23125 C 0.37461 -0.23379 0.3776 -0.23727 0.38086 -0.23958 C 0.38411 -0.24213 0.38789 -0.24328 0.39141 -0.24583 C 0.39414 -0.24814 0.39674 -0.25185 0.39961 -0.25416 C 0.40221 -0.25671 0.40495 -0.2581 0.40781 -0.26041 C 0.40938 -0.26227 0.41068 -0.26504 0.41237 -0.26666 C 0.41458 -0.26921 0.41719 -0.2706 0.41953 -0.27291 C 0.42409 -0.27824 0.42878 -0.28426 0.43359 -0.28958 C 0.43659 -0.29328 0.43984 -0.29652 0.44284 -0.3 C 0.44414 -0.30139 0.44505 -0.30301 0.44635 -0.30416 C 0.44935 -0.30787 0.45286 -0.31088 0.45586 -0.31458 C 0.45742 -0.31666 0.45885 -0.31898 0.46055 -0.32083 C 0.46276 -0.32384 0.46523 -0.32639 0.46758 -0.32916 C 0.47669 -0.3412 0.47018 -0.33356 0.47799 -0.34583 C 0.47982 -0.34884 0.4819 -0.35162 0.48398 -0.35416 C 0.48659 -0.35787 0.48971 -0.36041 0.49219 -0.36458 C 0.49375 -0.36782 0.49505 -0.37199 0.49674 -0.375 C 0.50677 -0.39282 0.49609 -0.36852 0.50625 -0.38958 C 0.50898 -0.39583 0.51107 -0.40277 0.51445 -0.40833 C 0.51719 -0.41319 0.52018 -0.41759 0.52266 -0.42291 C 0.5237 -0.42569 0.525 -0.42847 0.52617 -0.43125 C 0.52708 -0.43402 0.52721 -0.43727 0.52852 -0.43958 C 0.52982 -0.44282 0.53151 -0.44514 0.5332 -0.44791 C 0.53411 -0.45 0.53464 -0.45231 0.53555 -0.45416 C 0.53776 -0.45995 0.54023 -0.46527 0.54258 -0.47083 C 0.54375 -0.47361 0.54518 -0.47615 0.54609 -0.47916 C 0.54688 -0.48194 0.5474 -0.48518 0.54844 -0.4875 C 0.54935 -0.49004 0.55091 -0.49143 0.55195 -0.49375 C 0.55286 -0.49629 0.55339 -0.49953 0.5543 -0.50208 C 0.55534 -0.50578 0.55664 -0.50902 0.55781 -0.5125 C 0.56003 -0.5287 0.55716 -0.51342 0.5625 -0.52916 C 0.56419 -0.53472 0.56719 -0.54583 0.56719 -0.5456 C 0.56758 -0.54861 0.56771 -0.55162 0.56836 -0.55416 C 0.56888 -0.55648 0.57018 -0.5581 0.5707 -0.56041 C 0.57135 -0.56389 0.57135 -0.56759 0.57188 -0.57083 C 0.5724 -0.57523 0.57461 -0.58449 0.57539 -0.5875 C 0.57578 -0.59236 0.57604 -0.59745 0.57656 -0.60208 C 0.57721 -0.60926 0.57826 -0.61597 0.57891 -0.62291 L 0.58008 -0.6375 C 0.57969 -0.6618 0.57956 -0.68634 0.57891 -0.71041 C 0.57878 -0.71273 0.57826 -0.71481 0.57773 -0.71666 C 0.57708 -0.71898 0.57617 -0.72083 0.57539 -0.72291 C 0.575 -0.72569 0.57474 -0.7287 0.57422 -0.73125 C 0.57357 -0.73356 0.57253 -0.73541 0.57188 -0.7375 C 0.57096 -0.74027 0.57018 -0.74305 0.56953 -0.74583 C 0.56654 -0.7581 0.57044 -0.74652 0.56602 -0.75833 C 0.56563 -0.76041 0.56536 -0.76273 0.56484 -0.76458 C 0.56406 -0.76713 0.55951 -0.77801 0.55898 -0.77916 C 0.55664 -0.78356 0.55508 -0.78981 0.55195 -0.79166 C 0.55078 -0.79236 0.54948 -0.79282 0.54844 -0.79375 C 0.54596 -0.79629 0.54401 -0.80069 0.54141 -0.80208 C 0.54023 -0.80277 0.53906 -0.8037 0.53789 -0.80416 C 0.53477 -0.80578 0.53151 -0.80671 0.52852 -0.80833 C 0.52721 -0.80902 0.52617 -0.81018 0.525 -0.81041 C 0.5207 -0.81203 0.50977 -0.81389 0.50625 -0.81458 C 0.49453 -0.81389 0.48268 -0.81389 0.47109 -0.8125 C 0.46979 -0.8125 0.46875 -0.81111 0.46758 -0.81041 C 0.46589 -0.80972 0.46419 -0.80926 0.46289 -0.80833 C 0.46159 -0.80787 0.46055 -0.80694 0.45938 -0.80625 C 0.45742 -0.80555 0.45534 -0.80532 0.45352 -0.80416 C 0.45104 -0.80324 0.44883 -0.80139 0.44635 -0.8 L 0.44284 -0.79791 L 0.43242 -0.78541 C 0.43112 -0.78402 0.42982 -0.7831 0.42891 -0.78125 C 0.4276 -0.77916 0.42669 -0.77685 0.42539 -0.775 C 0.41875 -0.76597 0.42083 -0.76666 0.41589 -0.76666 " pathEditMode="relative" rAng="0" ptsTypes="AAAAAAAAAAAAAAAAAAAAAAAAAAAAAAAAAAAAAAAAAAAAAAAAAAAAAAAAAAAAAAAAAAAAAAAAAAAAAAAAAAAAAAAAAA">
                                      <p:cBhvr>
                                        <p:cTn id="10" dur="5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61" y="-3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31717ED-1E8C-6147-BBEE-40E5E5DBC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526" r="212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4098" name="Picture 2" descr="Verduras, Frutas, Comida, Alcachofa, Plátano, Bayas">
            <a:extLst>
              <a:ext uri="{FF2B5EF4-FFF2-40B4-BE49-F238E27FC236}">
                <a16:creationId xmlns:a16="http://schemas.microsoft.com/office/drawing/2014/main" id="{56DC17FA-235A-A248-85FB-56B3BAD8F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638" y="3630521"/>
            <a:ext cx="2223625" cy="163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otella, Vector, Botella De Agua, Botella De Vidrio">
            <a:extLst>
              <a:ext uri="{FF2B5EF4-FFF2-40B4-BE49-F238E27FC236}">
                <a16:creationId xmlns:a16="http://schemas.microsoft.com/office/drawing/2014/main" id="{BA29E0B2-DC93-5441-8E76-85D2A0145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562" y="3727026"/>
            <a:ext cx="768774" cy="153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Traje Espacial, Astronauta, Casco, Cosmonauta">
            <a:extLst>
              <a:ext uri="{FF2B5EF4-FFF2-40B4-BE49-F238E27FC236}">
                <a16:creationId xmlns:a16="http://schemas.microsoft.com/office/drawing/2014/main" id="{6256F421-5055-3D41-A82D-4DA3F4320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917" y="3235514"/>
            <a:ext cx="2394722" cy="206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C6C9E561-A5D3-5C44-923D-FCCFE53B4D64}"/>
              </a:ext>
            </a:extLst>
          </p:cNvPr>
          <p:cNvSpPr/>
          <p:nvPr/>
        </p:nvSpPr>
        <p:spPr>
          <a:xfrm>
            <a:off x="1203603" y="821372"/>
            <a:ext cx="2681840" cy="258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7671AFA-F642-4D44-9E9E-2CE8919EE072}"/>
              </a:ext>
            </a:extLst>
          </p:cNvPr>
          <p:cNvSpPr txBox="1"/>
          <p:nvPr/>
        </p:nvSpPr>
        <p:spPr>
          <a:xfrm>
            <a:off x="30496" y="723654"/>
            <a:ext cx="121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Oxygen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DBAFFDF-0C0A-7340-966C-04B3ACC2DB3D}"/>
              </a:ext>
            </a:extLst>
          </p:cNvPr>
          <p:cNvSpPr txBox="1"/>
          <p:nvPr/>
        </p:nvSpPr>
        <p:spPr>
          <a:xfrm>
            <a:off x="4032382" y="780850"/>
            <a:ext cx="230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100%, 30 min left</a:t>
            </a:r>
          </a:p>
        </p:txBody>
      </p:sp>
      <p:pic>
        <p:nvPicPr>
          <p:cNvPr id="6146" name="Picture 2" descr="Rayo, Relámpago, Tiempo, Tormenta, Tiempo Tormentoso">
            <a:extLst>
              <a:ext uri="{FF2B5EF4-FFF2-40B4-BE49-F238E27FC236}">
                <a16:creationId xmlns:a16="http://schemas.microsoft.com/office/drawing/2014/main" id="{DC1D07BC-83E1-5F49-A877-444F94D08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711" y="0"/>
            <a:ext cx="2647574" cy="148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2CAC995A-AFAE-E345-BA65-AB992DC55BF6}"/>
              </a:ext>
            </a:extLst>
          </p:cNvPr>
          <p:cNvSpPr txBox="1"/>
          <p:nvPr/>
        </p:nvSpPr>
        <p:spPr>
          <a:xfrm>
            <a:off x="9492456" y="1489260"/>
            <a:ext cx="3093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Hailstorm approaching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7AA3324-0269-A346-B782-EE0321D6F71F}"/>
              </a:ext>
            </a:extLst>
          </p:cNvPr>
          <p:cNvSpPr txBox="1"/>
          <p:nvPr/>
        </p:nvSpPr>
        <p:spPr>
          <a:xfrm>
            <a:off x="65351" y="177166"/>
            <a:ext cx="230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DAY 1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F26BD34-4C08-5643-B318-95C6C5D66722}"/>
              </a:ext>
            </a:extLst>
          </p:cNvPr>
          <p:cNvSpPr/>
          <p:nvPr/>
        </p:nvSpPr>
        <p:spPr>
          <a:xfrm>
            <a:off x="2689824" y="2254182"/>
            <a:ext cx="726324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MX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What you need to get to survive?</a:t>
            </a:r>
          </a:p>
        </p:txBody>
      </p:sp>
    </p:spTree>
    <p:extLst>
      <p:ext uri="{BB962C8B-B14F-4D97-AF65-F5344CB8AC3E}">
        <p14:creationId xmlns:p14="http://schemas.microsoft.com/office/powerpoint/2010/main" val="3404777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Fondo De Pantalla, Espacio, Escritorio, Universo">
            <a:extLst>
              <a:ext uri="{FF2B5EF4-FFF2-40B4-BE49-F238E27FC236}">
                <a16:creationId xmlns:a16="http://schemas.microsoft.com/office/drawing/2014/main" id="{40B4E46C-BBD0-C540-96F1-B383C33A0D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39" b="67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D7067D4-970B-F248-A92B-153449AABA88}"/>
              </a:ext>
            </a:extLst>
          </p:cNvPr>
          <p:cNvSpPr/>
          <p:nvPr/>
        </p:nvSpPr>
        <p:spPr>
          <a:xfrm>
            <a:off x="1513656" y="327972"/>
            <a:ext cx="91646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YOU HAVE WON THE GAME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C4BF4145-AE31-554B-BA32-8259B2324731}"/>
              </a:ext>
            </a:extLst>
          </p:cNvPr>
          <p:cNvSpPr/>
          <p:nvPr/>
        </p:nvSpPr>
        <p:spPr>
          <a:xfrm>
            <a:off x="4575313" y="4605131"/>
            <a:ext cx="3041374" cy="97072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4000" b="1" dirty="0"/>
              <a:t>Quit</a:t>
            </a:r>
          </a:p>
        </p:txBody>
      </p:sp>
    </p:spTree>
    <p:extLst>
      <p:ext uri="{BB962C8B-B14F-4D97-AF65-F5344CB8AC3E}">
        <p14:creationId xmlns:p14="http://schemas.microsoft.com/office/powerpoint/2010/main" val="2979593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{88776462-DD5A-CC45-9B6E-B0E6DF48B1F9}tf10001062</Template>
  <TotalTime>1625</TotalTime>
  <Words>40</Words>
  <Application>Microsoft Macintosh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landeros</dc:creator>
  <cp:lastModifiedBy>Ana Paola Murillo</cp:lastModifiedBy>
  <cp:revision>6</cp:revision>
  <dcterms:created xsi:type="dcterms:W3CDTF">2021-10-03T00:58:48Z</dcterms:created>
  <dcterms:modified xsi:type="dcterms:W3CDTF">2021-10-04T04:57:02Z</dcterms:modified>
</cp:coreProperties>
</file>