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6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56AC-6183-48AC-8324-2D260E914D6F}" type="datetimeFigureOut">
              <a:rPr lang="es-MX" smtClean="0"/>
              <a:t>17/02/2015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8CBD-4B75-4053-8B76-313409A5C8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4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56AC-6183-48AC-8324-2D260E914D6F}" type="datetimeFigureOut">
              <a:rPr lang="es-MX" smtClean="0"/>
              <a:t>17/02/2015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8CBD-4B75-4053-8B76-313409A5C8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283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56AC-6183-48AC-8324-2D260E914D6F}" type="datetimeFigureOut">
              <a:rPr lang="es-MX" smtClean="0"/>
              <a:t>17/02/2015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8CBD-4B75-4053-8B76-313409A5C8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995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56AC-6183-48AC-8324-2D260E914D6F}" type="datetimeFigureOut">
              <a:rPr lang="es-MX" smtClean="0"/>
              <a:t>17/02/2015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8CBD-4B75-4053-8B76-313409A5C8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031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56AC-6183-48AC-8324-2D260E914D6F}" type="datetimeFigureOut">
              <a:rPr lang="es-MX" smtClean="0"/>
              <a:t>17/02/2015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8CBD-4B75-4053-8B76-313409A5C8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31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56AC-6183-48AC-8324-2D260E914D6F}" type="datetimeFigureOut">
              <a:rPr lang="es-MX" smtClean="0"/>
              <a:t>17/02/2015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8CBD-4B75-4053-8B76-313409A5C8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0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56AC-6183-48AC-8324-2D260E914D6F}" type="datetimeFigureOut">
              <a:rPr lang="es-MX" smtClean="0"/>
              <a:t>17/02/2015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8CBD-4B75-4053-8B76-313409A5C8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273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56AC-6183-48AC-8324-2D260E914D6F}" type="datetimeFigureOut">
              <a:rPr lang="es-MX" smtClean="0"/>
              <a:t>17/02/2015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8CBD-4B75-4053-8B76-313409A5C8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01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56AC-6183-48AC-8324-2D260E914D6F}" type="datetimeFigureOut">
              <a:rPr lang="es-MX" smtClean="0"/>
              <a:t>17/02/2015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8CBD-4B75-4053-8B76-313409A5C8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921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56AC-6183-48AC-8324-2D260E914D6F}" type="datetimeFigureOut">
              <a:rPr lang="es-MX" smtClean="0"/>
              <a:t>17/02/2015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8CBD-4B75-4053-8B76-313409A5C8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39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56AC-6183-48AC-8324-2D260E914D6F}" type="datetimeFigureOut">
              <a:rPr lang="es-MX" smtClean="0"/>
              <a:t>17/02/2015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8CBD-4B75-4053-8B76-313409A5C8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8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56AC-6183-48AC-8324-2D260E914D6F}" type="datetimeFigureOut">
              <a:rPr lang="es-MX" smtClean="0"/>
              <a:t>17/02/2015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8CBD-4B75-4053-8B76-313409A5C8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424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orgelessin.com/que-es-bootstrap-y-como-funciona-en-el-diseno-web/" TargetMode="External"/><Relationship Id="rId2" Type="http://schemas.openxmlformats.org/officeDocument/2006/relationships/hyperlink" Target="http://librosweb.es/libro/bootstrap_3/capitulo_1/la_primera_plantilla_bootstra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diavida.com/foro/dev/tutorial-bootstrap-para-principantes-4878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000" dirty="0" smtClean="0">
                <a:solidFill>
                  <a:srgbClr val="FFFF00"/>
                </a:solidFill>
              </a:rPr>
              <a:t>BOOTSTRAP</a:t>
            </a:r>
            <a:endParaRPr lang="es-MX" sz="8000" dirty="0">
              <a:solidFill>
                <a:srgbClr val="FFFF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FFC000"/>
                </a:solidFill>
              </a:rPr>
              <a:t>GERARDO AZUARA GARCÍA</a:t>
            </a:r>
            <a:endParaRPr lang="es-MX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3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BOOTSTRAP?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E</a:t>
            </a:r>
            <a:r>
              <a:rPr lang="es-MX" dirty="0" smtClean="0"/>
              <a:t>s un framework que permite crear interfaces web con CSS y JavaScript, cuya particularidad es la de adaptar la interfaz del sitio web al tamaño del dispositivo en que se visualice. 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64" y="4005064"/>
            <a:ext cx="4762500" cy="2667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9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Responsive Web Design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El sitio web se adapta automáticamente al tamaño de una PC, una Tablet u otro dispositivo. Esta técnica de diseño y desarrollo se conoce como “responsive design” o diseño adaptativo.</a:t>
            </a:r>
          </a:p>
          <a:p>
            <a:pPr algn="just"/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64" y="3825229"/>
            <a:ext cx="4896248" cy="306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2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beneficio de usar responsive design en un sitio web, es principalmente que el sitio web se adapta automáticamente al dispositivo desde donde se acceda.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2" y="3619500"/>
            <a:ext cx="54292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3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Framework trae varios elementos con estilos predefinidos fáciles de configurar: Botones, Menús desplegables, Formularios incluyendo todos sus elementos e integración </a:t>
            </a:r>
            <a:r>
              <a:rPr lang="es-MX" dirty="0" err="1"/>
              <a:t>jQuery</a:t>
            </a:r>
            <a:r>
              <a:rPr lang="es-MX" dirty="0"/>
              <a:t> para ofrecer ventanas y </a:t>
            </a:r>
            <a:r>
              <a:rPr lang="es-MX" dirty="0" err="1"/>
              <a:t>tooltips</a:t>
            </a:r>
            <a:r>
              <a:rPr lang="es-MX" dirty="0"/>
              <a:t> dinámicos.</a:t>
            </a:r>
          </a:p>
        </p:txBody>
      </p:sp>
    </p:spTree>
    <p:extLst>
      <p:ext uri="{BB962C8B-B14F-4D97-AF65-F5344CB8AC3E}">
        <p14:creationId xmlns:p14="http://schemas.microsoft.com/office/powerpoint/2010/main" val="10903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 CAROUSEL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Bootstrap</a:t>
            </a:r>
            <a:r>
              <a:rPr lang="es-MX" dirty="0"/>
              <a:t> incluye un slider JavaScript muy famoso llamado </a:t>
            </a:r>
            <a:r>
              <a:rPr lang="es-MX" dirty="0" err="1"/>
              <a:t>carousel</a:t>
            </a:r>
            <a:r>
              <a:rPr lang="es-MX" dirty="0"/>
              <a:t>. </a:t>
            </a:r>
          </a:p>
          <a:p>
            <a:r>
              <a:rPr lang="es-MX" dirty="0" smtClean="0"/>
              <a:t>Buscamos </a:t>
            </a:r>
            <a:r>
              <a:rPr lang="es-MX" dirty="0"/>
              <a:t>una o dos imágenes que queramos colocar en el slider principal y las guardamos en una nueva carpeta con nombre "</a:t>
            </a:r>
            <a:r>
              <a:rPr lang="es-MX" dirty="0" err="1" smtClean="0"/>
              <a:t>img</a:t>
            </a:r>
            <a:r>
              <a:rPr lang="es-MX" dirty="0" smtClean="0"/>
              <a:t>“. Luego </a:t>
            </a:r>
            <a:r>
              <a:rPr lang="es-MX" dirty="0"/>
              <a:t>vamos al código y creamos una nueva caja(div) para nuestro slider, y agregamos este </a:t>
            </a:r>
            <a:r>
              <a:rPr lang="es-MX" dirty="0" smtClean="0"/>
              <a:t>código.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8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 CAROUSEL</a:t>
            </a:r>
            <a:endParaRPr lang="es-MX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97" y="1356055"/>
            <a:ext cx="7672227" cy="538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2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 CAROUSEL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2" name="Picture 2" descr="http://4.bp.blogspot.com/-9LwR_tYcTbI/VKGeApo-R9I/AAAAAAAABg0/hNEZPHe2jgM/s1600/simpleresponsivequatestyleslide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6328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08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2D050"/>
            </a:gs>
            <a:gs pos="40000">
              <a:schemeClr val="tx1">
                <a:lumMod val="95000"/>
              </a:schemeClr>
            </a:gs>
            <a:gs pos="100000">
              <a:srgbClr val="00B050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librosweb.es/libro/bootstrap_3/capitulo_1/la_primera_plantilla_bootstrap.html</a:t>
            </a:r>
            <a:endParaRPr lang="es-MX" dirty="0" smtClean="0"/>
          </a:p>
          <a:p>
            <a:r>
              <a:rPr lang="es-MX" dirty="0">
                <a:hlinkClick r:id="rId3"/>
              </a:rPr>
              <a:t>http://jorgelessin.com/que-es-bootstrap-y-como-funciona-en-el-diseno-web</a:t>
            </a:r>
            <a:r>
              <a:rPr lang="es-MX" dirty="0" smtClean="0">
                <a:hlinkClick r:id="rId3"/>
              </a:rPr>
              <a:t>/</a:t>
            </a:r>
            <a:endParaRPr lang="es-MX" dirty="0" smtClean="0"/>
          </a:p>
          <a:p>
            <a:r>
              <a:rPr lang="es-MX" dirty="0">
                <a:hlinkClick r:id="rId4"/>
              </a:rPr>
              <a:t>http://</a:t>
            </a:r>
            <a:r>
              <a:rPr lang="es-MX" dirty="0" smtClean="0">
                <a:hlinkClick r:id="rId4"/>
              </a:rPr>
              <a:t>www.mediavida.com/foro/dev/tutorial-bootstrap-para-principantes-487865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8652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214</Words>
  <Application>Microsoft Office PowerPoint</Application>
  <PresentationFormat>Presentación en pantalla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BOOTSTRAP</vt:lpstr>
      <vt:lpstr>¿QUÉ ES BOOTSTRAP?</vt:lpstr>
      <vt:lpstr>Responsive Web Design</vt:lpstr>
      <vt:lpstr>Beneficios</vt:lpstr>
      <vt:lpstr>Funcionamiento</vt:lpstr>
      <vt:lpstr>EJEMPLO: CAROUSEL</vt:lpstr>
      <vt:lpstr>EJEMPLO: CAROUSEL</vt:lpstr>
      <vt:lpstr>EJEMPLO: CAROUSEL</vt:lpstr>
      <vt:lpstr>REFERENCIAS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Someone Azuara</dc:creator>
  <cp:lastModifiedBy>Someone Azuara</cp:lastModifiedBy>
  <cp:revision>12</cp:revision>
  <dcterms:created xsi:type="dcterms:W3CDTF">2015-02-17T16:45:36Z</dcterms:created>
  <dcterms:modified xsi:type="dcterms:W3CDTF">2015-02-18T02:40:10Z</dcterms:modified>
</cp:coreProperties>
</file>