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4" r:id="rId9"/>
    <p:sldId id="258"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1"/>
      </p:bgRef>
    </p:bg>
    <p:spTree>
      <p:nvGrpSpPr>
        <p:cNvPr id="1" name=""/>
        <p:cNvGrpSpPr/>
        <p:nvPr/>
      </p:nvGrpSpPr>
      <p:grpSpPr>
        <a:xfrm>
          <a:off x="0" y="0"/>
          <a:ext cx="0" cy="0"/>
          <a:chOff x="0" y="0"/>
          <a:chExt cx="0" cy="0"/>
        </a:xfrm>
      </p:grpSpPr>
      <p:sp>
        <p:nvSpPr>
          <p:cNvPr id="8" name="7 Rectángulo"/>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Conector recto"/>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Título"/>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s-ES" smtClean="0"/>
              <a:t>Haga clic para modificar el estilo de título del patrón</a:t>
            </a:r>
            <a:endParaRPr kumimoji="0" lang="en-US"/>
          </a:p>
        </p:txBody>
      </p:sp>
      <p:sp>
        <p:nvSpPr>
          <p:cNvPr id="25" name="24 Subtítulo"/>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31" name="30 Marcador de fecha"/>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6CEB9E9-EA05-490E-9C3A-74DBDC8D14D5}" type="datetimeFigureOut">
              <a:rPr lang="es-MX" smtClean="0"/>
              <a:t>17/02/2015</a:t>
            </a:fld>
            <a:endParaRPr lang="es-MX"/>
          </a:p>
        </p:txBody>
      </p:sp>
      <p:sp>
        <p:nvSpPr>
          <p:cNvPr id="18" name="17 Marcador de pie de página"/>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s-MX"/>
          </a:p>
        </p:txBody>
      </p:sp>
      <p:sp>
        <p:nvSpPr>
          <p:cNvPr id="29" name="28 Marcador de número de diapositiva"/>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926869C-07AC-4FF7-B746-674814ED399C}"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6CEB9E9-EA05-490E-9C3A-74DBDC8D14D5}" type="datetimeFigureOut">
              <a:rPr lang="es-MX" smtClean="0"/>
              <a:t>17/02/2015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926869C-07AC-4FF7-B746-674814ED399C}"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274955"/>
            <a:ext cx="1524000" cy="5851525"/>
          </a:xfrm>
        </p:spPr>
        <p:txBody>
          <a:bodyPr vert="eaVert" ancho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2"/>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242816" y="6557946"/>
            <a:ext cx="2002464" cy="226902"/>
          </a:xfrm>
        </p:spPr>
        <p:txBody>
          <a:bodyPr/>
          <a:lstStyle>
            <a:extLst/>
          </a:lstStyle>
          <a:p>
            <a:fld id="{06CEB9E9-EA05-490E-9C3A-74DBDC8D14D5}" type="datetimeFigureOut">
              <a:rPr lang="es-MX" smtClean="0"/>
              <a:t>17/02/2015</a:t>
            </a:fld>
            <a:endParaRPr lang="es-MX"/>
          </a:p>
        </p:txBody>
      </p:sp>
      <p:sp>
        <p:nvSpPr>
          <p:cNvPr id="5" name="4 Marcador de pie de página"/>
          <p:cNvSpPr>
            <a:spLocks noGrp="1"/>
          </p:cNvSpPr>
          <p:nvPr>
            <p:ph type="ftr" sz="quarter" idx="11"/>
          </p:nvPr>
        </p:nvSpPr>
        <p:spPr>
          <a:xfrm>
            <a:off x="457200" y="6556248"/>
            <a:ext cx="3657600" cy="228600"/>
          </a:xfrm>
        </p:spPr>
        <p:txBody>
          <a:bodyPr/>
          <a:lstStyle>
            <a:extLst/>
          </a:lstStyle>
          <a:p>
            <a:endParaRPr lang="es-MX"/>
          </a:p>
        </p:txBody>
      </p:sp>
      <p:sp>
        <p:nvSpPr>
          <p:cNvPr id="6" name="5 Marcador de número de diapositiva"/>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926869C-07AC-4FF7-B746-674814ED399C}"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6CEB9E9-EA05-490E-9C3A-74DBDC8D14D5}" type="datetimeFigureOut">
              <a:rPr lang="es-MX" smtClean="0"/>
              <a:t>17/02/2015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926869C-07AC-4FF7-B746-674814ED399C}"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6CEB9E9-EA05-490E-9C3A-74DBDC8D14D5}" type="datetimeFigureOut">
              <a:rPr lang="es-MX" smtClean="0"/>
              <a:t>17/02/2015</a:t>
            </a:fld>
            <a:endParaRPr lang="es-MX"/>
          </a:p>
        </p:txBody>
      </p:sp>
      <p:sp>
        <p:nvSpPr>
          <p:cNvPr id="5" name="4 Marcador de pie de página"/>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s-MX"/>
          </a:p>
        </p:txBody>
      </p:sp>
      <p:sp>
        <p:nvSpPr>
          <p:cNvPr id="6" name="5 Marcador de número de diapositiva"/>
          <p:cNvSpPr>
            <a:spLocks noGrp="1"/>
          </p:cNvSpPr>
          <p:nvPr>
            <p:ph type="sldNum" sz="quarter" idx="12"/>
          </p:nvPr>
        </p:nvSpPr>
        <p:spPr>
          <a:xfrm>
            <a:off x="6733952" y="6555112"/>
            <a:ext cx="588336" cy="228600"/>
          </a:xfrm>
        </p:spPr>
        <p:txBody>
          <a:bodyPr/>
          <a:lstStyle>
            <a:extLst/>
          </a:lstStyle>
          <a:p>
            <a:fld id="{7926869C-07AC-4FF7-B746-674814ED399C}"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6CEB9E9-EA05-490E-9C3A-74DBDC8D14D5}" type="datetimeFigureOut">
              <a:rPr lang="es-MX" smtClean="0"/>
              <a:t>17/02/2015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7926869C-07AC-4FF7-B746-674814ED399C}"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06CEB9E9-EA05-490E-9C3A-74DBDC8D14D5}" type="datetimeFigureOut">
              <a:rPr lang="es-MX" smtClean="0"/>
              <a:t>17/02/2015</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7926869C-07AC-4FF7-B746-674814ED399C}"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06CEB9E9-EA05-490E-9C3A-74DBDC8D14D5}" type="datetimeFigureOut">
              <a:rPr lang="es-MX" smtClean="0"/>
              <a:t>17/02/2015</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7926869C-07AC-4FF7-B746-674814ED399C}"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solidFill>
                  <a:schemeClr val="tx2"/>
                </a:solidFill>
              </a:defRPr>
            </a:lvl1pPr>
            <a:extLst/>
          </a:lstStyle>
          <a:p>
            <a:fld id="{06CEB9E9-EA05-490E-9C3A-74DBDC8D14D5}" type="datetimeFigureOut">
              <a:rPr lang="es-MX" smtClean="0"/>
              <a:t>17/02/2015</a:t>
            </a:fld>
            <a:endParaRPr lang="es-MX"/>
          </a:p>
        </p:txBody>
      </p:sp>
      <p:sp>
        <p:nvSpPr>
          <p:cNvPr id="3" name="2 Marcador de pie de página"/>
          <p:cNvSpPr>
            <a:spLocks noGrp="1"/>
          </p:cNvSpPr>
          <p:nvPr>
            <p:ph type="ftr" sz="quarter" idx="11"/>
          </p:nvPr>
        </p:nvSpPr>
        <p:spPr/>
        <p:txBody>
          <a:bodyPr/>
          <a:lstStyle>
            <a:lvl1pPr>
              <a:defRPr>
                <a:solidFill>
                  <a:schemeClr val="tx2"/>
                </a:solidFill>
              </a:defRPr>
            </a:lvl1pPr>
            <a:extLst/>
          </a:lstStyle>
          <a:p>
            <a:endParaRPr lang="es-MX"/>
          </a:p>
        </p:txBody>
      </p:sp>
      <p:sp>
        <p:nvSpPr>
          <p:cNvPr id="4" name="3 Marcador de número de diapositiva"/>
          <p:cNvSpPr>
            <a:spLocks noGrp="1"/>
          </p:cNvSpPr>
          <p:nvPr>
            <p:ph type="sldNum" sz="quarter" idx="12"/>
          </p:nvPr>
        </p:nvSpPr>
        <p:spPr/>
        <p:txBody>
          <a:bodyPr/>
          <a:lstStyle>
            <a:extLst/>
          </a:lstStyle>
          <a:p>
            <a:fld id="{7926869C-07AC-4FF7-B746-674814ED399C}"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6CEB9E9-EA05-490E-9C3A-74DBDC8D14D5}" type="datetimeFigureOut">
              <a:rPr lang="es-MX" smtClean="0"/>
              <a:t>17/02/2015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7926869C-07AC-4FF7-B746-674814ED399C}"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2"/>
      </p:bgRef>
    </p:bg>
    <p:spTree>
      <p:nvGrpSpPr>
        <p:cNvPr id="1" name=""/>
        <p:cNvGrpSpPr/>
        <p:nvPr/>
      </p:nvGrpSpPr>
      <p:grpSpPr>
        <a:xfrm>
          <a:off x="0" y="0"/>
          <a:ext cx="0" cy="0"/>
          <a:chOff x="0" y="0"/>
          <a:chExt cx="0" cy="0"/>
        </a:xfrm>
      </p:grpSpPr>
      <p:sp>
        <p:nvSpPr>
          <p:cNvPr id="8" name="7 Rectángulo"/>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s-ES" smtClean="0"/>
              <a:t>Haga clic para modificar el estilo de título del patrón</a:t>
            </a:r>
            <a:endParaRPr kumimoji="0" lang="en-US" dirty="0"/>
          </a:p>
        </p:txBody>
      </p:sp>
      <p:sp>
        <p:nvSpPr>
          <p:cNvPr id="4" name="3 Marcador de texto"/>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s-ES" smtClean="0"/>
              <a:t>Haga clic para modificar el estilo de texto del patrón</a:t>
            </a:r>
          </a:p>
        </p:txBody>
      </p:sp>
      <p:sp>
        <p:nvSpPr>
          <p:cNvPr id="5" name="4 Marcador de fecha"/>
          <p:cNvSpPr>
            <a:spLocks noGrp="1"/>
          </p:cNvSpPr>
          <p:nvPr>
            <p:ph type="dt" sz="half" idx="10"/>
          </p:nvPr>
        </p:nvSpPr>
        <p:spPr/>
        <p:txBody>
          <a:bodyPr/>
          <a:lstStyle>
            <a:extLst/>
          </a:lstStyle>
          <a:p>
            <a:fld id="{06CEB9E9-EA05-490E-9C3A-74DBDC8D14D5}" type="datetimeFigureOut">
              <a:rPr lang="es-MX" smtClean="0"/>
              <a:t>17/02/2015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7926869C-07AC-4FF7-B746-674814ED399C}" type="slidenum">
              <a:rPr lang="es-MX" smtClean="0"/>
              <a:t>‹Nº›</a:t>
            </a:fld>
            <a:endParaRPr lang="es-MX"/>
          </a:p>
        </p:txBody>
      </p:sp>
      <p:sp>
        <p:nvSpPr>
          <p:cNvPr id="10" name="9 Marcador de posición de imagen"/>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s-ES" smtClean="0"/>
              <a:t>Haga clic en el icono para agregar una imagen</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Marcador de título"/>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s-ES" smtClean="0"/>
              <a:t>Haga clic para modificar el estilo de título del patrón</a:t>
            </a:r>
            <a:endParaRPr kumimoji="0" lang="en-US"/>
          </a:p>
        </p:txBody>
      </p:sp>
      <p:sp>
        <p:nvSpPr>
          <p:cNvPr id="31" name="30 Marcador de texto"/>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7" name="26 Marcador de fecha"/>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6CEB9E9-EA05-490E-9C3A-74DBDC8D14D5}" type="datetimeFigureOut">
              <a:rPr lang="es-MX" smtClean="0"/>
              <a:t>17/02/2015</a:t>
            </a:fld>
            <a:endParaRPr lang="es-MX"/>
          </a:p>
        </p:txBody>
      </p:sp>
      <p:sp>
        <p:nvSpPr>
          <p:cNvPr id="4" name="3 Marcador de pie de página"/>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s-MX"/>
          </a:p>
        </p:txBody>
      </p:sp>
      <p:sp>
        <p:nvSpPr>
          <p:cNvPr id="16" name="15 Marcador de número de diapositiva"/>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926869C-07AC-4FF7-B746-674814ED399C}"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ebestilo.com/javascript/js01.phtml" TargetMode="External"/><Relationship Id="rId2" Type="http://schemas.openxmlformats.org/officeDocument/2006/relationships/hyperlink" Target="http://www.maestrosdelweb.com/que-es-javascript/" TargetMode="External"/><Relationship Id="rId1" Type="http://schemas.openxmlformats.org/officeDocument/2006/relationships/slideLayout" Target="../slideLayouts/slideLayout2.xml"/><Relationship Id="rId4" Type="http://schemas.openxmlformats.org/officeDocument/2006/relationships/hyperlink" Target="http://librosweb.es/libro/javascript/capitulo_2.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JavaScript</a:t>
            </a:r>
            <a:endParaRPr lang="es-MX" dirty="0"/>
          </a:p>
        </p:txBody>
      </p:sp>
      <p:sp>
        <p:nvSpPr>
          <p:cNvPr id="3" name="2 Subtítulo"/>
          <p:cNvSpPr>
            <a:spLocks noGrp="1"/>
          </p:cNvSpPr>
          <p:nvPr>
            <p:ph type="subTitle" idx="1"/>
          </p:nvPr>
        </p:nvSpPr>
        <p:spPr/>
        <p:txBody>
          <a:bodyPr/>
          <a:lstStyle/>
          <a:p>
            <a:r>
              <a:rPr lang="es-MX" dirty="0" smtClean="0"/>
              <a:t>Gerardo Azuara García</a:t>
            </a:r>
            <a:endParaRPr lang="es-MX" dirty="0"/>
          </a:p>
        </p:txBody>
      </p:sp>
    </p:spTree>
    <p:extLst>
      <p:ext uri="{BB962C8B-B14F-4D97-AF65-F5344CB8AC3E}">
        <p14:creationId xmlns:p14="http://schemas.microsoft.com/office/powerpoint/2010/main" val="15522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¿Qué es </a:t>
            </a:r>
            <a:r>
              <a:rPr lang="es-MX" dirty="0" err="1" smtClean="0"/>
              <a:t>javascript</a:t>
            </a:r>
            <a:r>
              <a:rPr lang="es-MX" dirty="0" smtClean="0"/>
              <a:t>?</a:t>
            </a:r>
            <a:endParaRPr lang="es-MX" dirty="0"/>
          </a:p>
        </p:txBody>
      </p:sp>
      <p:sp>
        <p:nvSpPr>
          <p:cNvPr id="3" name="2 Marcador de contenido"/>
          <p:cNvSpPr>
            <a:spLocks noGrp="1"/>
          </p:cNvSpPr>
          <p:nvPr>
            <p:ph idx="1"/>
          </p:nvPr>
        </p:nvSpPr>
        <p:spPr/>
        <p:txBody>
          <a:bodyPr>
            <a:normAutofit/>
          </a:bodyPr>
          <a:lstStyle/>
          <a:p>
            <a:pPr algn="just"/>
            <a:r>
              <a:rPr lang="es-MX" dirty="0" err="1"/>
              <a:t>Javascript</a:t>
            </a:r>
            <a:r>
              <a:rPr lang="es-MX" dirty="0"/>
              <a:t> es un lenguaje </a:t>
            </a:r>
            <a:r>
              <a:rPr lang="es-MX" dirty="0" smtClean="0"/>
              <a:t>de programación que </a:t>
            </a:r>
            <a:r>
              <a:rPr lang="es-MX" dirty="0"/>
              <a:t>puede ser utilizado por profesionales y para quienes se inician en el desarrollo y diseño de sitios web. No requiere de compilación ya que el lenguaje funciona del lado del cliente, los navegadores son los encargados de interpretar estos códigos.</a:t>
            </a:r>
          </a:p>
          <a:p>
            <a:pPr algn="just"/>
            <a:endParaRPr lang="es-MX" dirty="0"/>
          </a:p>
        </p:txBody>
      </p:sp>
    </p:spTree>
    <p:extLst>
      <p:ext uri="{BB962C8B-B14F-4D97-AF65-F5344CB8AC3E}">
        <p14:creationId xmlns:p14="http://schemas.microsoft.com/office/powerpoint/2010/main" val="198066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¿Java o </a:t>
            </a:r>
            <a:r>
              <a:rPr lang="es-MX" dirty="0" err="1" smtClean="0"/>
              <a:t>javascript</a:t>
            </a:r>
            <a:r>
              <a:rPr lang="es-MX" dirty="0" smtClean="0"/>
              <a:t>?</a:t>
            </a:r>
            <a:endParaRPr lang="es-MX" dirty="0"/>
          </a:p>
        </p:txBody>
      </p:sp>
      <p:sp>
        <p:nvSpPr>
          <p:cNvPr id="3" name="2 Marcador de contenido"/>
          <p:cNvSpPr>
            <a:spLocks noGrp="1"/>
          </p:cNvSpPr>
          <p:nvPr>
            <p:ph idx="1"/>
          </p:nvPr>
        </p:nvSpPr>
        <p:spPr/>
        <p:txBody>
          <a:bodyPr/>
          <a:lstStyle/>
          <a:p>
            <a:pPr algn="just"/>
            <a:r>
              <a:rPr lang="es-MX" dirty="0"/>
              <a:t>Muchos confunden el </a:t>
            </a:r>
            <a:r>
              <a:rPr lang="es-MX" dirty="0" err="1"/>
              <a:t>Javascript</a:t>
            </a:r>
            <a:r>
              <a:rPr lang="es-MX" dirty="0"/>
              <a:t> con el Java pero ambos lenguajes son diferentes y </a:t>
            </a:r>
            <a:r>
              <a:rPr lang="es-MX" dirty="0" smtClean="0"/>
              <a:t>tienen </a:t>
            </a:r>
            <a:r>
              <a:rPr lang="es-MX" dirty="0"/>
              <a:t>sus características singulares. </a:t>
            </a:r>
            <a:r>
              <a:rPr lang="es-MX" dirty="0" err="1"/>
              <a:t>Javascript</a:t>
            </a:r>
            <a:r>
              <a:rPr lang="es-MX" dirty="0"/>
              <a:t> tiene la ventaja de ser incorporado en cualquier página web, puede ser ejecutado sin la necesidad de instalar otro programa para ser visualizado.</a:t>
            </a:r>
          </a:p>
          <a:p>
            <a:pPr algn="just"/>
            <a:endParaRPr lang="es-MX" dirty="0"/>
          </a:p>
        </p:txBody>
      </p:sp>
    </p:spTree>
    <p:extLst>
      <p:ext uri="{BB962C8B-B14F-4D97-AF65-F5344CB8AC3E}">
        <p14:creationId xmlns:p14="http://schemas.microsoft.com/office/powerpoint/2010/main" val="427805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¿Java o </a:t>
            </a:r>
            <a:r>
              <a:rPr lang="es-MX" dirty="0" err="1"/>
              <a:t>javascript</a:t>
            </a:r>
            <a:r>
              <a:rPr lang="es-MX" dirty="0"/>
              <a:t>?</a:t>
            </a:r>
          </a:p>
        </p:txBody>
      </p:sp>
      <p:sp>
        <p:nvSpPr>
          <p:cNvPr id="3" name="2 Marcador de contenido"/>
          <p:cNvSpPr>
            <a:spLocks noGrp="1"/>
          </p:cNvSpPr>
          <p:nvPr>
            <p:ph idx="1"/>
          </p:nvPr>
        </p:nvSpPr>
        <p:spPr/>
        <p:txBody>
          <a:bodyPr>
            <a:normAutofit fontScale="92500"/>
          </a:bodyPr>
          <a:lstStyle/>
          <a:p>
            <a:pPr algn="just"/>
            <a:r>
              <a:rPr lang="es-MX" dirty="0"/>
              <a:t>Java por su parte tiene como principal característica ser un lenguaje independiente de la plataforma. Se puede crear todo tipo de programa que puede ser ejecutado en cualquier ordenador del mercado: Linux, Windows, Apple, etc. Debido a sus características también es muy utilizado para internet.</a:t>
            </a:r>
          </a:p>
          <a:p>
            <a:pPr algn="just"/>
            <a:endParaRPr lang="es-MX" dirty="0"/>
          </a:p>
          <a:p>
            <a:pPr algn="just"/>
            <a:r>
              <a:rPr lang="es-MX" dirty="0"/>
              <a:t>Como síntesis se pude decir que </a:t>
            </a:r>
            <a:r>
              <a:rPr lang="es-MX" dirty="0" err="1"/>
              <a:t>Javascript</a:t>
            </a:r>
            <a:r>
              <a:rPr lang="es-MX" dirty="0"/>
              <a:t> es un lenguaje interpretado, basado en prototipos, mientras que Java es un lenguaje más orientado a objetos.</a:t>
            </a:r>
          </a:p>
        </p:txBody>
      </p:sp>
    </p:spTree>
    <p:extLst>
      <p:ext uri="{BB962C8B-B14F-4D97-AF65-F5344CB8AC3E}">
        <p14:creationId xmlns:p14="http://schemas.microsoft.com/office/powerpoint/2010/main" val="140160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¿Cómo identificarlo?</a:t>
            </a:r>
            <a:endParaRPr lang="es-MX" dirty="0"/>
          </a:p>
        </p:txBody>
      </p:sp>
      <p:sp>
        <p:nvSpPr>
          <p:cNvPr id="3" name="2 Marcador de contenido"/>
          <p:cNvSpPr>
            <a:spLocks noGrp="1"/>
          </p:cNvSpPr>
          <p:nvPr>
            <p:ph idx="1"/>
          </p:nvPr>
        </p:nvSpPr>
        <p:spPr/>
        <p:txBody>
          <a:bodyPr/>
          <a:lstStyle/>
          <a:p>
            <a:pPr algn="just"/>
            <a:r>
              <a:rPr lang="es-MX" dirty="0"/>
              <a:t>El código </a:t>
            </a:r>
            <a:r>
              <a:rPr lang="es-MX" dirty="0" err="1"/>
              <a:t>javascript</a:t>
            </a:r>
            <a:r>
              <a:rPr lang="es-MX" dirty="0"/>
              <a:t> podemos encontrarlo dentro de las etiquetas &lt;</a:t>
            </a:r>
            <a:r>
              <a:rPr lang="es-MX" dirty="0" err="1"/>
              <a:t>body</a:t>
            </a:r>
            <a:r>
              <a:rPr lang="es-MX" dirty="0"/>
              <a:t>&gt;&lt;/</a:t>
            </a:r>
            <a:r>
              <a:rPr lang="es-MX" dirty="0" err="1"/>
              <a:t>body</a:t>
            </a:r>
            <a:r>
              <a:rPr lang="es-MX" dirty="0"/>
              <a:t>&gt; de nuestras páginas web. Por lo general se insertan entre: &lt;script&gt;&lt;/script&gt;. También pueden estar ubicados en ficheros externos usando:</a:t>
            </a:r>
          </a:p>
          <a:p>
            <a:pPr algn="just"/>
            <a:endParaRPr lang="es-MX" dirty="0"/>
          </a:p>
          <a:p>
            <a:pPr marL="0" indent="0" algn="just">
              <a:buNone/>
            </a:pPr>
            <a:r>
              <a:rPr lang="es-MX" sz="2000" dirty="0"/>
              <a:t>&lt;script </a:t>
            </a:r>
            <a:r>
              <a:rPr lang="es-MX" sz="2000" dirty="0" err="1"/>
              <a:t>type</a:t>
            </a:r>
            <a:r>
              <a:rPr lang="es-MX" sz="2000" dirty="0"/>
              <a:t>="</a:t>
            </a:r>
            <a:r>
              <a:rPr lang="es-MX" sz="2000" dirty="0" err="1"/>
              <a:t>text</a:t>
            </a:r>
            <a:r>
              <a:rPr lang="es-MX" sz="2000" dirty="0"/>
              <a:t>/</a:t>
            </a:r>
            <a:r>
              <a:rPr lang="es-MX" sz="2000" dirty="0" err="1"/>
              <a:t>javascript</a:t>
            </a:r>
            <a:r>
              <a:rPr lang="es-MX" sz="2000" dirty="0"/>
              <a:t>" </a:t>
            </a:r>
            <a:r>
              <a:rPr lang="es-MX" sz="2000" dirty="0" err="1"/>
              <a:t>src</a:t>
            </a:r>
            <a:r>
              <a:rPr lang="es-MX" sz="2000" dirty="0"/>
              <a:t>="micodigo.js"&gt;&lt;/script&gt;</a:t>
            </a:r>
          </a:p>
        </p:txBody>
      </p:sp>
    </p:spTree>
    <p:extLst>
      <p:ext uri="{BB962C8B-B14F-4D97-AF65-F5344CB8AC3E}">
        <p14:creationId xmlns:p14="http://schemas.microsoft.com/office/powerpoint/2010/main" val="24611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¿cómo Agregarlo a html?</a:t>
            </a:r>
            <a:endParaRPr lang="es-MX" dirty="0"/>
          </a:p>
        </p:txBody>
      </p:sp>
      <p:sp>
        <p:nvSpPr>
          <p:cNvPr id="3" name="2 Marcador de contenido"/>
          <p:cNvSpPr>
            <a:spLocks noGrp="1"/>
          </p:cNvSpPr>
          <p:nvPr>
            <p:ph idx="1"/>
          </p:nvPr>
        </p:nvSpPr>
        <p:spPr/>
        <p:txBody>
          <a:bodyPr>
            <a:normAutofit/>
          </a:bodyPr>
          <a:lstStyle/>
          <a:p>
            <a:pPr algn="just"/>
            <a:r>
              <a:rPr lang="es-MX" dirty="0"/>
              <a:t>La forma mas frecuente de hacerlo es utilizando la directiva &lt;script&gt; en un documento HTML (se pueden incluir tantas directivas &lt;script&gt; como se quiera en un documento). El formato es el siguiente:</a:t>
            </a:r>
          </a:p>
          <a:p>
            <a:pPr algn="just"/>
            <a:endParaRPr lang="es-MX" dirty="0"/>
          </a:p>
          <a:p>
            <a:pPr algn="just"/>
            <a:r>
              <a:rPr lang="es-MX" dirty="0"/>
              <a:t>&lt;script </a:t>
            </a:r>
            <a:r>
              <a:rPr lang="es-MX" dirty="0" err="1"/>
              <a:t>language</a:t>
            </a:r>
            <a:r>
              <a:rPr lang="es-MX" dirty="0"/>
              <a:t>="</a:t>
            </a:r>
            <a:r>
              <a:rPr lang="es-MX" dirty="0" err="1"/>
              <a:t>Javascript</a:t>
            </a:r>
            <a:r>
              <a:rPr lang="es-MX" dirty="0"/>
              <a:t> 1.3"&gt;</a:t>
            </a:r>
          </a:p>
          <a:p>
            <a:pPr algn="just"/>
            <a:r>
              <a:rPr lang="es-MX" dirty="0"/>
              <a:t>El atributo lenguaje hace referencia a la versión de JavaScript que se va a utilizar en dicho script. </a:t>
            </a:r>
          </a:p>
        </p:txBody>
      </p:sp>
    </p:spTree>
    <p:extLst>
      <p:ext uri="{BB962C8B-B14F-4D97-AF65-F5344CB8AC3E}">
        <p14:creationId xmlns:p14="http://schemas.microsoft.com/office/powerpoint/2010/main" val="917696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¿cómo Agregarlo a html?</a:t>
            </a:r>
          </a:p>
        </p:txBody>
      </p:sp>
      <p:sp>
        <p:nvSpPr>
          <p:cNvPr id="3" name="2 Marcador de contenido"/>
          <p:cNvSpPr>
            <a:spLocks noGrp="1"/>
          </p:cNvSpPr>
          <p:nvPr>
            <p:ph idx="1"/>
          </p:nvPr>
        </p:nvSpPr>
        <p:spPr/>
        <p:txBody>
          <a:bodyPr>
            <a:normAutofit fontScale="85000" lnSpcReduction="10000"/>
          </a:bodyPr>
          <a:lstStyle/>
          <a:p>
            <a:pPr algn="just"/>
            <a:r>
              <a:rPr lang="es-MX" dirty="0"/>
              <a:t>Otro atributo de la directiva script es </a:t>
            </a:r>
            <a:r>
              <a:rPr lang="es-MX" dirty="0" err="1"/>
              <a:t>src</a:t>
            </a:r>
            <a:r>
              <a:rPr lang="es-MX" dirty="0"/>
              <a:t>, que puede usarse para incluir un archivo externo que contiene JavaScript y que quiere incluirse en el código HTML.</a:t>
            </a:r>
          </a:p>
          <a:p>
            <a:pPr algn="just"/>
            <a:endParaRPr lang="es-MX" dirty="0"/>
          </a:p>
          <a:p>
            <a:pPr algn="just"/>
            <a:r>
              <a:rPr lang="es-MX" dirty="0"/>
              <a:t>&lt;script </a:t>
            </a:r>
            <a:r>
              <a:rPr lang="es-MX" dirty="0" err="1"/>
              <a:t>language</a:t>
            </a:r>
            <a:r>
              <a:rPr lang="es-MX" dirty="0"/>
              <a:t>="JavaScript" </a:t>
            </a:r>
            <a:r>
              <a:rPr lang="es-MX" dirty="0" err="1"/>
              <a:t>src</a:t>
            </a:r>
            <a:r>
              <a:rPr lang="es-MX" dirty="0"/>
              <a:t> ="archivo.js"&gt; &lt;/script&gt;</a:t>
            </a:r>
          </a:p>
          <a:p>
            <a:pPr algn="just"/>
            <a:r>
              <a:rPr lang="es-MX" dirty="0"/>
              <a:t>El archivo externo simplemente es un archivo del texto que contiene código JavaScript, y cuyo nombre acaba con la extensión </a:t>
            </a:r>
            <a:r>
              <a:rPr lang="es-MX" dirty="0" err="1"/>
              <a:t>js</a:t>
            </a:r>
            <a:r>
              <a:rPr lang="es-MX" dirty="0"/>
              <a:t>.</a:t>
            </a:r>
          </a:p>
          <a:p>
            <a:pPr algn="just"/>
            <a:endParaRPr lang="es-MX" dirty="0"/>
          </a:p>
          <a:p>
            <a:pPr algn="just"/>
            <a:r>
              <a:rPr lang="es-MX" dirty="0"/>
              <a:t>Puede incluirse también código JavaScript como respuesta a algún evento:</a:t>
            </a:r>
          </a:p>
          <a:p>
            <a:pPr algn="just"/>
            <a:r>
              <a:rPr lang="es-MX" dirty="0"/>
              <a:t>&lt;input </a:t>
            </a:r>
            <a:r>
              <a:rPr lang="es-MX" dirty="0" err="1"/>
              <a:t>type</a:t>
            </a:r>
            <a:r>
              <a:rPr lang="es-MX" dirty="0"/>
              <a:t>="</a:t>
            </a:r>
            <a:r>
              <a:rPr lang="es-MX" dirty="0" err="1"/>
              <a:t>submit</a:t>
            </a:r>
            <a:r>
              <a:rPr lang="es-MX" dirty="0"/>
              <a:t>" </a:t>
            </a:r>
            <a:r>
              <a:rPr lang="es-MX" dirty="0" err="1"/>
              <a:t>onclick</a:t>
            </a:r>
            <a:r>
              <a:rPr lang="es-MX" dirty="0"/>
              <a:t>="</a:t>
            </a:r>
            <a:r>
              <a:rPr lang="es-MX" dirty="0" err="1"/>
              <a:t>alert</a:t>
            </a:r>
            <a:r>
              <a:rPr lang="es-MX" dirty="0"/>
              <a:t>('Acabas de hacer </a:t>
            </a:r>
            <a:r>
              <a:rPr lang="es-MX" dirty="0" err="1"/>
              <a:t>click</a:t>
            </a:r>
            <a:r>
              <a:rPr lang="es-MX" dirty="0"/>
              <a:t>');</a:t>
            </a:r>
            <a:r>
              <a:rPr lang="es-MX" dirty="0" err="1"/>
              <a:t>return</a:t>
            </a:r>
            <a:r>
              <a:rPr lang="es-MX" dirty="0"/>
              <a:t> false;" </a:t>
            </a:r>
            <a:r>
              <a:rPr lang="es-MX" dirty="0" err="1"/>
              <a:t>value</a:t>
            </a:r>
            <a:r>
              <a:rPr lang="es-MX" dirty="0"/>
              <a:t>="</a:t>
            </a:r>
            <a:r>
              <a:rPr lang="es-MX" dirty="0" err="1"/>
              <a:t>Click</a:t>
            </a:r>
            <a:r>
              <a:rPr lang="es-MX" dirty="0"/>
              <a:t>"&gt;</a:t>
            </a:r>
          </a:p>
          <a:p>
            <a:pPr algn="just"/>
            <a:endParaRPr lang="es-MX" dirty="0"/>
          </a:p>
        </p:txBody>
      </p:sp>
    </p:spTree>
    <p:extLst>
      <p:ext uri="{BB962C8B-B14F-4D97-AF65-F5344CB8AC3E}">
        <p14:creationId xmlns:p14="http://schemas.microsoft.com/office/powerpoint/2010/main" val="13889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a:t>
            </a:r>
            <a:endParaRPr lang="es-MX"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87" y="3573016"/>
            <a:ext cx="8070456"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Mensaje mostrado con &quot;alert()&quot; en Firef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231567"/>
            <a:ext cx="3890392" cy="311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17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referencias</a:t>
            </a:r>
            <a:endParaRPr lang="es-MX" dirty="0"/>
          </a:p>
        </p:txBody>
      </p:sp>
      <p:sp>
        <p:nvSpPr>
          <p:cNvPr id="3" name="2 Marcador de contenido"/>
          <p:cNvSpPr>
            <a:spLocks noGrp="1"/>
          </p:cNvSpPr>
          <p:nvPr>
            <p:ph idx="1"/>
          </p:nvPr>
        </p:nvSpPr>
        <p:spPr/>
        <p:txBody>
          <a:bodyPr/>
          <a:lstStyle/>
          <a:p>
            <a:r>
              <a:rPr lang="es-MX" dirty="0">
                <a:hlinkClick r:id="rId2"/>
              </a:rPr>
              <a:t>http://www.maestrosdelweb.com/que-es-javascript</a:t>
            </a:r>
            <a:r>
              <a:rPr lang="es-MX" dirty="0" smtClean="0">
                <a:hlinkClick r:id="rId2"/>
              </a:rPr>
              <a:t>/</a:t>
            </a:r>
            <a:endParaRPr lang="es-MX" dirty="0" smtClean="0"/>
          </a:p>
          <a:p>
            <a:r>
              <a:rPr lang="es-MX" dirty="0">
                <a:hlinkClick r:id="rId3"/>
              </a:rPr>
              <a:t>http://</a:t>
            </a:r>
            <a:r>
              <a:rPr lang="es-MX" dirty="0" smtClean="0">
                <a:hlinkClick r:id="rId3"/>
              </a:rPr>
              <a:t>www.webestilo.com/javascript/js01.phtml</a:t>
            </a:r>
            <a:endParaRPr lang="es-MX" dirty="0" smtClean="0"/>
          </a:p>
          <a:p>
            <a:r>
              <a:rPr lang="es-MX" dirty="0">
                <a:hlinkClick r:id="rId4"/>
              </a:rPr>
              <a:t>http://</a:t>
            </a:r>
            <a:r>
              <a:rPr lang="es-MX" dirty="0" smtClean="0">
                <a:hlinkClick r:id="rId4"/>
              </a:rPr>
              <a:t>librosweb.es/libro/javascript/capitulo_2.html</a:t>
            </a:r>
            <a:endParaRPr lang="es-MX" dirty="0" smtClean="0"/>
          </a:p>
          <a:p>
            <a:endParaRPr lang="es-MX" dirty="0" smtClean="0"/>
          </a:p>
          <a:p>
            <a:endParaRPr lang="es-MX" dirty="0"/>
          </a:p>
        </p:txBody>
      </p:sp>
    </p:spTree>
    <p:extLst>
      <p:ext uri="{BB962C8B-B14F-4D97-AF65-F5344CB8AC3E}">
        <p14:creationId xmlns:p14="http://schemas.microsoft.com/office/powerpoint/2010/main" val="4157670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o">
  <a:themeElements>
    <a:clrScheme name="E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pulento">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58</TotalTime>
  <Words>435</Words>
  <Application>Microsoft Office PowerPoint</Application>
  <PresentationFormat>Presentación en pantalla (4:3)</PresentationFormat>
  <Paragraphs>32</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Opulento</vt:lpstr>
      <vt:lpstr>JavaScript</vt:lpstr>
      <vt:lpstr>¿Qué es javascript?</vt:lpstr>
      <vt:lpstr>¿Java o javascript?</vt:lpstr>
      <vt:lpstr>¿Java o javascript?</vt:lpstr>
      <vt:lpstr>¿Cómo identificarlo?</vt:lpstr>
      <vt:lpstr>¿cómo Agregarlo a html?</vt:lpstr>
      <vt:lpstr>¿cómo Agregarlo a html?</vt:lpstr>
      <vt:lpstr>ejemplo</vt:lpstr>
      <vt:lpstr>referencias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Someone Azuara</dc:creator>
  <cp:lastModifiedBy>Someone Azuara</cp:lastModifiedBy>
  <cp:revision>7</cp:revision>
  <dcterms:created xsi:type="dcterms:W3CDTF">2015-02-18T02:41:54Z</dcterms:created>
  <dcterms:modified xsi:type="dcterms:W3CDTF">2015-02-18T03:40:38Z</dcterms:modified>
</cp:coreProperties>
</file>