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92C65E-E440-4714-822E-8B6619D90B5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D1694A-466F-4CD8-8F56-4E947DF3CECF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C65E-E440-4714-822E-8B6619D90B5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694A-466F-4CD8-8F56-4E947DF3CECF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C65E-E440-4714-822E-8B6619D90B5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694A-466F-4CD8-8F56-4E947DF3CECF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C65E-E440-4714-822E-8B6619D90B5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694A-466F-4CD8-8F56-4E947DF3CECF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C65E-E440-4714-822E-8B6619D90B5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694A-466F-4CD8-8F56-4E947DF3CECF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C65E-E440-4714-822E-8B6619D90B5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694A-466F-4CD8-8F56-4E947DF3CECF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C65E-E440-4714-822E-8B6619D90B5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694A-466F-4CD8-8F56-4E947DF3CECF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C65E-E440-4714-822E-8B6619D90B5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694A-466F-4CD8-8F56-4E947DF3CECF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C65E-E440-4714-822E-8B6619D90B5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694A-466F-4CD8-8F56-4E947DF3CEC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C65E-E440-4714-822E-8B6619D90B5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694A-466F-4CD8-8F56-4E947DF3CEC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C65E-E440-4714-822E-8B6619D90B5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694A-466F-4CD8-8F56-4E947DF3CEC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392C65E-E440-4714-822E-8B6619D90B58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5D1694A-466F-4CD8-8F56-4E947DF3CECF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SISTEMA CONTROLADOR DE VERSIONES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 smtClean="0"/>
              <a:t>GERARDO AZUARA GARCÍA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651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 smtClean="0"/>
              <a:t>El </a:t>
            </a:r>
            <a:r>
              <a:rPr lang="es-MX" dirty="0"/>
              <a:t>control de versiones es un sistema que registra los cambios realizados sobre un archivo o conjunto de archivos a lo largo del tiempo, de modo que </a:t>
            </a:r>
            <a:r>
              <a:rPr lang="es-MX" dirty="0" smtClean="0"/>
              <a:t>se puede </a:t>
            </a:r>
            <a:r>
              <a:rPr lang="es-MX" dirty="0"/>
              <a:t>recuperar versiones específicas más </a:t>
            </a:r>
            <a:r>
              <a:rPr lang="es-MX" dirty="0" smtClean="0"/>
              <a:t>adelante.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343" y="3861048"/>
            <a:ext cx="4444468" cy="25252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5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b="1" dirty="0"/>
              <a:t>Centralizados</a:t>
            </a:r>
            <a:r>
              <a:rPr lang="es-MX" dirty="0"/>
              <a:t>: existe un repositorio centralizado de todo el código, del cual es responsable un único usuario </a:t>
            </a:r>
            <a:r>
              <a:rPr lang="es-MX" dirty="0" smtClean="0"/>
              <a:t>Se </a:t>
            </a:r>
            <a:r>
              <a:rPr lang="es-MX" dirty="0"/>
              <a:t>facilitan las tareas administrativas a cambio de reducir </a:t>
            </a:r>
            <a:r>
              <a:rPr lang="es-MX" dirty="0" smtClean="0"/>
              <a:t>flexibilidad.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dirty="0" smtClean="0"/>
              <a:t>Arquitecturas de almacenamiento</a:t>
            </a:r>
            <a:endParaRPr lang="es-MX" sz="4400" dirty="0"/>
          </a:p>
        </p:txBody>
      </p:sp>
      <p:pic>
        <p:nvPicPr>
          <p:cNvPr id="3074" name="Picture 2" descr="http://www.21projects.com/wp-content/uploads/2009/09/subversion_logo-384x3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5095">
            <a:off x="5070465" y="3698388"/>
            <a:ext cx="2991309" cy="25862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ages.visual-paradigm.com/bpva/provides/teamwork/cvs_concurrent_modeling_ill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2980">
            <a:off x="1501981" y="4036631"/>
            <a:ext cx="2869904" cy="25932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42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Distribuidos:</a:t>
            </a:r>
            <a:r>
              <a:rPr lang="es-MX" dirty="0"/>
              <a:t> Cada usuario tiene su propio repositorio. Los distintos repositorios pueden intercambiar y mezclar revisiones entre ellos.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Es </a:t>
            </a:r>
            <a:r>
              <a:rPr lang="es-MX" dirty="0"/>
              <a:t>frecuente el uso de un </a:t>
            </a:r>
            <a:r>
              <a:rPr lang="es-MX" dirty="0" smtClean="0"/>
              <a:t>repositorio que </a:t>
            </a:r>
            <a:r>
              <a:rPr lang="es-MX" dirty="0"/>
              <a:t>sirve de punto de sincronización de los distintos repositorios locales. 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dirty="0"/>
              <a:t>Arquitecturas de almacenamiento</a:t>
            </a:r>
          </a:p>
        </p:txBody>
      </p:sp>
      <p:pic>
        <p:nvPicPr>
          <p:cNvPr id="4098" name="Picture 2" descr="https://www.rosehosting.com/blog/wp-content/uploads/2014/05/how-to-install-and-set-up-git-on-ubuntu-14-04-lts-v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372" y="4221088"/>
            <a:ext cx="2353444" cy="23534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upload.wikimedia.org/wikipedia/commons/thumb/9/9a/New_Mercurial_logo.svg/2000px-New_Mercurial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15052"/>
            <a:ext cx="2148853" cy="25786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79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 smtClean="0"/>
              <a:t>Es </a:t>
            </a:r>
            <a:r>
              <a:rPr lang="es-MX" dirty="0"/>
              <a:t>un software de control de versiones diseñado por </a:t>
            </a:r>
            <a:r>
              <a:rPr lang="es-MX" dirty="0" err="1"/>
              <a:t>Linus</a:t>
            </a:r>
            <a:r>
              <a:rPr lang="es-MX" dirty="0"/>
              <a:t> </a:t>
            </a:r>
            <a:r>
              <a:rPr lang="es-MX" dirty="0" err="1"/>
              <a:t>Torvalds</a:t>
            </a:r>
            <a:r>
              <a:rPr lang="es-MX" dirty="0"/>
              <a:t>, pensando en la eficiencia y la confiabilidad del mantenimiento de versiones de aplicaciones cuando estas tienen un gran número de archivos de código fuente.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Git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6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0769"/>
            <a:ext cx="7272808" cy="649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77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Los clientes no sólo descargan la última instantánea de los archivos: replican completamente el repositorio. 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Así, si un servidor muere, y estos sistemas estaban colaborando a través de él, cualquiera de los repositorios de los clientes puede copiarse en el servidor para restaurarlo.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Funcionamiento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3265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60</TotalTime>
  <Words>206</Words>
  <Application>Microsoft Office PowerPoint</Application>
  <PresentationFormat>Presentación en pantalla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Cartoné</vt:lpstr>
      <vt:lpstr>SISTEMA CONTROLADOR DE VERSIONES</vt:lpstr>
      <vt:lpstr>DEFINICIÓN</vt:lpstr>
      <vt:lpstr>Arquitecturas de almacenamiento</vt:lpstr>
      <vt:lpstr>Arquitecturas de almacenamiento</vt:lpstr>
      <vt:lpstr>Git</vt:lpstr>
      <vt:lpstr>Presentación de PowerPoint</vt:lpstr>
      <vt:lpstr>Funcionamiento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CONTROLADOR DE VERSIONES</dc:title>
  <dc:creator>Gerardo Azuara</dc:creator>
  <cp:lastModifiedBy>Someone Azuara</cp:lastModifiedBy>
  <cp:revision>6</cp:revision>
  <dcterms:created xsi:type="dcterms:W3CDTF">2015-01-28T01:24:18Z</dcterms:created>
  <dcterms:modified xsi:type="dcterms:W3CDTF">2015-01-28T02:24:38Z</dcterms:modified>
</cp:coreProperties>
</file>