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96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0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84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25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0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98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52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0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59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92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rgbClr val="00B050">
                <a:alpha val="6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B82C-C512-4AAC-9E16-C909EE00D49A}" type="datetimeFigureOut">
              <a:rPr lang="es-MX" smtClean="0"/>
              <a:t>05/02/2015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03C4-861E-428C-B482-35B5F2D9EC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87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rgbClr val="FFC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548680"/>
            <a:ext cx="7772400" cy="36004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MX" sz="13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HTML</a:t>
            </a:r>
            <a:br>
              <a:rPr lang="es-MX" sz="13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MX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Lenguaje de Marcado de Hipertexto</a:t>
            </a:r>
            <a:endParaRPr lang="es-MX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4581128"/>
            <a:ext cx="7344816" cy="1752600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GERARDO AZUARA GARCÍA</a:t>
            </a:r>
          </a:p>
          <a:p>
            <a:pPr algn="r"/>
            <a:r>
              <a:rPr lang="es-MX" dirty="0" smtClean="0"/>
              <a:t>6 DE FEBRERO DE 2015</a:t>
            </a:r>
            <a:endParaRPr lang="es-MX" dirty="0"/>
          </a:p>
        </p:txBody>
      </p:sp>
      <p:pic>
        <p:nvPicPr>
          <p:cNvPr id="5124" name="Picture 4" descr="https://lh6.googleusercontent.com/-NwnBrBwFEaI/AAAAAAAAAAI/AAAAAAAAACg/qOIxSLXKG50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833663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emresupcin.com/wp-content/uploads/2013/06/CSS-Resim-Boyutland%C4%B1rma-%C4%B0%C5%9Flemi_emresupc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HTML?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pPr algn="just"/>
            <a:r>
              <a:rPr lang="es-MX" dirty="0"/>
              <a:t>HTML es el lenguaje que se emplea para el desarrollo de páginas de internet. Está compuesto por una </a:t>
            </a:r>
            <a:r>
              <a:rPr lang="es-MX" dirty="0" smtClean="0"/>
              <a:t>serie </a:t>
            </a:r>
            <a:r>
              <a:rPr lang="es-MX" dirty="0"/>
              <a:t>de etiquetas que el navegador interpreta y da forma en la </a:t>
            </a:r>
            <a:r>
              <a:rPr lang="es-MX" dirty="0" smtClean="0"/>
              <a:t>pantalla.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30" y="2564904"/>
            <a:ext cx="2852936" cy="28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ETIQUETAS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 smtClean="0"/>
              <a:t>En el siguiente código podemos ver dos tipos de etiquetas: una que se denomina cerrada </a:t>
            </a:r>
            <a:r>
              <a:rPr lang="es-MX" b="1" dirty="0" smtClean="0"/>
              <a:t>(&lt;p&gt;); </a:t>
            </a:r>
            <a:r>
              <a:rPr lang="es-MX" dirty="0" smtClean="0"/>
              <a:t>y otra abierta </a:t>
            </a:r>
            <a:r>
              <a:rPr lang="es-MX" b="1" dirty="0" smtClean="0"/>
              <a:t>(&lt;</a:t>
            </a:r>
            <a:r>
              <a:rPr lang="es-MX" b="1" dirty="0" err="1" smtClean="0"/>
              <a:t>hr</a:t>
            </a:r>
            <a:r>
              <a:rPr lang="es-MX" b="1" dirty="0" smtClean="0"/>
              <a:t> /&gt;)</a:t>
            </a:r>
            <a:r>
              <a:rPr lang="es-MX" dirty="0" smtClean="0"/>
              <a:t>. Las cerradas encierran un contenido, en este caso texto. Las abiertas no encierran contenido, y sirven, entre otras cosas, para incluir elementos como imágenes.</a:t>
            </a:r>
          </a:p>
          <a:p>
            <a:pPr algn="just"/>
            <a:endParaRPr lang="es-MX" dirty="0" smtClean="0"/>
          </a:p>
          <a:p>
            <a:pPr marL="0" indent="0" algn="just">
              <a:buNone/>
            </a:pPr>
            <a:r>
              <a:rPr lang="es-MX" b="1" dirty="0" smtClean="0">
                <a:solidFill>
                  <a:srgbClr val="00B0F0"/>
                </a:solidFill>
              </a:rPr>
              <a:t>&lt;p&gt;</a:t>
            </a:r>
            <a:r>
              <a:rPr lang="es-MX" dirty="0" smtClean="0"/>
              <a:t>Esto es un párrafo ya que así </a:t>
            </a:r>
          </a:p>
          <a:p>
            <a:pPr marL="0" indent="0" algn="just">
              <a:buNone/>
            </a:pPr>
            <a:r>
              <a:rPr lang="es-MX" dirty="0" smtClean="0"/>
              <a:t>lo indicamos con la etiqueta </a:t>
            </a:r>
          </a:p>
          <a:p>
            <a:pPr marL="0" indent="0" algn="just">
              <a:buNone/>
            </a:pPr>
            <a:r>
              <a:rPr lang="es-MX" dirty="0" smtClean="0"/>
              <a:t>&lt;p&gt;. Todo lo que englobe esta </a:t>
            </a:r>
          </a:p>
          <a:p>
            <a:pPr marL="0" indent="0" algn="just">
              <a:buNone/>
            </a:pPr>
            <a:r>
              <a:rPr lang="es-MX" dirty="0" smtClean="0"/>
              <a:t>etiqueta será un párrafo.</a:t>
            </a:r>
            <a:r>
              <a:rPr lang="es-MX" b="1" dirty="0" smtClean="0">
                <a:solidFill>
                  <a:srgbClr val="00B0F0"/>
                </a:solidFill>
              </a:rPr>
              <a:t> &lt;/p&gt;</a:t>
            </a:r>
          </a:p>
          <a:p>
            <a:pPr marL="0" indent="0" algn="just">
              <a:buNone/>
            </a:pPr>
            <a:r>
              <a:rPr lang="es-MX" b="1" dirty="0" smtClean="0">
                <a:solidFill>
                  <a:srgbClr val="00B0F0"/>
                </a:solidFill>
              </a:rPr>
              <a:t>&lt;</a:t>
            </a:r>
            <a:r>
              <a:rPr lang="es-MX" b="1" dirty="0" err="1" smtClean="0">
                <a:solidFill>
                  <a:srgbClr val="00B0F0"/>
                </a:solidFill>
              </a:rPr>
              <a:t>hr</a:t>
            </a:r>
            <a:r>
              <a:rPr lang="es-MX" b="1" dirty="0" smtClean="0">
                <a:solidFill>
                  <a:srgbClr val="00B0F0"/>
                </a:solidFill>
              </a:rPr>
              <a:t> /&gt;</a:t>
            </a:r>
          </a:p>
        </p:txBody>
      </p:sp>
      <p:pic>
        <p:nvPicPr>
          <p:cNvPr id="3074" name="Picture 2" descr="http://communityme.es/wp-content/uploads/2013/02/Etiqueta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3510558" cy="23999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UNA PÁGINA WEB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Cada página comienza con: </a:t>
            </a:r>
            <a:r>
              <a:rPr lang="es-MX" b="1" dirty="0" smtClean="0"/>
              <a:t>&lt; HTML &gt; 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A continuación viene la cabecera, delimitada por </a:t>
            </a:r>
            <a:r>
              <a:rPr lang="es-MX" b="1" dirty="0" smtClean="0"/>
              <a:t>&lt; HEAD &gt; </a:t>
            </a:r>
            <a:r>
              <a:rPr lang="es-MX" dirty="0" smtClean="0"/>
              <a:t>y </a:t>
            </a:r>
            <a:r>
              <a:rPr lang="es-MX" b="1" dirty="0" smtClean="0"/>
              <a:t>&lt; /HEAD &gt; 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Después, el comando </a:t>
            </a:r>
            <a:r>
              <a:rPr lang="es-MX" b="1" dirty="0" smtClean="0"/>
              <a:t>&lt; BODY &gt;, </a:t>
            </a:r>
            <a:r>
              <a:rPr lang="es-MX" dirty="0" smtClean="0"/>
              <a:t>que indica el comienzo del cuerpo de la página. Las instrucciones HTML se escribirán a continuación, y finalizarán con </a:t>
            </a:r>
            <a:r>
              <a:rPr lang="es-MX" b="1" dirty="0" smtClean="0"/>
              <a:t>&lt; /BODY &gt;.</a:t>
            </a:r>
          </a:p>
          <a:p>
            <a:pPr algn="just"/>
            <a:r>
              <a:rPr lang="es-MX" dirty="0" smtClean="0"/>
              <a:t>La página acabará con </a:t>
            </a:r>
            <a:r>
              <a:rPr lang="es-MX" b="1" dirty="0" smtClean="0"/>
              <a:t>&lt; /HTML &gt; 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352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HTML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    </a:t>
            </a:r>
            <a:endParaRPr lang="es-MX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6"/>
          <a:stretch/>
        </p:blipFill>
        <p:spPr bwMode="auto">
          <a:xfrm>
            <a:off x="2207146" y="1700808"/>
            <a:ext cx="4813126" cy="432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00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SINTAXIS DE ESTILO (CSS</a:t>
            </a:r>
            <a:r>
              <a:rPr lang="es-MX" b="1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Al definir un estilo se utilizan reglas de texto simples para describir el aspecto de los elementos de la página. Una regla CSS se caracteriza por dos elementos principales:</a:t>
            </a:r>
          </a:p>
          <a:p>
            <a:endParaRPr lang="es-MX" dirty="0" smtClean="0"/>
          </a:p>
          <a:p>
            <a:r>
              <a:rPr lang="es-MX" dirty="0" smtClean="0"/>
              <a:t>Un </a:t>
            </a:r>
            <a:r>
              <a:rPr lang="es-MX" b="1" dirty="0" smtClean="0"/>
              <a:t>selector de tipo </a:t>
            </a:r>
            <a:r>
              <a:rPr lang="es-MX" dirty="0" smtClean="0"/>
              <a:t>para especificar a qué etiquetas del documento se aplica el estilo.</a:t>
            </a:r>
          </a:p>
          <a:p>
            <a:r>
              <a:rPr lang="es-MX" dirty="0" smtClean="0"/>
              <a:t>Una </a:t>
            </a:r>
            <a:r>
              <a:rPr lang="es-MX" b="1" dirty="0" smtClean="0"/>
              <a:t>declaración de estilo</a:t>
            </a:r>
            <a:r>
              <a:rPr lang="es-MX" dirty="0" smtClean="0"/>
              <a:t>, que se define entre paréntesis, para especificar qué estilo aplicar a las etiquetas seleccionadas.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776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ESTILO (CSS)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su vez, la declaración está compuesta por:</a:t>
            </a:r>
          </a:p>
          <a:p>
            <a:pPr lvl="1"/>
            <a:r>
              <a:rPr lang="es-MX" dirty="0" smtClean="0"/>
              <a:t>una o más propiedades, seguidas por el carácter ":" (dos puntos)</a:t>
            </a:r>
          </a:p>
          <a:p>
            <a:pPr marL="457200" lvl="1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uno o más valores asociados a cada propiedad, entre comillas y separados por comas si hay múltiples valores, y todos seguidos por un punto y coma.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58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ESTILO (CSS)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139435" cy="271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555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</TotalTime>
  <Words>317</Words>
  <Application>Microsoft Office PowerPoint</Application>
  <PresentationFormat>Presentación en pantalla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HTML Lenguaje de Marcado de Hipertexto</vt:lpstr>
      <vt:lpstr>¿QUÉ ES HTML?</vt:lpstr>
      <vt:lpstr>ETIQUETAS</vt:lpstr>
      <vt:lpstr>ESTRUCTURA DE UNA PÁGINA WEB</vt:lpstr>
      <vt:lpstr>ESTRUCTURA HTML</vt:lpstr>
      <vt:lpstr>SINTAXIS DE ESTILO (CSS)</vt:lpstr>
      <vt:lpstr>SINTAXIS DE ESTILO (CSS)</vt:lpstr>
      <vt:lpstr>SINTAXIS DE ESTILO (CSS)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Someone Azuara</dc:creator>
  <cp:lastModifiedBy>Someone Azuara</cp:lastModifiedBy>
  <cp:revision>6</cp:revision>
  <dcterms:created xsi:type="dcterms:W3CDTF">2015-02-05T16:52:05Z</dcterms:created>
  <dcterms:modified xsi:type="dcterms:W3CDTF">2015-02-05T17:37:03Z</dcterms:modified>
</cp:coreProperties>
</file>