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Michroma"/>
      <p:regular r:id="rId10"/>
    </p:embeddedFont>
    <p:embeddedFont>
      <p:font typeface="Cairo"/>
      <p:regular r:id="rId11"/>
      <p:bold r:id="rId12"/>
    </p:embeddedFont>
    <p:embeddedFont>
      <p:font typeface="PT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Cairo-regular.fntdata"/><Relationship Id="rId10" Type="http://schemas.openxmlformats.org/officeDocument/2006/relationships/font" Target="fonts/Michroma-regular.fntdata"/><Relationship Id="rId13" Type="http://schemas.openxmlformats.org/officeDocument/2006/relationships/font" Target="fonts/PTSans-regular.fntdata"/><Relationship Id="rId12" Type="http://schemas.openxmlformats.org/officeDocument/2006/relationships/font" Target="fonts/Cair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TSans-italic.fntdata"/><Relationship Id="rId14" Type="http://schemas.openxmlformats.org/officeDocument/2006/relationships/font" Target="fonts/PTSans-bold.fntdata"/><Relationship Id="rId16" Type="http://schemas.openxmlformats.org/officeDocument/2006/relationships/font" Target="fonts/PT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1d5f37ab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1d5f37ab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267a16e6d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267a16e6d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267a16e6d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267a16e6d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2267a16e6d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2267a16e6d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353688" y="773250"/>
            <a:ext cx="6154800" cy="3597000"/>
          </a:xfrm>
          <a:prstGeom prst="roundRect">
            <a:avLst>
              <a:gd fmla="val 3089"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697875" y="773250"/>
            <a:ext cx="1140000" cy="3597000"/>
          </a:xfrm>
          <a:prstGeom prst="rect">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74075" y="773250"/>
            <a:ext cx="732900" cy="359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13100" y="782050"/>
            <a:ext cx="359700" cy="340800"/>
          </a:xfrm>
          <a:prstGeom prst="roundRect">
            <a:avLst>
              <a:gd fmla="val 3199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a:off x="806847" y="420685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835375" y="989563"/>
            <a:ext cx="610562" cy="610562"/>
          </a:xfrm>
          <a:custGeom>
            <a:rect b="b" l="l" r="r" t="t"/>
            <a:pathLst>
              <a:path extrusionOk="0" h="208739" w="208739">
                <a:moveTo>
                  <a:pt x="60752" y="16987"/>
                </a:moveTo>
                <a:lnTo>
                  <a:pt x="60752" y="16987"/>
                </a:lnTo>
                <a:cubicBezTo>
                  <a:pt x="59075" y="18448"/>
                  <a:pt x="57398" y="19989"/>
                  <a:pt x="55802" y="21639"/>
                </a:cubicBezTo>
                <a:lnTo>
                  <a:pt x="52502" y="21639"/>
                </a:lnTo>
                <a:cubicBezTo>
                  <a:pt x="55180" y="19962"/>
                  <a:pt x="57939" y="18393"/>
                  <a:pt x="60752" y="16987"/>
                </a:cubicBezTo>
                <a:close/>
                <a:moveTo>
                  <a:pt x="85205" y="10198"/>
                </a:moveTo>
                <a:lnTo>
                  <a:pt x="85205" y="10198"/>
                </a:lnTo>
                <a:cubicBezTo>
                  <a:pt x="82473" y="13335"/>
                  <a:pt x="79903" y="17149"/>
                  <a:pt x="77496" y="21639"/>
                </a:cubicBezTo>
                <a:lnTo>
                  <a:pt x="65784" y="21639"/>
                </a:lnTo>
                <a:cubicBezTo>
                  <a:pt x="71734" y="16635"/>
                  <a:pt x="78280" y="12740"/>
                  <a:pt x="85205" y="10198"/>
                </a:cubicBezTo>
                <a:close/>
                <a:moveTo>
                  <a:pt x="100975" y="7222"/>
                </a:moveTo>
                <a:lnTo>
                  <a:pt x="100975" y="21639"/>
                </a:lnTo>
                <a:lnTo>
                  <a:pt x="85259" y="21639"/>
                </a:lnTo>
                <a:cubicBezTo>
                  <a:pt x="90101" y="13687"/>
                  <a:pt x="95511" y="8683"/>
                  <a:pt x="100975" y="7222"/>
                </a:cubicBezTo>
                <a:close/>
                <a:moveTo>
                  <a:pt x="107737" y="7222"/>
                </a:moveTo>
                <a:cubicBezTo>
                  <a:pt x="113228" y="8683"/>
                  <a:pt x="118638" y="13687"/>
                  <a:pt x="123452" y="21639"/>
                </a:cubicBezTo>
                <a:lnTo>
                  <a:pt x="107737" y="21639"/>
                </a:lnTo>
                <a:lnTo>
                  <a:pt x="107737" y="7222"/>
                </a:lnTo>
                <a:close/>
                <a:moveTo>
                  <a:pt x="123507" y="10198"/>
                </a:moveTo>
                <a:lnTo>
                  <a:pt x="123507" y="10198"/>
                </a:lnTo>
                <a:cubicBezTo>
                  <a:pt x="130458" y="12740"/>
                  <a:pt x="137004" y="16635"/>
                  <a:pt x="142955" y="21639"/>
                </a:cubicBezTo>
                <a:lnTo>
                  <a:pt x="131243" y="21639"/>
                </a:lnTo>
                <a:cubicBezTo>
                  <a:pt x="128835" y="17149"/>
                  <a:pt x="126239" y="13335"/>
                  <a:pt x="123507" y="10198"/>
                </a:cubicBezTo>
                <a:close/>
                <a:moveTo>
                  <a:pt x="147959" y="16987"/>
                </a:moveTo>
                <a:cubicBezTo>
                  <a:pt x="150799" y="18393"/>
                  <a:pt x="153531" y="19962"/>
                  <a:pt x="156209" y="21639"/>
                </a:cubicBezTo>
                <a:lnTo>
                  <a:pt x="152936" y="21639"/>
                </a:lnTo>
                <a:cubicBezTo>
                  <a:pt x="151313" y="19989"/>
                  <a:pt x="149663" y="18448"/>
                  <a:pt x="147959" y="16987"/>
                </a:cubicBezTo>
                <a:close/>
                <a:moveTo>
                  <a:pt x="49770" y="28402"/>
                </a:moveTo>
                <a:cubicBezTo>
                  <a:pt x="49094" y="29240"/>
                  <a:pt x="48445" y="30052"/>
                  <a:pt x="47796" y="30917"/>
                </a:cubicBezTo>
                <a:cubicBezTo>
                  <a:pt x="41764" y="38897"/>
                  <a:pt x="36841" y="47931"/>
                  <a:pt x="33135" y="57696"/>
                </a:cubicBezTo>
                <a:lnTo>
                  <a:pt x="18583" y="57696"/>
                </a:lnTo>
                <a:cubicBezTo>
                  <a:pt x="23019" y="49581"/>
                  <a:pt x="28645" y="42061"/>
                  <a:pt x="35353" y="35353"/>
                </a:cubicBezTo>
                <a:cubicBezTo>
                  <a:pt x="37815" y="32892"/>
                  <a:pt x="40384" y="30566"/>
                  <a:pt x="43062" y="28402"/>
                </a:cubicBezTo>
                <a:close/>
                <a:moveTo>
                  <a:pt x="74223" y="28402"/>
                </a:moveTo>
                <a:cubicBezTo>
                  <a:pt x="73763" y="29484"/>
                  <a:pt x="73303" y="30566"/>
                  <a:pt x="72843" y="31702"/>
                </a:cubicBezTo>
                <a:cubicBezTo>
                  <a:pt x="69760" y="39465"/>
                  <a:pt x="67244" y="48229"/>
                  <a:pt x="65324" y="57696"/>
                </a:cubicBezTo>
                <a:lnTo>
                  <a:pt x="40439" y="57696"/>
                </a:lnTo>
                <a:cubicBezTo>
                  <a:pt x="45037" y="46389"/>
                  <a:pt x="51285" y="36435"/>
                  <a:pt x="58697" y="28402"/>
                </a:cubicBezTo>
                <a:close/>
                <a:moveTo>
                  <a:pt x="100975" y="28402"/>
                </a:moveTo>
                <a:lnTo>
                  <a:pt x="100975" y="57696"/>
                </a:lnTo>
                <a:lnTo>
                  <a:pt x="72221" y="57696"/>
                </a:lnTo>
                <a:cubicBezTo>
                  <a:pt x="74034" y="49148"/>
                  <a:pt x="76333" y="41250"/>
                  <a:pt x="79146" y="34217"/>
                </a:cubicBezTo>
                <a:cubicBezTo>
                  <a:pt x="79957" y="32161"/>
                  <a:pt x="80796" y="30241"/>
                  <a:pt x="81661" y="28402"/>
                </a:cubicBezTo>
                <a:close/>
                <a:moveTo>
                  <a:pt x="127077" y="28402"/>
                </a:moveTo>
                <a:cubicBezTo>
                  <a:pt x="127943" y="30241"/>
                  <a:pt x="128781" y="32161"/>
                  <a:pt x="129593" y="34217"/>
                </a:cubicBezTo>
                <a:cubicBezTo>
                  <a:pt x="132379" y="41250"/>
                  <a:pt x="134705" y="49148"/>
                  <a:pt x="136517" y="57696"/>
                </a:cubicBezTo>
                <a:lnTo>
                  <a:pt x="107737" y="57696"/>
                </a:lnTo>
                <a:lnTo>
                  <a:pt x="107737" y="28402"/>
                </a:lnTo>
                <a:close/>
                <a:moveTo>
                  <a:pt x="150015" y="28402"/>
                </a:moveTo>
                <a:cubicBezTo>
                  <a:pt x="157453" y="36435"/>
                  <a:pt x="163675" y="46389"/>
                  <a:pt x="168300" y="57696"/>
                </a:cubicBezTo>
                <a:lnTo>
                  <a:pt x="143415" y="57696"/>
                </a:lnTo>
                <a:cubicBezTo>
                  <a:pt x="141494" y="48229"/>
                  <a:pt x="138952" y="39465"/>
                  <a:pt x="135868" y="31702"/>
                </a:cubicBezTo>
                <a:cubicBezTo>
                  <a:pt x="135435" y="30566"/>
                  <a:pt x="134975" y="29484"/>
                  <a:pt x="134489" y="28402"/>
                </a:cubicBezTo>
                <a:close/>
                <a:moveTo>
                  <a:pt x="165649" y="28402"/>
                </a:moveTo>
                <a:cubicBezTo>
                  <a:pt x="168327" y="30566"/>
                  <a:pt x="170924" y="32892"/>
                  <a:pt x="173385" y="35353"/>
                </a:cubicBezTo>
                <a:cubicBezTo>
                  <a:pt x="180093" y="42061"/>
                  <a:pt x="185720" y="49581"/>
                  <a:pt x="190129" y="57696"/>
                </a:cubicBezTo>
                <a:lnTo>
                  <a:pt x="175603" y="57696"/>
                </a:lnTo>
                <a:cubicBezTo>
                  <a:pt x="171870" y="47931"/>
                  <a:pt x="166948" y="38897"/>
                  <a:pt x="160943" y="30917"/>
                </a:cubicBezTo>
                <a:cubicBezTo>
                  <a:pt x="160293" y="30052"/>
                  <a:pt x="159617" y="29240"/>
                  <a:pt x="158968" y="28402"/>
                </a:cubicBezTo>
                <a:close/>
                <a:moveTo>
                  <a:pt x="30782" y="64458"/>
                </a:moveTo>
                <a:cubicBezTo>
                  <a:pt x="27184" y="75927"/>
                  <a:pt x="25156" y="88261"/>
                  <a:pt x="24831" y="100975"/>
                </a:cubicBezTo>
                <a:lnTo>
                  <a:pt x="6816" y="100975"/>
                </a:lnTo>
                <a:cubicBezTo>
                  <a:pt x="7249" y="88207"/>
                  <a:pt x="10143" y="75846"/>
                  <a:pt x="15229" y="64458"/>
                </a:cubicBezTo>
                <a:close/>
                <a:moveTo>
                  <a:pt x="64052" y="64458"/>
                </a:moveTo>
                <a:cubicBezTo>
                  <a:pt x="62132" y="75927"/>
                  <a:pt x="61050" y="88261"/>
                  <a:pt x="60888" y="100975"/>
                </a:cubicBezTo>
                <a:lnTo>
                  <a:pt x="31593" y="100975"/>
                </a:lnTo>
                <a:cubicBezTo>
                  <a:pt x="31945" y="88018"/>
                  <a:pt x="34163" y="75684"/>
                  <a:pt x="37923" y="64458"/>
                </a:cubicBezTo>
                <a:close/>
                <a:moveTo>
                  <a:pt x="100975" y="64458"/>
                </a:moveTo>
                <a:lnTo>
                  <a:pt x="100975" y="100975"/>
                </a:lnTo>
                <a:lnTo>
                  <a:pt x="67650" y="100975"/>
                </a:lnTo>
                <a:cubicBezTo>
                  <a:pt x="67812" y="88207"/>
                  <a:pt x="68921" y="75873"/>
                  <a:pt x="70923" y="64458"/>
                </a:cubicBezTo>
                <a:close/>
                <a:moveTo>
                  <a:pt x="137816" y="64458"/>
                </a:moveTo>
                <a:cubicBezTo>
                  <a:pt x="139790" y="75873"/>
                  <a:pt x="140926" y="88207"/>
                  <a:pt x="141089" y="100975"/>
                </a:cubicBezTo>
                <a:lnTo>
                  <a:pt x="107737" y="100975"/>
                </a:lnTo>
                <a:lnTo>
                  <a:pt x="107737" y="64458"/>
                </a:lnTo>
                <a:close/>
                <a:moveTo>
                  <a:pt x="170816" y="64458"/>
                </a:moveTo>
                <a:cubicBezTo>
                  <a:pt x="174575" y="75684"/>
                  <a:pt x="176793" y="88018"/>
                  <a:pt x="177118" y="100975"/>
                </a:cubicBezTo>
                <a:lnTo>
                  <a:pt x="147851" y="100975"/>
                </a:lnTo>
                <a:cubicBezTo>
                  <a:pt x="147689" y="88261"/>
                  <a:pt x="146607" y="75927"/>
                  <a:pt x="144659" y="64458"/>
                </a:cubicBezTo>
                <a:close/>
                <a:moveTo>
                  <a:pt x="193483" y="64458"/>
                </a:moveTo>
                <a:cubicBezTo>
                  <a:pt x="198595" y="75846"/>
                  <a:pt x="201462" y="88207"/>
                  <a:pt x="201895" y="100975"/>
                </a:cubicBezTo>
                <a:lnTo>
                  <a:pt x="183880" y="100975"/>
                </a:lnTo>
                <a:cubicBezTo>
                  <a:pt x="183583" y="88261"/>
                  <a:pt x="181554" y="75927"/>
                  <a:pt x="177957" y="64458"/>
                </a:cubicBezTo>
                <a:close/>
                <a:moveTo>
                  <a:pt x="24831" y="107737"/>
                </a:moveTo>
                <a:cubicBezTo>
                  <a:pt x="25156" y="120450"/>
                  <a:pt x="27184" y="132784"/>
                  <a:pt x="30782" y="144253"/>
                </a:cubicBezTo>
                <a:lnTo>
                  <a:pt x="15229" y="144253"/>
                </a:lnTo>
                <a:cubicBezTo>
                  <a:pt x="10143" y="132866"/>
                  <a:pt x="7249" y="120531"/>
                  <a:pt x="6816" y="107737"/>
                </a:cubicBezTo>
                <a:close/>
                <a:moveTo>
                  <a:pt x="60888" y="107737"/>
                </a:moveTo>
                <a:cubicBezTo>
                  <a:pt x="61050" y="120477"/>
                  <a:pt x="62132" y="132811"/>
                  <a:pt x="64052" y="144253"/>
                </a:cubicBezTo>
                <a:lnTo>
                  <a:pt x="37923" y="144253"/>
                </a:lnTo>
                <a:cubicBezTo>
                  <a:pt x="34163" y="133055"/>
                  <a:pt x="31945" y="120720"/>
                  <a:pt x="31593" y="107737"/>
                </a:cubicBezTo>
                <a:close/>
                <a:moveTo>
                  <a:pt x="100975" y="107737"/>
                </a:moveTo>
                <a:lnTo>
                  <a:pt x="100975" y="144253"/>
                </a:lnTo>
                <a:lnTo>
                  <a:pt x="70923" y="144253"/>
                </a:lnTo>
                <a:cubicBezTo>
                  <a:pt x="68921" y="132866"/>
                  <a:pt x="67812" y="120531"/>
                  <a:pt x="67650" y="107737"/>
                </a:cubicBezTo>
                <a:close/>
                <a:moveTo>
                  <a:pt x="141089" y="107737"/>
                </a:moveTo>
                <a:cubicBezTo>
                  <a:pt x="140926" y="120531"/>
                  <a:pt x="139790" y="132866"/>
                  <a:pt x="137816" y="144253"/>
                </a:cubicBezTo>
                <a:lnTo>
                  <a:pt x="107737" y="144253"/>
                </a:lnTo>
                <a:lnTo>
                  <a:pt x="107737" y="107737"/>
                </a:lnTo>
                <a:close/>
                <a:moveTo>
                  <a:pt x="177118" y="107737"/>
                </a:moveTo>
                <a:cubicBezTo>
                  <a:pt x="176793" y="120720"/>
                  <a:pt x="174575" y="133055"/>
                  <a:pt x="170816" y="144253"/>
                </a:cubicBezTo>
                <a:lnTo>
                  <a:pt x="144659" y="144253"/>
                </a:lnTo>
                <a:cubicBezTo>
                  <a:pt x="146607" y="132811"/>
                  <a:pt x="147689" y="120477"/>
                  <a:pt x="147851" y="107737"/>
                </a:cubicBezTo>
                <a:close/>
                <a:moveTo>
                  <a:pt x="201895" y="107737"/>
                </a:moveTo>
                <a:cubicBezTo>
                  <a:pt x="201462" y="120531"/>
                  <a:pt x="198595" y="132866"/>
                  <a:pt x="193483" y="144253"/>
                </a:cubicBezTo>
                <a:lnTo>
                  <a:pt x="177957" y="144253"/>
                </a:lnTo>
                <a:cubicBezTo>
                  <a:pt x="181554" y="132784"/>
                  <a:pt x="183583" y="120450"/>
                  <a:pt x="183880" y="107737"/>
                </a:cubicBezTo>
                <a:close/>
                <a:moveTo>
                  <a:pt x="33135" y="151016"/>
                </a:moveTo>
                <a:cubicBezTo>
                  <a:pt x="36841" y="160807"/>
                  <a:pt x="41764" y="169842"/>
                  <a:pt x="47796" y="177794"/>
                </a:cubicBezTo>
                <a:cubicBezTo>
                  <a:pt x="48445" y="178660"/>
                  <a:pt x="49094" y="179498"/>
                  <a:pt x="49770" y="180337"/>
                </a:cubicBezTo>
                <a:lnTo>
                  <a:pt x="43062" y="180337"/>
                </a:lnTo>
                <a:cubicBezTo>
                  <a:pt x="40384" y="178173"/>
                  <a:pt x="37815" y="175847"/>
                  <a:pt x="35353" y="173385"/>
                </a:cubicBezTo>
                <a:cubicBezTo>
                  <a:pt x="28645" y="166650"/>
                  <a:pt x="23019" y="159130"/>
                  <a:pt x="18583" y="151016"/>
                </a:cubicBezTo>
                <a:close/>
                <a:moveTo>
                  <a:pt x="65324" y="151016"/>
                </a:moveTo>
                <a:cubicBezTo>
                  <a:pt x="67244" y="160483"/>
                  <a:pt x="69760" y="169274"/>
                  <a:pt x="72843" y="177010"/>
                </a:cubicBezTo>
                <a:cubicBezTo>
                  <a:pt x="73303" y="178146"/>
                  <a:pt x="73763" y="179255"/>
                  <a:pt x="74223" y="180337"/>
                </a:cubicBezTo>
                <a:lnTo>
                  <a:pt x="58697" y="180337"/>
                </a:lnTo>
                <a:cubicBezTo>
                  <a:pt x="51285" y="172276"/>
                  <a:pt x="45037" y="162322"/>
                  <a:pt x="40439" y="151016"/>
                </a:cubicBezTo>
                <a:close/>
                <a:moveTo>
                  <a:pt x="100975" y="151016"/>
                </a:moveTo>
                <a:lnTo>
                  <a:pt x="100975" y="180337"/>
                </a:lnTo>
                <a:lnTo>
                  <a:pt x="81661" y="180337"/>
                </a:lnTo>
                <a:cubicBezTo>
                  <a:pt x="80796" y="178498"/>
                  <a:pt x="79957" y="176550"/>
                  <a:pt x="79146" y="174521"/>
                </a:cubicBezTo>
                <a:cubicBezTo>
                  <a:pt x="76333" y="167489"/>
                  <a:pt x="74034" y="159563"/>
                  <a:pt x="72221" y="151016"/>
                </a:cubicBezTo>
                <a:close/>
                <a:moveTo>
                  <a:pt x="136517" y="151016"/>
                </a:moveTo>
                <a:cubicBezTo>
                  <a:pt x="134705" y="159563"/>
                  <a:pt x="132379" y="167489"/>
                  <a:pt x="129593" y="174521"/>
                </a:cubicBezTo>
                <a:cubicBezTo>
                  <a:pt x="128781" y="176550"/>
                  <a:pt x="127943" y="178498"/>
                  <a:pt x="127077" y="180337"/>
                </a:cubicBezTo>
                <a:lnTo>
                  <a:pt x="107737" y="180337"/>
                </a:lnTo>
                <a:lnTo>
                  <a:pt x="107737" y="151016"/>
                </a:lnTo>
                <a:close/>
                <a:moveTo>
                  <a:pt x="168300" y="151016"/>
                </a:moveTo>
                <a:cubicBezTo>
                  <a:pt x="163675" y="162322"/>
                  <a:pt x="157453" y="172276"/>
                  <a:pt x="150015" y="180337"/>
                </a:cubicBezTo>
                <a:lnTo>
                  <a:pt x="134489" y="180337"/>
                </a:lnTo>
                <a:cubicBezTo>
                  <a:pt x="134975" y="179255"/>
                  <a:pt x="135435" y="178146"/>
                  <a:pt x="135868" y="177010"/>
                </a:cubicBezTo>
                <a:cubicBezTo>
                  <a:pt x="138952" y="169274"/>
                  <a:pt x="141494" y="160483"/>
                  <a:pt x="143415" y="151016"/>
                </a:cubicBezTo>
                <a:close/>
                <a:moveTo>
                  <a:pt x="190129" y="151016"/>
                </a:moveTo>
                <a:cubicBezTo>
                  <a:pt x="185720" y="159130"/>
                  <a:pt x="180093" y="166650"/>
                  <a:pt x="173385" y="173385"/>
                </a:cubicBezTo>
                <a:cubicBezTo>
                  <a:pt x="170924" y="175847"/>
                  <a:pt x="168327" y="178173"/>
                  <a:pt x="165649" y="180337"/>
                </a:cubicBezTo>
                <a:lnTo>
                  <a:pt x="158968" y="180337"/>
                </a:lnTo>
                <a:cubicBezTo>
                  <a:pt x="159617" y="179498"/>
                  <a:pt x="160293" y="178660"/>
                  <a:pt x="160943" y="177794"/>
                </a:cubicBezTo>
                <a:cubicBezTo>
                  <a:pt x="166948" y="169842"/>
                  <a:pt x="171870" y="160807"/>
                  <a:pt x="175603" y="151016"/>
                </a:cubicBezTo>
                <a:close/>
                <a:moveTo>
                  <a:pt x="55802" y="187099"/>
                </a:moveTo>
                <a:cubicBezTo>
                  <a:pt x="57398" y="188722"/>
                  <a:pt x="59075" y="190291"/>
                  <a:pt x="60752" y="191752"/>
                </a:cubicBezTo>
                <a:cubicBezTo>
                  <a:pt x="57939" y="190318"/>
                  <a:pt x="55180" y="188776"/>
                  <a:pt x="52502" y="187099"/>
                </a:cubicBezTo>
                <a:close/>
                <a:moveTo>
                  <a:pt x="156209" y="187099"/>
                </a:moveTo>
                <a:cubicBezTo>
                  <a:pt x="153531" y="188776"/>
                  <a:pt x="150799" y="190318"/>
                  <a:pt x="147959" y="191752"/>
                </a:cubicBezTo>
                <a:cubicBezTo>
                  <a:pt x="149663" y="190291"/>
                  <a:pt x="151313" y="188722"/>
                  <a:pt x="152936" y="187099"/>
                </a:cubicBezTo>
                <a:close/>
                <a:moveTo>
                  <a:pt x="77496" y="187099"/>
                </a:moveTo>
                <a:cubicBezTo>
                  <a:pt x="79903" y="191562"/>
                  <a:pt x="82473" y="195403"/>
                  <a:pt x="85205" y="198541"/>
                </a:cubicBezTo>
                <a:cubicBezTo>
                  <a:pt x="78280" y="195998"/>
                  <a:pt x="71734" y="192103"/>
                  <a:pt x="65784" y="187099"/>
                </a:cubicBezTo>
                <a:close/>
                <a:moveTo>
                  <a:pt x="142955" y="187099"/>
                </a:moveTo>
                <a:cubicBezTo>
                  <a:pt x="137004" y="192103"/>
                  <a:pt x="130458" y="195998"/>
                  <a:pt x="123507" y="198541"/>
                </a:cubicBezTo>
                <a:cubicBezTo>
                  <a:pt x="126239" y="195403"/>
                  <a:pt x="128835" y="191562"/>
                  <a:pt x="131243" y="187099"/>
                </a:cubicBezTo>
                <a:close/>
                <a:moveTo>
                  <a:pt x="100975" y="187099"/>
                </a:moveTo>
                <a:lnTo>
                  <a:pt x="100975" y="201516"/>
                </a:lnTo>
                <a:cubicBezTo>
                  <a:pt x="95511" y="200029"/>
                  <a:pt x="90101" y="195052"/>
                  <a:pt x="85259" y="187099"/>
                </a:cubicBezTo>
                <a:close/>
                <a:moveTo>
                  <a:pt x="123452" y="187099"/>
                </a:moveTo>
                <a:cubicBezTo>
                  <a:pt x="118638" y="195052"/>
                  <a:pt x="113228" y="200029"/>
                  <a:pt x="107737" y="201516"/>
                </a:cubicBezTo>
                <a:lnTo>
                  <a:pt x="107737" y="187099"/>
                </a:lnTo>
                <a:close/>
                <a:moveTo>
                  <a:pt x="104356" y="0"/>
                </a:moveTo>
                <a:cubicBezTo>
                  <a:pt x="76495" y="0"/>
                  <a:pt x="50284" y="10847"/>
                  <a:pt x="30566" y="30566"/>
                </a:cubicBezTo>
                <a:cubicBezTo>
                  <a:pt x="10847" y="50284"/>
                  <a:pt x="0" y="76495"/>
                  <a:pt x="0" y="104356"/>
                </a:cubicBezTo>
                <a:cubicBezTo>
                  <a:pt x="0" y="132243"/>
                  <a:pt x="10847" y="158454"/>
                  <a:pt x="30566" y="178173"/>
                </a:cubicBezTo>
                <a:cubicBezTo>
                  <a:pt x="50284" y="197865"/>
                  <a:pt x="76495" y="208739"/>
                  <a:pt x="104356" y="208739"/>
                </a:cubicBezTo>
                <a:cubicBezTo>
                  <a:pt x="132243" y="208739"/>
                  <a:pt x="158454" y="197865"/>
                  <a:pt x="178173" y="178173"/>
                </a:cubicBezTo>
                <a:cubicBezTo>
                  <a:pt x="197865" y="158454"/>
                  <a:pt x="208739" y="132243"/>
                  <a:pt x="208739" y="104356"/>
                </a:cubicBezTo>
                <a:cubicBezTo>
                  <a:pt x="208739" y="76495"/>
                  <a:pt x="197865" y="50284"/>
                  <a:pt x="178173" y="30566"/>
                </a:cubicBezTo>
                <a:cubicBezTo>
                  <a:pt x="158454" y="10847"/>
                  <a:pt x="132243" y="0"/>
                  <a:pt x="1043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974600" y="3813138"/>
            <a:ext cx="332100" cy="340800"/>
          </a:xfrm>
          <a:prstGeom prst="roundRect">
            <a:avLst>
              <a:gd fmla="val 1497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005675" y="3915674"/>
            <a:ext cx="269948" cy="135726"/>
          </a:xfrm>
          <a:prstGeom prst="rect">
            <a:avLst/>
          </a:prstGeom>
        </p:spPr>
        <p:txBody>
          <a:bodyPr>
            <a:prstTxWarp prst="textPlain"/>
          </a:bodyPr>
          <a:lstStyle/>
          <a:p>
            <a:pPr lvl="0" algn="ctr"/>
            <a:r>
              <a:rPr b="1" i="0">
                <a:ln>
                  <a:noFill/>
                </a:ln>
                <a:solidFill>
                  <a:schemeClr val="dk2"/>
                </a:solidFill>
                <a:latin typeface="Fahkwang"/>
              </a:rPr>
              <a:t>SL</a:t>
            </a:r>
          </a:p>
        </p:txBody>
      </p:sp>
      <p:grpSp>
        <p:nvGrpSpPr>
          <p:cNvPr id="18" name="Google Shape;18;p2"/>
          <p:cNvGrpSpPr/>
          <p:nvPr/>
        </p:nvGrpSpPr>
        <p:grpSpPr>
          <a:xfrm rot="5400000">
            <a:off x="7459425" y="2602788"/>
            <a:ext cx="1362175" cy="332100"/>
            <a:chOff x="305925" y="4572450"/>
            <a:chExt cx="1362175" cy="332100"/>
          </a:xfrm>
        </p:grpSpPr>
        <p:sp>
          <p:nvSpPr>
            <p:cNvPr id="19" name="Google Shape;19;p2"/>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flipH="1">
            <a:off x="509425" y="2430850"/>
            <a:ext cx="610500" cy="299400"/>
          </a:xfrm>
          <a:prstGeom prst="rightArrow">
            <a:avLst>
              <a:gd fmla="val 50000" name="adj1"/>
              <a:gd fmla="val 137984" name="adj2"/>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flipH="1">
            <a:off x="8054547" y="4533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flipH="1">
            <a:off x="8054547" y="45180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txBox="1"/>
          <p:nvPr>
            <p:ph type="ctrTitle"/>
          </p:nvPr>
        </p:nvSpPr>
        <p:spPr>
          <a:xfrm>
            <a:off x="1611088" y="1071725"/>
            <a:ext cx="5640000" cy="25533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191919"/>
              </a:buClr>
              <a:buSzPts val="5200"/>
              <a:buNone/>
              <a:defRPr b="1" sz="48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44" name="Google Shape;44;p2"/>
          <p:cNvSpPr txBox="1"/>
          <p:nvPr>
            <p:ph idx="1" type="subTitle"/>
          </p:nvPr>
        </p:nvSpPr>
        <p:spPr>
          <a:xfrm>
            <a:off x="2166688" y="3625025"/>
            <a:ext cx="4528800" cy="475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latin typeface="Cairo"/>
                <a:ea typeface="Cairo"/>
                <a:cs typeface="Cairo"/>
                <a:sym typeface="Cai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25" name="Shape 225"/>
        <p:cNvGrpSpPr/>
        <p:nvPr/>
      </p:nvGrpSpPr>
      <p:grpSpPr>
        <a:xfrm>
          <a:off x="0" y="0"/>
          <a:ext cx="0" cy="0"/>
          <a:chOff x="0" y="0"/>
          <a:chExt cx="0" cy="0"/>
        </a:xfrm>
      </p:grpSpPr>
      <p:sp>
        <p:nvSpPr>
          <p:cNvPr id="226" name="Google Shape;226;p11"/>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a:off x="1651038" y="1402350"/>
            <a:ext cx="6154800" cy="2338800"/>
          </a:xfrm>
          <a:prstGeom prst="roundRect">
            <a:avLst>
              <a:gd fmla="val 3089"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flipH="1">
            <a:off x="305925" y="773250"/>
            <a:ext cx="1140000" cy="3597000"/>
          </a:xfrm>
          <a:prstGeom prst="rect">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flipH="1">
            <a:off x="636825" y="773250"/>
            <a:ext cx="732900" cy="359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97863" y="989563"/>
            <a:ext cx="610562" cy="610562"/>
          </a:xfrm>
          <a:custGeom>
            <a:rect b="b" l="l" r="r" t="t"/>
            <a:pathLst>
              <a:path extrusionOk="0" h="208739" w="208739">
                <a:moveTo>
                  <a:pt x="60752" y="16987"/>
                </a:moveTo>
                <a:lnTo>
                  <a:pt x="60752" y="16987"/>
                </a:lnTo>
                <a:cubicBezTo>
                  <a:pt x="59075" y="18448"/>
                  <a:pt x="57398" y="19989"/>
                  <a:pt x="55802" y="21639"/>
                </a:cubicBezTo>
                <a:lnTo>
                  <a:pt x="52502" y="21639"/>
                </a:lnTo>
                <a:cubicBezTo>
                  <a:pt x="55180" y="19962"/>
                  <a:pt x="57939" y="18393"/>
                  <a:pt x="60752" y="16987"/>
                </a:cubicBezTo>
                <a:close/>
                <a:moveTo>
                  <a:pt x="85205" y="10198"/>
                </a:moveTo>
                <a:lnTo>
                  <a:pt x="85205" y="10198"/>
                </a:lnTo>
                <a:cubicBezTo>
                  <a:pt x="82473" y="13335"/>
                  <a:pt x="79903" y="17149"/>
                  <a:pt x="77496" y="21639"/>
                </a:cubicBezTo>
                <a:lnTo>
                  <a:pt x="65784" y="21639"/>
                </a:lnTo>
                <a:cubicBezTo>
                  <a:pt x="71734" y="16635"/>
                  <a:pt x="78280" y="12740"/>
                  <a:pt x="85205" y="10198"/>
                </a:cubicBezTo>
                <a:close/>
                <a:moveTo>
                  <a:pt x="100975" y="7222"/>
                </a:moveTo>
                <a:lnTo>
                  <a:pt x="100975" y="21639"/>
                </a:lnTo>
                <a:lnTo>
                  <a:pt x="85259" y="21639"/>
                </a:lnTo>
                <a:cubicBezTo>
                  <a:pt x="90101" y="13687"/>
                  <a:pt x="95511" y="8683"/>
                  <a:pt x="100975" y="7222"/>
                </a:cubicBezTo>
                <a:close/>
                <a:moveTo>
                  <a:pt x="107737" y="7222"/>
                </a:moveTo>
                <a:cubicBezTo>
                  <a:pt x="113228" y="8683"/>
                  <a:pt x="118638" y="13687"/>
                  <a:pt x="123452" y="21639"/>
                </a:cubicBezTo>
                <a:lnTo>
                  <a:pt x="107737" y="21639"/>
                </a:lnTo>
                <a:lnTo>
                  <a:pt x="107737" y="7222"/>
                </a:lnTo>
                <a:close/>
                <a:moveTo>
                  <a:pt x="123507" y="10198"/>
                </a:moveTo>
                <a:lnTo>
                  <a:pt x="123507" y="10198"/>
                </a:lnTo>
                <a:cubicBezTo>
                  <a:pt x="130458" y="12740"/>
                  <a:pt x="137004" y="16635"/>
                  <a:pt x="142955" y="21639"/>
                </a:cubicBezTo>
                <a:lnTo>
                  <a:pt x="131243" y="21639"/>
                </a:lnTo>
                <a:cubicBezTo>
                  <a:pt x="128835" y="17149"/>
                  <a:pt x="126239" y="13335"/>
                  <a:pt x="123507" y="10198"/>
                </a:cubicBezTo>
                <a:close/>
                <a:moveTo>
                  <a:pt x="147959" y="16987"/>
                </a:moveTo>
                <a:cubicBezTo>
                  <a:pt x="150799" y="18393"/>
                  <a:pt x="153531" y="19962"/>
                  <a:pt x="156209" y="21639"/>
                </a:cubicBezTo>
                <a:lnTo>
                  <a:pt x="152936" y="21639"/>
                </a:lnTo>
                <a:cubicBezTo>
                  <a:pt x="151313" y="19989"/>
                  <a:pt x="149663" y="18448"/>
                  <a:pt x="147959" y="16987"/>
                </a:cubicBezTo>
                <a:close/>
                <a:moveTo>
                  <a:pt x="49770" y="28402"/>
                </a:moveTo>
                <a:cubicBezTo>
                  <a:pt x="49094" y="29240"/>
                  <a:pt x="48445" y="30052"/>
                  <a:pt x="47796" y="30917"/>
                </a:cubicBezTo>
                <a:cubicBezTo>
                  <a:pt x="41764" y="38897"/>
                  <a:pt x="36841" y="47931"/>
                  <a:pt x="33135" y="57696"/>
                </a:cubicBezTo>
                <a:lnTo>
                  <a:pt x="18583" y="57696"/>
                </a:lnTo>
                <a:cubicBezTo>
                  <a:pt x="23019" y="49581"/>
                  <a:pt x="28645" y="42061"/>
                  <a:pt x="35353" y="35353"/>
                </a:cubicBezTo>
                <a:cubicBezTo>
                  <a:pt x="37815" y="32892"/>
                  <a:pt x="40384" y="30566"/>
                  <a:pt x="43062" y="28402"/>
                </a:cubicBezTo>
                <a:close/>
                <a:moveTo>
                  <a:pt x="74223" y="28402"/>
                </a:moveTo>
                <a:cubicBezTo>
                  <a:pt x="73763" y="29484"/>
                  <a:pt x="73303" y="30566"/>
                  <a:pt x="72843" y="31702"/>
                </a:cubicBezTo>
                <a:cubicBezTo>
                  <a:pt x="69760" y="39465"/>
                  <a:pt x="67244" y="48229"/>
                  <a:pt x="65324" y="57696"/>
                </a:cubicBezTo>
                <a:lnTo>
                  <a:pt x="40439" y="57696"/>
                </a:lnTo>
                <a:cubicBezTo>
                  <a:pt x="45037" y="46389"/>
                  <a:pt x="51285" y="36435"/>
                  <a:pt x="58697" y="28402"/>
                </a:cubicBezTo>
                <a:close/>
                <a:moveTo>
                  <a:pt x="100975" y="28402"/>
                </a:moveTo>
                <a:lnTo>
                  <a:pt x="100975" y="57696"/>
                </a:lnTo>
                <a:lnTo>
                  <a:pt x="72221" y="57696"/>
                </a:lnTo>
                <a:cubicBezTo>
                  <a:pt x="74034" y="49148"/>
                  <a:pt x="76333" y="41250"/>
                  <a:pt x="79146" y="34217"/>
                </a:cubicBezTo>
                <a:cubicBezTo>
                  <a:pt x="79957" y="32161"/>
                  <a:pt x="80796" y="30241"/>
                  <a:pt x="81661" y="28402"/>
                </a:cubicBezTo>
                <a:close/>
                <a:moveTo>
                  <a:pt x="127077" y="28402"/>
                </a:moveTo>
                <a:cubicBezTo>
                  <a:pt x="127943" y="30241"/>
                  <a:pt x="128781" y="32161"/>
                  <a:pt x="129593" y="34217"/>
                </a:cubicBezTo>
                <a:cubicBezTo>
                  <a:pt x="132379" y="41250"/>
                  <a:pt x="134705" y="49148"/>
                  <a:pt x="136517" y="57696"/>
                </a:cubicBezTo>
                <a:lnTo>
                  <a:pt x="107737" y="57696"/>
                </a:lnTo>
                <a:lnTo>
                  <a:pt x="107737" y="28402"/>
                </a:lnTo>
                <a:close/>
                <a:moveTo>
                  <a:pt x="150015" y="28402"/>
                </a:moveTo>
                <a:cubicBezTo>
                  <a:pt x="157453" y="36435"/>
                  <a:pt x="163675" y="46389"/>
                  <a:pt x="168300" y="57696"/>
                </a:cubicBezTo>
                <a:lnTo>
                  <a:pt x="143415" y="57696"/>
                </a:lnTo>
                <a:cubicBezTo>
                  <a:pt x="141494" y="48229"/>
                  <a:pt x="138952" y="39465"/>
                  <a:pt x="135868" y="31702"/>
                </a:cubicBezTo>
                <a:cubicBezTo>
                  <a:pt x="135435" y="30566"/>
                  <a:pt x="134975" y="29484"/>
                  <a:pt x="134489" y="28402"/>
                </a:cubicBezTo>
                <a:close/>
                <a:moveTo>
                  <a:pt x="165649" y="28402"/>
                </a:moveTo>
                <a:cubicBezTo>
                  <a:pt x="168327" y="30566"/>
                  <a:pt x="170924" y="32892"/>
                  <a:pt x="173385" y="35353"/>
                </a:cubicBezTo>
                <a:cubicBezTo>
                  <a:pt x="180093" y="42061"/>
                  <a:pt x="185720" y="49581"/>
                  <a:pt x="190129" y="57696"/>
                </a:cubicBezTo>
                <a:lnTo>
                  <a:pt x="175603" y="57696"/>
                </a:lnTo>
                <a:cubicBezTo>
                  <a:pt x="171870" y="47931"/>
                  <a:pt x="166948" y="38897"/>
                  <a:pt x="160943" y="30917"/>
                </a:cubicBezTo>
                <a:cubicBezTo>
                  <a:pt x="160293" y="30052"/>
                  <a:pt x="159617" y="29240"/>
                  <a:pt x="158968" y="28402"/>
                </a:cubicBezTo>
                <a:close/>
                <a:moveTo>
                  <a:pt x="30782" y="64458"/>
                </a:moveTo>
                <a:cubicBezTo>
                  <a:pt x="27184" y="75927"/>
                  <a:pt x="25156" y="88261"/>
                  <a:pt x="24831" y="100975"/>
                </a:cubicBezTo>
                <a:lnTo>
                  <a:pt x="6816" y="100975"/>
                </a:lnTo>
                <a:cubicBezTo>
                  <a:pt x="7249" y="88207"/>
                  <a:pt x="10143" y="75846"/>
                  <a:pt x="15229" y="64458"/>
                </a:cubicBezTo>
                <a:close/>
                <a:moveTo>
                  <a:pt x="64052" y="64458"/>
                </a:moveTo>
                <a:cubicBezTo>
                  <a:pt x="62132" y="75927"/>
                  <a:pt x="61050" y="88261"/>
                  <a:pt x="60888" y="100975"/>
                </a:cubicBezTo>
                <a:lnTo>
                  <a:pt x="31593" y="100975"/>
                </a:lnTo>
                <a:cubicBezTo>
                  <a:pt x="31945" y="88018"/>
                  <a:pt x="34163" y="75684"/>
                  <a:pt x="37923" y="64458"/>
                </a:cubicBezTo>
                <a:close/>
                <a:moveTo>
                  <a:pt x="100975" y="64458"/>
                </a:moveTo>
                <a:lnTo>
                  <a:pt x="100975" y="100975"/>
                </a:lnTo>
                <a:lnTo>
                  <a:pt x="67650" y="100975"/>
                </a:lnTo>
                <a:cubicBezTo>
                  <a:pt x="67812" y="88207"/>
                  <a:pt x="68921" y="75873"/>
                  <a:pt x="70923" y="64458"/>
                </a:cubicBezTo>
                <a:close/>
                <a:moveTo>
                  <a:pt x="137816" y="64458"/>
                </a:moveTo>
                <a:cubicBezTo>
                  <a:pt x="139790" y="75873"/>
                  <a:pt x="140926" y="88207"/>
                  <a:pt x="141089" y="100975"/>
                </a:cubicBezTo>
                <a:lnTo>
                  <a:pt x="107737" y="100975"/>
                </a:lnTo>
                <a:lnTo>
                  <a:pt x="107737" y="64458"/>
                </a:lnTo>
                <a:close/>
                <a:moveTo>
                  <a:pt x="170816" y="64458"/>
                </a:moveTo>
                <a:cubicBezTo>
                  <a:pt x="174575" y="75684"/>
                  <a:pt x="176793" y="88018"/>
                  <a:pt x="177118" y="100975"/>
                </a:cubicBezTo>
                <a:lnTo>
                  <a:pt x="147851" y="100975"/>
                </a:lnTo>
                <a:cubicBezTo>
                  <a:pt x="147689" y="88261"/>
                  <a:pt x="146607" y="75927"/>
                  <a:pt x="144659" y="64458"/>
                </a:cubicBezTo>
                <a:close/>
                <a:moveTo>
                  <a:pt x="193483" y="64458"/>
                </a:moveTo>
                <a:cubicBezTo>
                  <a:pt x="198595" y="75846"/>
                  <a:pt x="201462" y="88207"/>
                  <a:pt x="201895" y="100975"/>
                </a:cubicBezTo>
                <a:lnTo>
                  <a:pt x="183880" y="100975"/>
                </a:lnTo>
                <a:cubicBezTo>
                  <a:pt x="183583" y="88261"/>
                  <a:pt x="181554" y="75927"/>
                  <a:pt x="177957" y="64458"/>
                </a:cubicBezTo>
                <a:close/>
                <a:moveTo>
                  <a:pt x="24831" y="107737"/>
                </a:moveTo>
                <a:cubicBezTo>
                  <a:pt x="25156" y="120450"/>
                  <a:pt x="27184" y="132784"/>
                  <a:pt x="30782" y="144253"/>
                </a:cubicBezTo>
                <a:lnTo>
                  <a:pt x="15229" y="144253"/>
                </a:lnTo>
                <a:cubicBezTo>
                  <a:pt x="10143" y="132866"/>
                  <a:pt x="7249" y="120531"/>
                  <a:pt x="6816" y="107737"/>
                </a:cubicBezTo>
                <a:close/>
                <a:moveTo>
                  <a:pt x="60888" y="107737"/>
                </a:moveTo>
                <a:cubicBezTo>
                  <a:pt x="61050" y="120477"/>
                  <a:pt x="62132" y="132811"/>
                  <a:pt x="64052" y="144253"/>
                </a:cubicBezTo>
                <a:lnTo>
                  <a:pt x="37923" y="144253"/>
                </a:lnTo>
                <a:cubicBezTo>
                  <a:pt x="34163" y="133055"/>
                  <a:pt x="31945" y="120720"/>
                  <a:pt x="31593" y="107737"/>
                </a:cubicBezTo>
                <a:close/>
                <a:moveTo>
                  <a:pt x="100975" y="107737"/>
                </a:moveTo>
                <a:lnTo>
                  <a:pt x="100975" y="144253"/>
                </a:lnTo>
                <a:lnTo>
                  <a:pt x="70923" y="144253"/>
                </a:lnTo>
                <a:cubicBezTo>
                  <a:pt x="68921" y="132866"/>
                  <a:pt x="67812" y="120531"/>
                  <a:pt x="67650" y="107737"/>
                </a:cubicBezTo>
                <a:close/>
                <a:moveTo>
                  <a:pt x="141089" y="107737"/>
                </a:moveTo>
                <a:cubicBezTo>
                  <a:pt x="140926" y="120531"/>
                  <a:pt x="139790" y="132866"/>
                  <a:pt x="137816" y="144253"/>
                </a:cubicBezTo>
                <a:lnTo>
                  <a:pt x="107737" y="144253"/>
                </a:lnTo>
                <a:lnTo>
                  <a:pt x="107737" y="107737"/>
                </a:lnTo>
                <a:close/>
                <a:moveTo>
                  <a:pt x="177118" y="107737"/>
                </a:moveTo>
                <a:cubicBezTo>
                  <a:pt x="176793" y="120720"/>
                  <a:pt x="174575" y="133055"/>
                  <a:pt x="170816" y="144253"/>
                </a:cubicBezTo>
                <a:lnTo>
                  <a:pt x="144659" y="144253"/>
                </a:lnTo>
                <a:cubicBezTo>
                  <a:pt x="146607" y="132811"/>
                  <a:pt x="147689" y="120477"/>
                  <a:pt x="147851" y="107737"/>
                </a:cubicBezTo>
                <a:close/>
                <a:moveTo>
                  <a:pt x="201895" y="107737"/>
                </a:moveTo>
                <a:cubicBezTo>
                  <a:pt x="201462" y="120531"/>
                  <a:pt x="198595" y="132866"/>
                  <a:pt x="193483" y="144253"/>
                </a:cubicBezTo>
                <a:lnTo>
                  <a:pt x="177957" y="144253"/>
                </a:lnTo>
                <a:cubicBezTo>
                  <a:pt x="181554" y="132784"/>
                  <a:pt x="183583" y="120450"/>
                  <a:pt x="183880" y="107737"/>
                </a:cubicBezTo>
                <a:close/>
                <a:moveTo>
                  <a:pt x="33135" y="151016"/>
                </a:moveTo>
                <a:cubicBezTo>
                  <a:pt x="36841" y="160807"/>
                  <a:pt x="41764" y="169842"/>
                  <a:pt x="47796" y="177794"/>
                </a:cubicBezTo>
                <a:cubicBezTo>
                  <a:pt x="48445" y="178660"/>
                  <a:pt x="49094" y="179498"/>
                  <a:pt x="49770" y="180337"/>
                </a:cubicBezTo>
                <a:lnTo>
                  <a:pt x="43062" y="180337"/>
                </a:lnTo>
                <a:cubicBezTo>
                  <a:pt x="40384" y="178173"/>
                  <a:pt x="37815" y="175847"/>
                  <a:pt x="35353" y="173385"/>
                </a:cubicBezTo>
                <a:cubicBezTo>
                  <a:pt x="28645" y="166650"/>
                  <a:pt x="23019" y="159130"/>
                  <a:pt x="18583" y="151016"/>
                </a:cubicBezTo>
                <a:close/>
                <a:moveTo>
                  <a:pt x="65324" y="151016"/>
                </a:moveTo>
                <a:cubicBezTo>
                  <a:pt x="67244" y="160483"/>
                  <a:pt x="69760" y="169274"/>
                  <a:pt x="72843" y="177010"/>
                </a:cubicBezTo>
                <a:cubicBezTo>
                  <a:pt x="73303" y="178146"/>
                  <a:pt x="73763" y="179255"/>
                  <a:pt x="74223" y="180337"/>
                </a:cubicBezTo>
                <a:lnTo>
                  <a:pt x="58697" y="180337"/>
                </a:lnTo>
                <a:cubicBezTo>
                  <a:pt x="51285" y="172276"/>
                  <a:pt x="45037" y="162322"/>
                  <a:pt x="40439" y="151016"/>
                </a:cubicBezTo>
                <a:close/>
                <a:moveTo>
                  <a:pt x="100975" y="151016"/>
                </a:moveTo>
                <a:lnTo>
                  <a:pt x="100975" y="180337"/>
                </a:lnTo>
                <a:lnTo>
                  <a:pt x="81661" y="180337"/>
                </a:lnTo>
                <a:cubicBezTo>
                  <a:pt x="80796" y="178498"/>
                  <a:pt x="79957" y="176550"/>
                  <a:pt x="79146" y="174521"/>
                </a:cubicBezTo>
                <a:cubicBezTo>
                  <a:pt x="76333" y="167489"/>
                  <a:pt x="74034" y="159563"/>
                  <a:pt x="72221" y="151016"/>
                </a:cubicBezTo>
                <a:close/>
                <a:moveTo>
                  <a:pt x="136517" y="151016"/>
                </a:moveTo>
                <a:cubicBezTo>
                  <a:pt x="134705" y="159563"/>
                  <a:pt x="132379" y="167489"/>
                  <a:pt x="129593" y="174521"/>
                </a:cubicBezTo>
                <a:cubicBezTo>
                  <a:pt x="128781" y="176550"/>
                  <a:pt x="127943" y="178498"/>
                  <a:pt x="127077" y="180337"/>
                </a:cubicBezTo>
                <a:lnTo>
                  <a:pt x="107737" y="180337"/>
                </a:lnTo>
                <a:lnTo>
                  <a:pt x="107737" y="151016"/>
                </a:lnTo>
                <a:close/>
                <a:moveTo>
                  <a:pt x="168300" y="151016"/>
                </a:moveTo>
                <a:cubicBezTo>
                  <a:pt x="163675" y="162322"/>
                  <a:pt x="157453" y="172276"/>
                  <a:pt x="150015" y="180337"/>
                </a:cubicBezTo>
                <a:lnTo>
                  <a:pt x="134489" y="180337"/>
                </a:lnTo>
                <a:cubicBezTo>
                  <a:pt x="134975" y="179255"/>
                  <a:pt x="135435" y="178146"/>
                  <a:pt x="135868" y="177010"/>
                </a:cubicBezTo>
                <a:cubicBezTo>
                  <a:pt x="138952" y="169274"/>
                  <a:pt x="141494" y="160483"/>
                  <a:pt x="143415" y="151016"/>
                </a:cubicBezTo>
                <a:close/>
                <a:moveTo>
                  <a:pt x="190129" y="151016"/>
                </a:moveTo>
                <a:cubicBezTo>
                  <a:pt x="185720" y="159130"/>
                  <a:pt x="180093" y="166650"/>
                  <a:pt x="173385" y="173385"/>
                </a:cubicBezTo>
                <a:cubicBezTo>
                  <a:pt x="170924" y="175847"/>
                  <a:pt x="168327" y="178173"/>
                  <a:pt x="165649" y="180337"/>
                </a:cubicBezTo>
                <a:lnTo>
                  <a:pt x="158968" y="180337"/>
                </a:lnTo>
                <a:cubicBezTo>
                  <a:pt x="159617" y="179498"/>
                  <a:pt x="160293" y="178660"/>
                  <a:pt x="160943" y="177794"/>
                </a:cubicBezTo>
                <a:cubicBezTo>
                  <a:pt x="166948" y="169842"/>
                  <a:pt x="171870" y="160807"/>
                  <a:pt x="175603" y="151016"/>
                </a:cubicBezTo>
                <a:close/>
                <a:moveTo>
                  <a:pt x="55802" y="187099"/>
                </a:moveTo>
                <a:cubicBezTo>
                  <a:pt x="57398" y="188722"/>
                  <a:pt x="59075" y="190291"/>
                  <a:pt x="60752" y="191752"/>
                </a:cubicBezTo>
                <a:cubicBezTo>
                  <a:pt x="57939" y="190318"/>
                  <a:pt x="55180" y="188776"/>
                  <a:pt x="52502" y="187099"/>
                </a:cubicBezTo>
                <a:close/>
                <a:moveTo>
                  <a:pt x="156209" y="187099"/>
                </a:moveTo>
                <a:cubicBezTo>
                  <a:pt x="153531" y="188776"/>
                  <a:pt x="150799" y="190318"/>
                  <a:pt x="147959" y="191752"/>
                </a:cubicBezTo>
                <a:cubicBezTo>
                  <a:pt x="149663" y="190291"/>
                  <a:pt x="151313" y="188722"/>
                  <a:pt x="152936" y="187099"/>
                </a:cubicBezTo>
                <a:close/>
                <a:moveTo>
                  <a:pt x="77496" y="187099"/>
                </a:moveTo>
                <a:cubicBezTo>
                  <a:pt x="79903" y="191562"/>
                  <a:pt x="82473" y="195403"/>
                  <a:pt x="85205" y="198541"/>
                </a:cubicBezTo>
                <a:cubicBezTo>
                  <a:pt x="78280" y="195998"/>
                  <a:pt x="71734" y="192103"/>
                  <a:pt x="65784" y="187099"/>
                </a:cubicBezTo>
                <a:close/>
                <a:moveTo>
                  <a:pt x="142955" y="187099"/>
                </a:moveTo>
                <a:cubicBezTo>
                  <a:pt x="137004" y="192103"/>
                  <a:pt x="130458" y="195998"/>
                  <a:pt x="123507" y="198541"/>
                </a:cubicBezTo>
                <a:cubicBezTo>
                  <a:pt x="126239" y="195403"/>
                  <a:pt x="128835" y="191562"/>
                  <a:pt x="131243" y="187099"/>
                </a:cubicBezTo>
                <a:close/>
                <a:moveTo>
                  <a:pt x="100975" y="187099"/>
                </a:moveTo>
                <a:lnTo>
                  <a:pt x="100975" y="201516"/>
                </a:lnTo>
                <a:cubicBezTo>
                  <a:pt x="95511" y="200029"/>
                  <a:pt x="90101" y="195052"/>
                  <a:pt x="85259" y="187099"/>
                </a:cubicBezTo>
                <a:close/>
                <a:moveTo>
                  <a:pt x="123452" y="187099"/>
                </a:moveTo>
                <a:cubicBezTo>
                  <a:pt x="118638" y="195052"/>
                  <a:pt x="113228" y="200029"/>
                  <a:pt x="107737" y="201516"/>
                </a:cubicBezTo>
                <a:lnTo>
                  <a:pt x="107737" y="187099"/>
                </a:lnTo>
                <a:close/>
                <a:moveTo>
                  <a:pt x="104356" y="0"/>
                </a:moveTo>
                <a:cubicBezTo>
                  <a:pt x="76495" y="0"/>
                  <a:pt x="50284" y="10847"/>
                  <a:pt x="30566" y="30566"/>
                </a:cubicBezTo>
                <a:cubicBezTo>
                  <a:pt x="10847" y="50284"/>
                  <a:pt x="0" y="76495"/>
                  <a:pt x="0" y="104356"/>
                </a:cubicBezTo>
                <a:cubicBezTo>
                  <a:pt x="0" y="132243"/>
                  <a:pt x="10847" y="158454"/>
                  <a:pt x="30566" y="178173"/>
                </a:cubicBezTo>
                <a:cubicBezTo>
                  <a:pt x="50284" y="197865"/>
                  <a:pt x="76495" y="208739"/>
                  <a:pt x="104356" y="208739"/>
                </a:cubicBezTo>
                <a:cubicBezTo>
                  <a:pt x="132243" y="208739"/>
                  <a:pt x="158454" y="197865"/>
                  <a:pt x="178173" y="178173"/>
                </a:cubicBezTo>
                <a:cubicBezTo>
                  <a:pt x="197865" y="158454"/>
                  <a:pt x="208739" y="132243"/>
                  <a:pt x="208739" y="104356"/>
                </a:cubicBezTo>
                <a:cubicBezTo>
                  <a:pt x="208739" y="76495"/>
                  <a:pt x="197865" y="50284"/>
                  <a:pt x="178173" y="30566"/>
                </a:cubicBezTo>
                <a:cubicBezTo>
                  <a:pt x="158454" y="10847"/>
                  <a:pt x="132243" y="0"/>
                  <a:pt x="1043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837100" y="3813138"/>
            <a:ext cx="332100" cy="340800"/>
          </a:xfrm>
          <a:prstGeom prst="roundRect">
            <a:avLst>
              <a:gd fmla="val 1497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868177" y="3915674"/>
            <a:ext cx="269948" cy="135726"/>
          </a:xfrm>
          <a:prstGeom prst="rect">
            <a:avLst/>
          </a:prstGeom>
        </p:spPr>
        <p:txBody>
          <a:bodyPr>
            <a:prstTxWarp prst="textPlain"/>
          </a:bodyPr>
          <a:lstStyle/>
          <a:p>
            <a:pPr lvl="0" algn="ctr"/>
            <a:r>
              <a:rPr b="1" i="0">
                <a:ln>
                  <a:noFill/>
                </a:ln>
                <a:solidFill>
                  <a:schemeClr val="dk2"/>
                </a:solidFill>
                <a:latin typeface="Fahkwang"/>
              </a:rPr>
              <a:t>SL</a:t>
            </a:r>
          </a:p>
        </p:txBody>
      </p:sp>
      <p:grpSp>
        <p:nvGrpSpPr>
          <p:cNvPr id="233" name="Google Shape;233;p11"/>
          <p:cNvGrpSpPr/>
          <p:nvPr/>
        </p:nvGrpSpPr>
        <p:grpSpPr>
          <a:xfrm flipH="1" rot="-5400000">
            <a:off x="322200" y="2602788"/>
            <a:ext cx="1362175" cy="332100"/>
            <a:chOff x="305925" y="4572450"/>
            <a:chExt cx="1362175" cy="332100"/>
          </a:xfrm>
        </p:grpSpPr>
        <p:sp>
          <p:nvSpPr>
            <p:cNvPr id="234" name="Google Shape;234;p11"/>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11"/>
          <p:cNvSpPr/>
          <p:nvPr/>
        </p:nvSpPr>
        <p:spPr>
          <a:xfrm>
            <a:off x="8010950" y="2430850"/>
            <a:ext cx="610500" cy="299400"/>
          </a:xfrm>
          <a:prstGeom prst="rightArrow">
            <a:avLst>
              <a:gd fmla="val 50000" name="adj1"/>
              <a:gd fmla="val 137984" name="adj2"/>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11"/>
          <p:cNvGrpSpPr/>
          <p:nvPr/>
        </p:nvGrpSpPr>
        <p:grpSpPr>
          <a:xfrm>
            <a:off x="7313359" y="4591995"/>
            <a:ext cx="832289" cy="202913"/>
            <a:chOff x="305925" y="4572450"/>
            <a:chExt cx="1362175" cy="332100"/>
          </a:xfrm>
        </p:grpSpPr>
        <p:sp>
          <p:nvSpPr>
            <p:cNvPr id="257" name="Google Shape;257;p11"/>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1"/>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1"/>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1"/>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1"/>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11"/>
          <p:cNvSpPr/>
          <p:nvPr/>
        </p:nvSpPr>
        <p:spPr>
          <a:xfrm>
            <a:off x="8071200" y="782050"/>
            <a:ext cx="359700" cy="340800"/>
          </a:xfrm>
          <a:prstGeom prst="roundRect">
            <a:avLst>
              <a:gd fmla="val 3199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1"/>
          <p:cNvSpPr/>
          <p:nvPr/>
        </p:nvSpPr>
        <p:spPr>
          <a:xfrm flipH="1">
            <a:off x="917047" y="4533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1"/>
          <p:cNvSpPr txBox="1"/>
          <p:nvPr>
            <p:ph hasCustomPrompt="1" type="title"/>
          </p:nvPr>
        </p:nvSpPr>
        <p:spPr>
          <a:xfrm>
            <a:off x="1711963" y="1668650"/>
            <a:ext cx="6085200" cy="130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77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81" name="Google Shape;281;p11"/>
          <p:cNvSpPr txBox="1"/>
          <p:nvPr>
            <p:ph idx="1" type="subTitle"/>
          </p:nvPr>
        </p:nvSpPr>
        <p:spPr>
          <a:xfrm>
            <a:off x="1711963" y="2977750"/>
            <a:ext cx="6085200" cy="49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82" name="Shape 28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83" name="Shape 283"/>
        <p:cNvGrpSpPr/>
        <p:nvPr/>
      </p:nvGrpSpPr>
      <p:grpSpPr>
        <a:xfrm>
          <a:off x="0" y="0"/>
          <a:ext cx="0" cy="0"/>
          <a:chOff x="0" y="0"/>
          <a:chExt cx="0" cy="0"/>
        </a:xfrm>
      </p:grpSpPr>
      <p:sp>
        <p:nvSpPr>
          <p:cNvPr id="284" name="Google Shape;284;p13"/>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a:off x="713100" y="405575"/>
            <a:ext cx="7717800" cy="651600"/>
          </a:xfrm>
          <a:prstGeom prst="roundRect">
            <a:avLst>
              <a:gd fmla="val 10566"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 name="Google Shape;286;p13"/>
          <p:cNvGrpSpPr/>
          <p:nvPr/>
        </p:nvGrpSpPr>
        <p:grpSpPr>
          <a:xfrm>
            <a:off x="996759" y="4591995"/>
            <a:ext cx="832289" cy="202913"/>
            <a:chOff x="305925" y="4572450"/>
            <a:chExt cx="1362175" cy="332100"/>
          </a:xfrm>
        </p:grpSpPr>
        <p:sp>
          <p:nvSpPr>
            <p:cNvPr id="287" name="Google Shape;287;p13"/>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3"/>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3"/>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3"/>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3"/>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3"/>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3"/>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 name="Google Shape;308;p13"/>
          <p:cNvSpPr txBox="1"/>
          <p:nvPr>
            <p:ph type="title"/>
          </p:nvPr>
        </p:nvSpPr>
        <p:spPr>
          <a:xfrm>
            <a:off x="1890750" y="1712925"/>
            <a:ext cx="2501400" cy="358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9" name="Google Shape;309;p13"/>
          <p:cNvSpPr txBox="1"/>
          <p:nvPr>
            <p:ph hasCustomPrompt="1" idx="2" type="title"/>
          </p:nvPr>
        </p:nvSpPr>
        <p:spPr>
          <a:xfrm>
            <a:off x="926400" y="1984725"/>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10" name="Google Shape;310;p13"/>
          <p:cNvSpPr txBox="1"/>
          <p:nvPr>
            <p:ph idx="1" type="subTitle"/>
          </p:nvPr>
        </p:nvSpPr>
        <p:spPr>
          <a:xfrm>
            <a:off x="1890750" y="2071725"/>
            <a:ext cx="2501400" cy="54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11" name="Google Shape;311;p13"/>
          <p:cNvSpPr txBox="1"/>
          <p:nvPr>
            <p:ph idx="3" type="title"/>
          </p:nvPr>
        </p:nvSpPr>
        <p:spPr>
          <a:xfrm>
            <a:off x="5645828" y="1712925"/>
            <a:ext cx="2501400" cy="358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2" name="Google Shape;312;p13"/>
          <p:cNvSpPr txBox="1"/>
          <p:nvPr>
            <p:ph hasCustomPrompt="1" idx="4" type="title"/>
          </p:nvPr>
        </p:nvSpPr>
        <p:spPr>
          <a:xfrm>
            <a:off x="4668725" y="1984725"/>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13" name="Google Shape;313;p13"/>
          <p:cNvSpPr txBox="1"/>
          <p:nvPr>
            <p:ph idx="5" type="subTitle"/>
          </p:nvPr>
        </p:nvSpPr>
        <p:spPr>
          <a:xfrm>
            <a:off x="5645833" y="2071725"/>
            <a:ext cx="2501400" cy="54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14" name="Google Shape;314;p13"/>
          <p:cNvSpPr txBox="1"/>
          <p:nvPr>
            <p:ph idx="6" type="title"/>
          </p:nvPr>
        </p:nvSpPr>
        <p:spPr>
          <a:xfrm>
            <a:off x="1890750" y="3185113"/>
            <a:ext cx="2501400" cy="358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5" name="Google Shape;315;p13"/>
          <p:cNvSpPr txBox="1"/>
          <p:nvPr>
            <p:ph hasCustomPrompt="1" idx="7" type="title"/>
          </p:nvPr>
        </p:nvSpPr>
        <p:spPr>
          <a:xfrm>
            <a:off x="926400" y="3456925"/>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316" name="Google Shape;316;p13"/>
          <p:cNvSpPr txBox="1"/>
          <p:nvPr>
            <p:ph idx="8" type="subTitle"/>
          </p:nvPr>
        </p:nvSpPr>
        <p:spPr>
          <a:xfrm>
            <a:off x="1890750" y="3543938"/>
            <a:ext cx="2501400" cy="54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17" name="Google Shape;317;p13"/>
          <p:cNvSpPr txBox="1"/>
          <p:nvPr>
            <p:ph idx="9" type="title"/>
          </p:nvPr>
        </p:nvSpPr>
        <p:spPr>
          <a:xfrm>
            <a:off x="5645828" y="3185113"/>
            <a:ext cx="2501400" cy="358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8" name="Google Shape;318;p13"/>
          <p:cNvSpPr txBox="1"/>
          <p:nvPr>
            <p:ph hasCustomPrompt="1" idx="13" type="title"/>
          </p:nvPr>
        </p:nvSpPr>
        <p:spPr>
          <a:xfrm>
            <a:off x="4668725" y="3456925"/>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319" name="Google Shape;319;p13"/>
          <p:cNvSpPr txBox="1"/>
          <p:nvPr>
            <p:ph idx="14" type="subTitle"/>
          </p:nvPr>
        </p:nvSpPr>
        <p:spPr>
          <a:xfrm>
            <a:off x="5645833" y="3543938"/>
            <a:ext cx="2501400" cy="54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20" name="Google Shape;320;p13"/>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1" name="Google Shape;321;p13"/>
          <p:cNvSpPr/>
          <p:nvPr/>
        </p:nvSpPr>
        <p:spPr>
          <a:xfrm flipH="1">
            <a:off x="8054547" y="45180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22" name="Shape 322"/>
        <p:cNvGrpSpPr/>
        <p:nvPr/>
      </p:nvGrpSpPr>
      <p:grpSpPr>
        <a:xfrm>
          <a:off x="0" y="0"/>
          <a:ext cx="0" cy="0"/>
          <a:chOff x="0" y="0"/>
          <a:chExt cx="0" cy="0"/>
        </a:xfrm>
      </p:grpSpPr>
      <p:sp>
        <p:nvSpPr>
          <p:cNvPr id="323" name="Google Shape;323;p14"/>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4"/>
          <p:cNvSpPr/>
          <p:nvPr/>
        </p:nvSpPr>
        <p:spPr>
          <a:xfrm>
            <a:off x="1850625" y="1077300"/>
            <a:ext cx="6580200" cy="2988900"/>
          </a:xfrm>
          <a:prstGeom prst="roundRect">
            <a:avLst>
              <a:gd fmla="val 3089"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
          <p:cNvSpPr/>
          <p:nvPr/>
        </p:nvSpPr>
        <p:spPr>
          <a:xfrm flipH="1">
            <a:off x="305925" y="773250"/>
            <a:ext cx="1140000" cy="3597000"/>
          </a:xfrm>
          <a:prstGeom prst="rect">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
          <p:cNvSpPr/>
          <p:nvPr/>
        </p:nvSpPr>
        <p:spPr>
          <a:xfrm flipH="1">
            <a:off x="636825" y="773250"/>
            <a:ext cx="732900" cy="359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4"/>
          <p:cNvSpPr/>
          <p:nvPr/>
        </p:nvSpPr>
        <p:spPr>
          <a:xfrm flipH="1">
            <a:off x="697863" y="989563"/>
            <a:ext cx="610562" cy="610562"/>
          </a:xfrm>
          <a:custGeom>
            <a:rect b="b" l="l" r="r" t="t"/>
            <a:pathLst>
              <a:path extrusionOk="0" h="208739" w="208739">
                <a:moveTo>
                  <a:pt x="60752" y="16987"/>
                </a:moveTo>
                <a:lnTo>
                  <a:pt x="60752" y="16987"/>
                </a:lnTo>
                <a:cubicBezTo>
                  <a:pt x="59075" y="18448"/>
                  <a:pt x="57398" y="19989"/>
                  <a:pt x="55802" y="21639"/>
                </a:cubicBezTo>
                <a:lnTo>
                  <a:pt x="52502" y="21639"/>
                </a:lnTo>
                <a:cubicBezTo>
                  <a:pt x="55180" y="19962"/>
                  <a:pt x="57939" y="18393"/>
                  <a:pt x="60752" y="16987"/>
                </a:cubicBezTo>
                <a:close/>
                <a:moveTo>
                  <a:pt x="85205" y="10198"/>
                </a:moveTo>
                <a:lnTo>
                  <a:pt x="85205" y="10198"/>
                </a:lnTo>
                <a:cubicBezTo>
                  <a:pt x="82473" y="13335"/>
                  <a:pt x="79903" y="17149"/>
                  <a:pt x="77496" y="21639"/>
                </a:cubicBezTo>
                <a:lnTo>
                  <a:pt x="65784" y="21639"/>
                </a:lnTo>
                <a:cubicBezTo>
                  <a:pt x="71734" y="16635"/>
                  <a:pt x="78280" y="12740"/>
                  <a:pt x="85205" y="10198"/>
                </a:cubicBezTo>
                <a:close/>
                <a:moveTo>
                  <a:pt x="100975" y="7222"/>
                </a:moveTo>
                <a:lnTo>
                  <a:pt x="100975" y="21639"/>
                </a:lnTo>
                <a:lnTo>
                  <a:pt x="85259" y="21639"/>
                </a:lnTo>
                <a:cubicBezTo>
                  <a:pt x="90101" y="13687"/>
                  <a:pt x="95511" y="8683"/>
                  <a:pt x="100975" y="7222"/>
                </a:cubicBezTo>
                <a:close/>
                <a:moveTo>
                  <a:pt x="107737" y="7222"/>
                </a:moveTo>
                <a:cubicBezTo>
                  <a:pt x="113228" y="8683"/>
                  <a:pt x="118638" y="13687"/>
                  <a:pt x="123452" y="21639"/>
                </a:cubicBezTo>
                <a:lnTo>
                  <a:pt x="107737" y="21639"/>
                </a:lnTo>
                <a:lnTo>
                  <a:pt x="107737" y="7222"/>
                </a:lnTo>
                <a:close/>
                <a:moveTo>
                  <a:pt x="123507" y="10198"/>
                </a:moveTo>
                <a:lnTo>
                  <a:pt x="123507" y="10198"/>
                </a:lnTo>
                <a:cubicBezTo>
                  <a:pt x="130458" y="12740"/>
                  <a:pt x="137004" y="16635"/>
                  <a:pt x="142955" y="21639"/>
                </a:cubicBezTo>
                <a:lnTo>
                  <a:pt x="131243" y="21639"/>
                </a:lnTo>
                <a:cubicBezTo>
                  <a:pt x="128835" y="17149"/>
                  <a:pt x="126239" y="13335"/>
                  <a:pt x="123507" y="10198"/>
                </a:cubicBezTo>
                <a:close/>
                <a:moveTo>
                  <a:pt x="147959" y="16987"/>
                </a:moveTo>
                <a:cubicBezTo>
                  <a:pt x="150799" y="18393"/>
                  <a:pt x="153531" y="19962"/>
                  <a:pt x="156209" y="21639"/>
                </a:cubicBezTo>
                <a:lnTo>
                  <a:pt x="152936" y="21639"/>
                </a:lnTo>
                <a:cubicBezTo>
                  <a:pt x="151313" y="19989"/>
                  <a:pt x="149663" y="18448"/>
                  <a:pt x="147959" y="16987"/>
                </a:cubicBezTo>
                <a:close/>
                <a:moveTo>
                  <a:pt x="49770" y="28402"/>
                </a:moveTo>
                <a:cubicBezTo>
                  <a:pt x="49094" y="29240"/>
                  <a:pt x="48445" y="30052"/>
                  <a:pt x="47796" y="30917"/>
                </a:cubicBezTo>
                <a:cubicBezTo>
                  <a:pt x="41764" y="38897"/>
                  <a:pt x="36841" y="47931"/>
                  <a:pt x="33135" y="57696"/>
                </a:cubicBezTo>
                <a:lnTo>
                  <a:pt x="18583" y="57696"/>
                </a:lnTo>
                <a:cubicBezTo>
                  <a:pt x="23019" y="49581"/>
                  <a:pt x="28645" y="42061"/>
                  <a:pt x="35353" y="35353"/>
                </a:cubicBezTo>
                <a:cubicBezTo>
                  <a:pt x="37815" y="32892"/>
                  <a:pt x="40384" y="30566"/>
                  <a:pt x="43062" y="28402"/>
                </a:cubicBezTo>
                <a:close/>
                <a:moveTo>
                  <a:pt x="74223" y="28402"/>
                </a:moveTo>
                <a:cubicBezTo>
                  <a:pt x="73763" y="29484"/>
                  <a:pt x="73303" y="30566"/>
                  <a:pt x="72843" y="31702"/>
                </a:cubicBezTo>
                <a:cubicBezTo>
                  <a:pt x="69760" y="39465"/>
                  <a:pt x="67244" y="48229"/>
                  <a:pt x="65324" y="57696"/>
                </a:cubicBezTo>
                <a:lnTo>
                  <a:pt x="40439" y="57696"/>
                </a:lnTo>
                <a:cubicBezTo>
                  <a:pt x="45037" y="46389"/>
                  <a:pt x="51285" y="36435"/>
                  <a:pt x="58697" y="28402"/>
                </a:cubicBezTo>
                <a:close/>
                <a:moveTo>
                  <a:pt x="100975" y="28402"/>
                </a:moveTo>
                <a:lnTo>
                  <a:pt x="100975" y="57696"/>
                </a:lnTo>
                <a:lnTo>
                  <a:pt x="72221" y="57696"/>
                </a:lnTo>
                <a:cubicBezTo>
                  <a:pt x="74034" y="49148"/>
                  <a:pt x="76333" y="41250"/>
                  <a:pt x="79146" y="34217"/>
                </a:cubicBezTo>
                <a:cubicBezTo>
                  <a:pt x="79957" y="32161"/>
                  <a:pt x="80796" y="30241"/>
                  <a:pt x="81661" y="28402"/>
                </a:cubicBezTo>
                <a:close/>
                <a:moveTo>
                  <a:pt x="127077" y="28402"/>
                </a:moveTo>
                <a:cubicBezTo>
                  <a:pt x="127943" y="30241"/>
                  <a:pt x="128781" y="32161"/>
                  <a:pt x="129593" y="34217"/>
                </a:cubicBezTo>
                <a:cubicBezTo>
                  <a:pt x="132379" y="41250"/>
                  <a:pt x="134705" y="49148"/>
                  <a:pt x="136517" y="57696"/>
                </a:cubicBezTo>
                <a:lnTo>
                  <a:pt x="107737" y="57696"/>
                </a:lnTo>
                <a:lnTo>
                  <a:pt x="107737" y="28402"/>
                </a:lnTo>
                <a:close/>
                <a:moveTo>
                  <a:pt x="150015" y="28402"/>
                </a:moveTo>
                <a:cubicBezTo>
                  <a:pt x="157453" y="36435"/>
                  <a:pt x="163675" y="46389"/>
                  <a:pt x="168300" y="57696"/>
                </a:cubicBezTo>
                <a:lnTo>
                  <a:pt x="143415" y="57696"/>
                </a:lnTo>
                <a:cubicBezTo>
                  <a:pt x="141494" y="48229"/>
                  <a:pt x="138952" y="39465"/>
                  <a:pt x="135868" y="31702"/>
                </a:cubicBezTo>
                <a:cubicBezTo>
                  <a:pt x="135435" y="30566"/>
                  <a:pt x="134975" y="29484"/>
                  <a:pt x="134489" y="28402"/>
                </a:cubicBezTo>
                <a:close/>
                <a:moveTo>
                  <a:pt x="165649" y="28402"/>
                </a:moveTo>
                <a:cubicBezTo>
                  <a:pt x="168327" y="30566"/>
                  <a:pt x="170924" y="32892"/>
                  <a:pt x="173385" y="35353"/>
                </a:cubicBezTo>
                <a:cubicBezTo>
                  <a:pt x="180093" y="42061"/>
                  <a:pt x="185720" y="49581"/>
                  <a:pt x="190129" y="57696"/>
                </a:cubicBezTo>
                <a:lnTo>
                  <a:pt x="175603" y="57696"/>
                </a:lnTo>
                <a:cubicBezTo>
                  <a:pt x="171870" y="47931"/>
                  <a:pt x="166948" y="38897"/>
                  <a:pt x="160943" y="30917"/>
                </a:cubicBezTo>
                <a:cubicBezTo>
                  <a:pt x="160293" y="30052"/>
                  <a:pt x="159617" y="29240"/>
                  <a:pt x="158968" y="28402"/>
                </a:cubicBezTo>
                <a:close/>
                <a:moveTo>
                  <a:pt x="30782" y="64458"/>
                </a:moveTo>
                <a:cubicBezTo>
                  <a:pt x="27184" y="75927"/>
                  <a:pt x="25156" y="88261"/>
                  <a:pt x="24831" y="100975"/>
                </a:cubicBezTo>
                <a:lnTo>
                  <a:pt x="6816" y="100975"/>
                </a:lnTo>
                <a:cubicBezTo>
                  <a:pt x="7249" y="88207"/>
                  <a:pt x="10143" y="75846"/>
                  <a:pt x="15229" y="64458"/>
                </a:cubicBezTo>
                <a:close/>
                <a:moveTo>
                  <a:pt x="64052" y="64458"/>
                </a:moveTo>
                <a:cubicBezTo>
                  <a:pt x="62132" y="75927"/>
                  <a:pt x="61050" y="88261"/>
                  <a:pt x="60888" y="100975"/>
                </a:cubicBezTo>
                <a:lnTo>
                  <a:pt x="31593" y="100975"/>
                </a:lnTo>
                <a:cubicBezTo>
                  <a:pt x="31945" y="88018"/>
                  <a:pt x="34163" y="75684"/>
                  <a:pt x="37923" y="64458"/>
                </a:cubicBezTo>
                <a:close/>
                <a:moveTo>
                  <a:pt x="100975" y="64458"/>
                </a:moveTo>
                <a:lnTo>
                  <a:pt x="100975" y="100975"/>
                </a:lnTo>
                <a:lnTo>
                  <a:pt x="67650" y="100975"/>
                </a:lnTo>
                <a:cubicBezTo>
                  <a:pt x="67812" y="88207"/>
                  <a:pt x="68921" y="75873"/>
                  <a:pt x="70923" y="64458"/>
                </a:cubicBezTo>
                <a:close/>
                <a:moveTo>
                  <a:pt x="137816" y="64458"/>
                </a:moveTo>
                <a:cubicBezTo>
                  <a:pt x="139790" y="75873"/>
                  <a:pt x="140926" y="88207"/>
                  <a:pt x="141089" y="100975"/>
                </a:cubicBezTo>
                <a:lnTo>
                  <a:pt x="107737" y="100975"/>
                </a:lnTo>
                <a:lnTo>
                  <a:pt x="107737" y="64458"/>
                </a:lnTo>
                <a:close/>
                <a:moveTo>
                  <a:pt x="170816" y="64458"/>
                </a:moveTo>
                <a:cubicBezTo>
                  <a:pt x="174575" y="75684"/>
                  <a:pt x="176793" y="88018"/>
                  <a:pt x="177118" y="100975"/>
                </a:cubicBezTo>
                <a:lnTo>
                  <a:pt x="147851" y="100975"/>
                </a:lnTo>
                <a:cubicBezTo>
                  <a:pt x="147689" y="88261"/>
                  <a:pt x="146607" y="75927"/>
                  <a:pt x="144659" y="64458"/>
                </a:cubicBezTo>
                <a:close/>
                <a:moveTo>
                  <a:pt x="193483" y="64458"/>
                </a:moveTo>
                <a:cubicBezTo>
                  <a:pt x="198595" y="75846"/>
                  <a:pt x="201462" y="88207"/>
                  <a:pt x="201895" y="100975"/>
                </a:cubicBezTo>
                <a:lnTo>
                  <a:pt x="183880" y="100975"/>
                </a:lnTo>
                <a:cubicBezTo>
                  <a:pt x="183583" y="88261"/>
                  <a:pt x="181554" y="75927"/>
                  <a:pt x="177957" y="64458"/>
                </a:cubicBezTo>
                <a:close/>
                <a:moveTo>
                  <a:pt x="24831" y="107737"/>
                </a:moveTo>
                <a:cubicBezTo>
                  <a:pt x="25156" y="120450"/>
                  <a:pt x="27184" y="132784"/>
                  <a:pt x="30782" y="144253"/>
                </a:cubicBezTo>
                <a:lnTo>
                  <a:pt x="15229" y="144253"/>
                </a:lnTo>
                <a:cubicBezTo>
                  <a:pt x="10143" y="132866"/>
                  <a:pt x="7249" y="120531"/>
                  <a:pt x="6816" y="107737"/>
                </a:cubicBezTo>
                <a:close/>
                <a:moveTo>
                  <a:pt x="60888" y="107737"/>
                </a:moveTo>
                <a:cubicBezTo>
                  <a:pt x="61050" y="120477"/>
                  <a:pt x="62132" y="132811"/>
                  <a:pt x="64052" y="144253"/>
                </a:cubicBezTo>
                <a:lnTo>
                  <a:pt x="37923" y="144253"/>
                </a:lnTo>
                <a:cubicBezTo>
                  <a:pt x="34163" y="133055"/>
                  <a:pt x="31945" y="120720"/>
                  <a:pt x="31593" y="107737"/>
                </a:cubicBezTo>
                <a:close/>
                <a:moveTo>
                  <a:pt x="100975" y="107737"/>
                </a:moveTo>
                <a:lnTo>
                  <a:pt x="100975" y="144253"/>
                </a:lnTo>
                <a:lnTo>
                  <a:pt x="70923" y="144253"/>
                </a:lnTo>
                <a:cubicBezTo>
                  <a:pt x="68921" y="132866"/>
                  <a:pt x="67812" y="120531"/>
                  <a:pt x="67650" y="107737"/>
                </a:cubicBezTo>
                <a:close/>
                <a:moveTo>
                  <a:pt x="141089" y="107737"/>
                </a:moveTo>
                <a:cubicBezTo>
                  <a:pt x="140926" y="120531"/>
                  <a:pt x="139790" y="132866"/>
                  <a:pt x="137816" y="144253"/>
                </a:cubicBezTo>
                <a:lnTo>
                  <a:pt x="107737" y="144253"/>
                </a:lnTo>
                <a:lnTo>
                  <a:pt x="107737" y="107737"/>
                </a:lnTo>
                <a:close/>
                <a:moveTo>
                  <a:pt x="177118" y="107737"/>
                </a:moveTo>
                <a:cubicBezTo>
                  <a:pt x="176793" y="120720"/>
                  <a:pt x="174575" y="133055"/>
                  <a:pt x="170816" y="144253"/>
                </a:cubicBezTo>
                <a:lnTo>
                  <a:pt x="144659" y="144253"/>
                </a:lnTo>
                <a:cubicBezTo>
                  <a:pt x="146607" y="132811"/>
                  <a:pt x="147689" y="120477"/>
                  <a:pt x="147851" y="107737"/>
                </a:cubicBezTo>
                <a:close/>
                <a:moveTo>
                  <a:pt x="201895" y="107737"/>
                </a:moveTo>
                <a:cubicBezTo>
                  <a:pt x="201462" y="120531"/>
                  <a:pt x="198595" y="132866"/>
                  <a:pt x="193483" y="144253"/>
                </a:cubicBezTo>
                <a:lnTo>
                  <a:pt x="177957" y="144253"/>
                </a:lnTo>
                <a:cubicBezTo>
                  <a:pt x="181554" y="132784"/>
                  <a:pt x="183583" y="120450"/>
                  <a:pt x="183880" y="107737"/>
                </a:cubicBezTo>
                <a:close/>
                <a:moveTo>
                  <a:pt x="33135" y="151016"/>
                </a:moveTo>
                <a:cubicBezTo>
                  <a:pt x="36841" y="160807"/>
                  <a:pt x="41764" y="169842"/>
                  <a:pt x="47796" y="177794"/>
                </a:cubicBezTo>
                <a:cubicBezTo>
                  <a:pt x="48445" y="178660"/>
                  <a:pt x="49094" y="179498"/>
                  <a:pt x="49770" y="180337"/>
                </a:cubicBezTo>
                <a:lnTo>
                  <a:pt x="43062" y="180337"/>
                </a:lnTo>
                <a:cubicBezTo>
                  <a:pt x="40384" y="178173"/>
                  <a:pt x="37815" y="175847"/>
                  <a:pt x="35353" y="173385"/>
                </a:cubicBezTo>
                <a:cubicBezTo>
                  <a:pt x="28645" y="166650"/>
                  <a:pt x="23019" y="159130"/>
                  <a:pt x="18583" y="151016"/>
                </a:cubicBezTo>
                <a:close/>
                <a:moveTo>
                  <a:pt x="65324" y="151016"/>
                </a:moveTo>
                <a:cubicBezTo>
                  <a:pt x="67244" y="160483"/>
                  <a:pt x="69760" y="169274"/>
                  <a:pt x="72843" y="177010"/>
                </a:cubicBezTo>
                <a:cubicBezTo>
                  <a:pt x="73303" y="178146"/>
                  <a:pt x="73763" y="179255"/>
                  <a:pt x="74223" y="180337"/>
                </a:cubicBezTo>
                <a:lnTo>
                  <a:pt x="58697" y="180337"/>
                </a:lnTo>
                <a:cubicBezTo>
                  <a:pt x="51285" y="172276"/>
                  <a:pt x="45037" y="162322"/>
                  <a:pt x="40439" y="151016"/>
                </a:cubicBezTo>
                <a:close/>
                <a:moveTo>
                  <a:pt x="100975" y="151016"/>
                </a:moveTo>
                <a:lnTo>
                  <a:pt x="100975" y="180337"/>
                </a:lnTo>
                <a:lnTo>
                  <a:pt x="81661" y="180337"/>
                </a:lnTo>
                <a:cubicBezTo>
                  <a:pt x="80796" y="178498"/>
                  <a:pt x="79957" y="176550"/>
                  <a:pt x="79146" y="174521"/>
                </a:cubicBezTo>
                <a:cubicBezTo>
                  <a:pt x="76333" y="167489"/>
                  <a:pt x="74034" y="159563"/>
                  <a:pt x="72221" y="151016"/>
                </a:cubicBezTo>
                <a:close/>
                <a:moveTo>
                  <a:pt x="136517" y="151016"/>
                </a:moveTo>
                <a:cubicBezTo>
                  <a:pt x="134705" y="159563"/>
                  <a:pt x="132379" y="167489"/>
                  <a:pt x="129593" y="174521"/>
                </a:cubicBezTo>
                <a:cubicBezTo>
                  <a:pt x="128781" y="176550"/>
                  <a:pt x="127943" y="178498"/>
                  <a:pt x="127077" y="180337"/>
                </a:cubicBezTo>
                <a:lnTo>
                  <a:pt x="107737" y="180337"/>
                </a:lnTo>
                <a:lnTo>
                  <a:pt x="107737" y="151016"/>
                </a:lnTo>
                <a:close/>
                <a:moveTo>
                  <a:pt x="168300" y="151016"/>
                </a:moveTo>
                <a:cubicBezTo>
                  <a:pt x="163675" y="162322"/>
                  <a:pt x="157453" y="172276"/>
                  <a:pt x="150015" y="180337"/>
                </a:cubicBezTo>
                <a:lnTo>
                  <a:pt x="134489" y="180337"/>
                </a:lnTo>
                <a:cubicBezTo>
                  <a:pt x="134975" y="179255"/>
                  <a:pt x="135435" y="178146"/>
                  <a:pt x="135868" y="177010"/>
                </a:cubicBezTo>
                <a:cubicBezTo>
                  <a:pt x="138952" y="169274"/>
                  <a:pt x="141494" y="160483"/>
                  <a:pt x="143415" y="151016"/>
                </a:cubicBezTo>
                <a:close/>
                <a:moveTo>
                  <a:pt x="190129" y="151016"/>
                </a:moveTo>
                <a:cubicBezTo>
                  <a:pt x="185720" y="159130"/>
                  <a:pt x="180093" y="166650"/>
                  <a:pt x="173385" y="173385"/>
                </a:cubicBezTo>
                <a:cubicBezTo>
                  <a:pt x="170924" y="175847"/>
                  <a:pt x="168327" y="178173"/>
                  <a:pt x="165649" y="180337"/>
                </a:cubicBezTo>
                <a:lnTo>
                  <a:pt x="158968" y="180337"/>
                </a:lnTo>
                <a:cubicBezTo>
                  <a:pt x="159617" y="179498"/>
                  <a:pt x="160293" y="178660"/>
                  <a:pt x="160943" y="177794"/>
                </a:cubicBezTo>
                <a:cubicBezTo>
                  <a:pt x="166948" y="169842"/>
                  <a:pt x="171870" y="160807"/>
                  <a:pt x="175603" y="151016"/>
                </a:cubicBezTo>
                <a:close/>
                <a:moveTo>
                  <a:pt x="55802" y="187099"/>
                </a:moveTo>
                <a:cubicBezTo>
                  <a:pt x="57398" y="188722"/>
                  <a:pt x="59075" y="190291"/>
                  <a:pt x="60752" y="191752"/>
                </a:cubicBezTo>
                <a:cubicBezTo>
                  <a:pt x="57939" y="190318"/>
                  <a:pt x="55180" y="188776"/>
                  <a:pt x="52502" y="187099"/>
                </a:cubicBezTo>
                <a:close/>
                <a:moveTo>
                  <a:pt x="156209" y="187099"/>
                </a:moveTo>
                <a:cubicBezTo>
                  <a:pt x="153531" y="188776"/>
                  <a:pt x="150799" y="190318"/>
                  <a:pt x="147959" y="191752"/>
                </a:cubicBezTo>
                <a:cubicBezTo>
                  <a:pt x="149663" y="190291"/>
                  <a:pt x="151313" y="188722"/>
                  <a:pt x="152936" y="187099"/>
                </a:cubicBezTo>
                <a:close/>
                <a:moveTo>
                  <a:pt x="77496" y="187099"/>
                </a:moveTo>
                <a:cubicBezTo>
                  <a:pt x="79903" y="191562"/>
                  <a:pt x="82473" y="195403"/>
                  <a:pt x="85205" y="198541"/>
                </a:cubicBezTo>
                <a:cubicBezTo>
                  <a:pt x="78280" y="195998"/>
                  <a:pt x="71734" y="192103"/>
                  <a:pt x="65784" y="187099"/>
                </a:cubicBezTo>
                <a:close/>
                <a:moveTo>
                  <a:pt x="142955" y="187099"/>
                </a:moveTo>
                <a:cubicBezTo>
                  <a:pt x="137004" y="192103"/>
                  <a:pt x="130458" y="195998"/>
                  <a:pt x="123507" y="198541"/>
                </a:cubicBezTo>
                <a:cubicBezTo>
                  <a:pt x="126239" y="195403"/>
                  <a:pt x="128835" y="191562"/>
                  <a:pt x="131243" y="187099"/>
                </a:cubicBezTo>
                <a:close/>
                <a:moveTo>
                  <a:pt x="100975" y="187099"/>
                </a:moveTo>
                <a:lnTo>
                  <a:pt x="100975" y="201516"/>
                </a:lnTo>
                <a:cubicBezTo>
                  <a:pt x="95511" y="200029"/>
                  <a:pt x="90101" y="195052"/>
                  <a:pt x="85259" y="187099"/>
                </a:cubicBezTo>
                <a:close/>
                <a:moveTo>
                  <a:pt x="123452" y="187099"/>
                </a:moveTo>
                <a:cubicBezTo>
                  <a:pt x="118638" y="195052"/>
                  <a:pt x="113228" y="200029"/>
                  <a:pt x="107737" y="201516"/>
                </a:cubicBezTo>
                <a:lnTo>
                  <a:pt x="107737" y="187099"/>
                </a:lnTo>
                <a:close/>
                <a:moveTo>
                  <a:pt x="104356" y="0"/>
                </a:moveTo>
                <a:cubicBezTo>
                  <a:pt x="76495" y="0"/>
                  <a:pt x="50284" y="10847"/>
                  <a:pt x="30566" y="30566"/>
                </a:cubicBezTo>
                <a:cubicBezTo>
                  <a:pt x="10847" y="50284"/>
                  <a:pt x="0" y="76495"/>
                  <a:pt x="0" y="104356"/>
                </a:cubicBezTo>
                <a:cubicBezTo>
                  <a:pt x="0" y="132243"/>
                  <a:pt x="10847" y="158454"/>
                  <a:pt x="30566" y="178173"/>
                </a:cubicBezTo>
                <a:cubicBezTo>
                  <a:pt x="50284" y="197865"/>
                  <a:pt x="76495" y="208739"/>
                  <a:pt x="104356" y="208739"/>
                </a:cubicBezTo>
                <a:cubicBezTo>
                  <a:pt x="132243" y="208739"/>
                  <a:pt x="158454" y="197865"/>
                  <a:pt x="178173" y="178173"/>
                </a:cubicBezTo>
                <a:cubicBezTo>
                  <a:pt x="197865" y="158454"/>
                  <a:pt x="208739" y="132243"/>
                  <a:pt x="208739" y="104356"/>
                </a:cubicBezTo>
                <a:cubicBezTo>
                  <a:pt x="208739" y="76495"/>
                  <a:pt x="197865" y="50284"/>
                  <a:pt x="178173" y="30566"/>
                </a:cubicBezTo>
                <a:cubicBezTo>
                  <a:pt x="158454" y="10847"/>
                  <a:pt x="132243" y="0"/>
                  <a:pt x="1043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4"/>
          <p:cNvSpPr/>
          <p:nvPr/>
        </p:nvSpPr>
        <p:spPr>
          <a:xfrm flipH="1">
            <a:off x="837100" y="3813138"/>
            <a:ext cx="332100" cy="340800"/>
          </a:xfrm>
          <a:prstGeom prst="roundRect">
            <a:avLst>
              <a:gd fmla="val 1497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4"/>
          <p:cNvSpPr/>
          <p:nvPr/>
        </p:nvSpPr>
        <p:spPr>
          <a:xfrm>
            <a:off x="868177" y="3915674"/>
            <a:ext cx="269948" cy="135726"/>
          </a:xfrm>
          <a:prstGeom prst="rect">
            <a:avLst/>
          </a:prstGeom>
        </p:spPr>
        <p:txBody>
          <a:bodyPr>
            <a:prstTxWarp prst="textPlain"/>
          </a:bodyPr>
          <a:lstStyle/>
          <a:p>
            <a:pPr lvl="0" algn="ctr"/>
            <a:r>
              <a:rPr b="1" i="0">
                <a:ln>
                  <a:noFill/>
                </a:ln>
                <a:solidFill>
                  <a:schemeClr val="dk2"/>
                </a:solidFill>
                <a:latin typeface="Fahkwang"/>
              </a:rPr>
              <a:t>SL</a:t>
            </a:r>
          </a:p>
        </p:txBody>
      </p:sp>
      <p:grpSp>
        <p:nvGrpSpPr>
          <p:cNvPr id="330" name="Google Shape;330;p14"/>
          <p:cNvGrpSpPr/>
          <p:nvPr/>
        </p:nvGrpSpPr>
        <p:grpSpPr>
          <a:xfrm flipH="1" rot="-5400000">
            <a:off x="322200" y="2602788"/>
            <a:ext cx="1362175" cy="332100"/>
            <a:chOff x="305925" y="4572450"/>
            <a:chExt cx="1362175" cy="332100"/>
          </a:xfrm>
        </p:grpSpPr>
        <p:sp>
          <p:nvSpPr>
            <p:cNvPr id="331" name="Google Shape;331;p14"/>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4"/>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4"/>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4"/>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4"/>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4"/>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4"/>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4"/>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4"/>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4"/>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4"/>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4"/>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4"/>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4"/>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4"/>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4"/>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4"/>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4"/>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4"/>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4"/>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4"/>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 name="Google Shape;352;p14"/>
          <p:cNvSpPr/>
          <p:nvPr/>
        </p:nvSpPr>
        <p:spPr>
          <a:xfrm flipH="1">
            <a:off x="662597" y="45180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4"/>
          <p:cNvSpPr/>
          <p:nvPr/>
        </p:nvSpPr>
        <p:spPr>
          <a:xfrm flipH="1">
            <a:off x="8054547" y="4533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4"/>
          <p:cNvSpPr/>
          <p:nvPr/>
        </p:nvSpPr>
        <p:spPr>
          <a:xfrm flipH="1">
            <a:off x="8054547" y="45180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4"/>
          <p:cNvSpPr txBox="1"/>
          <p:nvPr>
            <p:ph type="title"/>
          </p:nvPr>
        </p:nvSpPr>
        <p:spPr>
          <a:xfrm>
            <a:off x="2506875" y="3102900"/>
            <a:ext cx="5267700" cy="416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4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6" name="Google Shape;356;p14"/>
          <p:cNvSpPr txBox="1"/>
          <p:nvPr>
            <p:ph idx="1" type="subTitle"/>
          </p:nvPr>
        </p:nvSpPr>
        <p:spPr>
          <a:xfrm>
            <a:off x="2506875" y="1624500"/>
            <a:ext cx="5267700" cy="147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1600"/>
              </a:spcBef>
              <a:spcAft>
                <a:spcPts val="0"/>
              </a:spcAft>
              <a:buSzPts val="2500"/>
              <a:buNone/>
              <a:defRPr sz="2500"/>
            </a:lvl3pPr>
            <a:lvl4pPr lvl="3" rtl="0" algn="ctr">
              <a:lnSpc>
                <a:spcPct val="100000"/>
              </a:lnSpc>
              <a:spcBef>
                <a:spcPts val="1600"/>
              </a:spcBef>
              <a:spcAft>
                <a:spcPts val="0"/>
              </a:spcAft>
              <a:buSzPts val="2500"/>
              <a:buNone/>
              <a:defRPr sz="2500"/>
            </a:lvl4pPr>
            <a:lvl5pPr lvl="4" rtl="0" algn="ctr">
              <a:lnSpc>
                <a:spcPct val="100000"/>
              </a:lnSpc>
              <a:spcBef>
                <a:spcPts val="1600"/>
              </a:spcBef>
              <a:spcAft>
                <a:spcPts val="0"/>
              </a:spcAft>
              <a:buSzPts val="2500"/>
              <a:buNone/>
              <a:defRPr sz="2500"/>
            </a:lvl5pPr>
            <a:lvl6pPr lvl="5" rtl="0" algn="ctr">
              <a:lnSpc>
                <a:spcPct val="100000"/>
              </a:lnSpc>
              <a:spcBef>
                <a:spcPts val="1600"/>
              </a:spcBef>
              <a:spcAft>
                <a:spcPts val="0"/>
              </a:spcAft>
              <a:buSzPts val="2500"/>
              <a:buNone/>
              <a:defRPr sz="2500"/>
            </a:lvl6pPr>
            <a:lvl7pPr lvl="6" rtl="0" algn="ctr">
              <a:lnSpc>
                <a:spcPct val="100000"/>
              </a:lnSpc>
              <a:spcBef>
                <a:spcPts val="1600"/>
              </a:spcBef>
              <a:spcAft>
                <a:spcPts val="0"/>
              </a:spcAft>
              <a:buSzPts val="2500"/>
              <a:buNone/>
              <a:defRPr sz="2500"/>
            </a:lvl7pPr>
            <a:lvl8pPr lvl="7" rtl="0" algn="ctr">
              <a:lnSpc>
                <a:spcPct val="100000"/>
              </a:lnSpc>
              <a:spcBef>
                <a:spcPts val="1600"/>
              </a:spcBef>
              <a:spcAft>
                <a:spcPts val="0"/>
              </a:spcAft>
              <a:buSzPts val="2500"/>
              <a:buNone/>
              <a:defRPr sz="2500"/>
            </a:lvl8pPr>
            <a:lvl9pPr lvl="8" rtl="0" algn="ctr">
              <a:lnSpc>
                <a:spcPct val="100000"/>
              </a:lnSpc>
              <a:spcBef>
                <a:spcPts val="1600"/>
              </a:spcBef>
              <a:spcAft>
                <a:spcPts val="160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357" name="Shape 357"/>
        <p:cNvGrpSpPr/>
        <p:nvPr/>
      </p:nvGrpSpPr>
      <p:grpSpPr>
        <a:xfrm>
          <a:off x="0" y="0"/>
          <a:ext cx="0" cy="0"/>
          <a:chOff x="0" y="0"/>
          <a:chExt cx="0" cy="0"/>
        </a:xfrm>
      </p:grpSpPr>
      <p:sp>
        <p:nvSpPr>
          <p:cNvPr id="358" name="Google Shape;358;p15"/>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5"/>
          <p:cNvSpPr/>
          <p:nvPr/>
        </p:nvSpPr>
        <p:spPr>
          <a:xfrm>
            <a:off x="713100" y="782050"/>
            <a:ext cx="359700" cy="340800"/>
          </a:xfrm>
          <a:prstGeom prst="roundRect">
            <a:avLst>
              <a:gd fmla="val 3199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5"/>
          <p:cNvSpPr/>
          <p:nvPr/>
        </p:nvSpPr>
        <p:spPr>
          <a:xfrm flipH="1">
            <a:off x="806847" y="420685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5"/>
          <p:cNvSpPr/>
          <p:nvPr/>
        </p:nvSpPr>
        <p:spPr>
          <a:xfrm flipH="1">
            <a:off x="8054547" y="4533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5"/>
          <p:cNvSpPr/>
          <p:nvPr/>
        </p:nvSpPr>
        <p:spPr>
          <a:xfrm flipH="1">
            <a:off x="8054547" y="45180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5"/>
          <p:cNvSpPr txBox="1"/>
          <p:nvPr>
            <p:ph type="title"/>
          </p:nvPr>
        </p:nvSpPr>
        <p:spPr>
          <a:xfrm>
            <a:off x="5202588" y="1478213"/>
            <a:ext cx="2996700" cy="882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4" name="Google Shape;364;p15"/>
          <p:cNvSpPr txBox="1"/>
          <p:nvPr>
            <p:ph idx="1" type="subTitle"/>
          </p:nvPr>
        </p:nvSpPr>
        <p:spPr>
          <a:xfrm>
            <a:off x="5202588" y="2361188"/>
            <a:ext cx="2996700" cy="130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65" name="Shape 365"/>
        <p:cNvGrpSpPr/>
        <p:nvPr/>
      </p:nvGrpSpPr>
      <p:grpSpPr>
        <a:xfrm>
          <a:off x="0" y="0"/>
          <a:ext cx="0" cy="0"/>
          <a:chOff x="0" y="0"/>
          <a:chExt cx="0" cy="0"/>
        </a:xfrm>
      </p:grpSpPr>
      <p:sp>
        <p:nvSpPr>
          <p:cNvPr id="366" name="Google Shape;366;p16"/>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6"/>
          <p:cNvSpPr/>
          <p:nvPr/>
        </p:nvSpPr>
        <p:spPr>
          <a:xfrm>
            <a:off x="713100" y="405575"/>
            <a:ext cx="7717800" cy="651600"/>
          </a:xfrm>
          <a:prstGeom prst="roundRect">
            <a:avLst>
              <a:gd fmla="val 10566"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6"/>
          <p:cNvSpPr/>
          <p:nvPr/>
        </p:nvSpPr>
        <p:spPr>
          <a:xfrm flipH="1">
            <a:off x="806847" y="420685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16"/>
          <p:cNvGrpSpPr/>
          <p:nvPr/>
        </p:nvGrpSpPr>
        <p:grpSpPr>
          <a:xfrm>
            <a:off x="7313359" y="4591995"/>
            <a:ext cx="832289" cy="202913"/>
            <a:chOff x="305925" y="4572450"/>
            <a:chExt cx="1362175" cy="332100"/>
          </a:xfrm>
        </p:grpSpPr>
        <p:sp>
          <p:nvSpPr>
            <p:cNvPr id="370" name="Google Shape;370;p16"/>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6"/>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6"/>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6"/>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6"/>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6"/>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6"/>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6"/>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6"/>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6"/>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6"/>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6"/>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6"/>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6"/>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6"/>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6"/>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6"/>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6"/>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6"/>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6"/>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6"/>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1" name="Google Shape;391;p1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2" name="Google Shape;392;p16"/>
          <p:cNvSpPr txBox="1"/>
          <p:nvPr>
            <p:ph idx="2" type="title"/>
          </p:nvPr>
        </p:nvSpPr>
        <p:spPr>
          <a:xfrm>
            <a:off x="720000" y="2684700"/>
            <a:ext cx="2086800" cy="45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3" name="Google Shape;393;p16"/>
          <p:cNvSpPr txBox="1"/>
          <p:nvPr>
            <p:ph idx="1" type="subTitle"/>
          </p:nvPr>
        </p:nvSpPr>
        <p:spPr>
          <a:xfrm>
            <a:off x="720000" y="3142900"/>
            <a:ext cx="2086800" cy="65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4" name="Google Shape;394;p16"/>
          <p:cNvSpPr txBox="1"/>
          <p:nvPr>
            <p:ph idx="3" type="title"/>
          </p:nvPr>
        </p:nvSpPr>
        <p:spPr>
          <a:xfrm>
            <a:off x="3528596" y="2684700"/>
            <a:ext cx="2086800" cy="45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5" name="Google Shape;395;p16"/>
          <p:cNvSpPr txBox="1"/>
          <p:nvPr>
            <p:ph idx="4" type="subTitle"/>
          </p:nvPr>
        </p:nvSpPr>
        <p:spPr>
          <a:xfrm>
            <a:off x="3528597" y="3142900"/>
            <a:ext cx="2086800" cy="65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6" name="Google Shape;396;p16"/>
          <p:cNvSpPr txBox="1"/>
          <p:nvPr>
            <p:ph idx="5" type="title"/>
          </p:nvPr>
        </p:nvSpPr>
        <p:spPr>
          <a:xfrm>
            <a:off x="6337199" y="2684700"/>
            <a:ext cx="2086800" cy="45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7" name="Google Shape;397;p16"/>
          <p:cNvSpPr txBox="1"/>
          <p:nvPr>
            <p:ph idx="6" type="subTitle"/>
          </p:nvPr>
        </p:nvSpPr>
        <p:spPr>
          <a:xfrm>
            <a:off x="6337200" y="3142900"/>
            <a:ext cx="2086800" cy="65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98" name="Shape 398"/>
        <p:cNvGrpSpPr/>
        <p:nvPr/>
      </p:nvGrpSpPr>
      <p:grpSpPr>
        <a:xfrm>
          <a:off x="0" y="0"/>
          <a:ext cx="0" cy="0"/>
          <a:chOff x="0" y="0"/>
          <a:chExt cx="0" cy="0"/>
        </a:xfrm>
      </p:grpSpPr>
      <p:sp>
        <p:nvSpPr>
          <p:cNvPr id="399" name="Google Shape;399;p17"/>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7"/>
          <p:cNvSpPr/>
          <p:nvPr/>
        </p:nvSpPr>
        <p:spPr>
          <a:xfrm>
            <a:off x="713100" y="405575"/>
            <a:ext cx="7717800" cy="651600"/>
          </a:xfrm>
          <a:prstGeom prst="roundRect">
            <a:avLst>
              <a:gd fmla="val 10566"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7"/>
          <p:cNvSpPr/>
          <p:nvPr/>
        </p:nvSpPr>
        <p:spPr>
          <a:xfrm>
            <a:off x="7820400" y="4495650"/>
            <a:ext cx="610500" cy="299400"/>
          </a:xfrm>
          <a:prstGeom prst="rightArrow">
            <a:avLst>
              <a:gd fmla="val 50000" name="adj1"/>
              <a:gd fmla="val 137984" name="adj2"/>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3" name="Google Shape;403;p17"/>
          <p:cNvSpPr txBox="1"/>
          <p:nvPr>
            <p:ph idx="2" type="title"/>
          </p:nvPr>
        </p:nvSpPr>
        <p:spPr>
          <a:xfrm>
            <a:off x="713175" y="2981925"/>
            <a:ext cx="1929300" cy="35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4" name="Google Shape;404;p17"/>
          <p:cNvSpPr txBox="1"/>
          <p:nvPr>
            <p:ph idx="1" type="subTitle"/>
          </p:nvPr>
        </p:nvSpPr>
        <p:spPr>
          <a:xfrm>
            <a:off x="713175" y="3340725"/>
            <a:ext cx="1929300" cy="54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5" name="Google Shape;405;p17"/>
          <p:cNvSpPr txBox="1"/>
          <p:nvPr>
            <p:ph idx="3" type="title"/>
          </p:nvPr>
        </p:nvSpPr>
        <p:spPr>
          <a:xfrm>
            <a:off x="4572077" y="2981925"/>
            <a:ext cx="1929300" cy="35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6" name="Google Shape;406;p17"/>
          <p:cNvSpPr txBox="1"/>
          <p:nvPr>
            <p:ph idx="4" type="subTitle"/>
          </p:nvPr>
        </p:nvSpPr>
        <p:spPr>
          <a:xfrm>
            <a:off x="4572075" y="3340725"/>
            <a:ext cx="1929300" cy="54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7" name="Google Shape;407;p17"/>
          <p:cNvSpPr txBox="1"/>
          <p:nvPr>
            <p:ph idx="5" type="title"/>
          </p:nvPr>
        </p:nvSpPr>
        <p:spPr>
          <a:xfrm>
            <a:off x="2642624" y="2981925"/>
            <a:ext cx="1929300" cy="35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8" name="Google Shape;408;p17"/>
          <p:cNvSpPr txBox="1"/>
          <p:nvPr>
            <p:ph idx="6" type="subTitle"/>
          </p:nvPr>
        </p:nvSpPr>
        <p:spPr>
          <a:xfrm>
            <a:off x="2642624" y="3340725"/>
            <a:ext cx="1929300" cy="54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9" name="Google Shape;409;p17"/>
          <p:cNvSpPr txBox="1"/>
          <p:nvPr>
            <p:ph idx="7" type="title"/>
          </p:nvPr>
        </p:nvSpPr>
        <p:spPr>
          <a:xfrm>
            <a:off x="6501526" y="2981925"/>
            <a:ext cx="1929300" cy="35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0" name="Google Shape;410;p17"/>
          <p:cNvSpPr txBox="1"/>
          <p:nvPr>
            <p:ph idx="8" type="subTitle"/>
          </p:nvPr>
        </p:nvSpPr>
        <p:spPr>
          <a:xfrm>
            <a:off x="6501523" y="3340725"/>
            <a:ext cx="1929300" cy="54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11" name="Shape 411"/>
        <p:cNvGrpSpPr/>
        <p:nvPr/>
      </p:nvGrpSpPr>
      <p:grpSpPr>
        <a:xfrm>
          <a:off x="0" y="0"/>
          <a:ext cx="0" cy="0"/>
          <a:chOff x="0" y="0"/>
          <a:chExt cx="0" cy="0"/>
        </a:xfrm>
      </p:grpSpPr>
      <p:sp>
        <p:nvSpPr>
          <p:cNvPr id="412" name="Google Shape;412;p18"/>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8"/>
          <p:cNvSpPr/>
          <p:nvPr/>
        </p:nvSpPr>
        <p:spPr>
          <a:xfrm>
            <a:off x="713100" y="405575"/>
            <a:ext cx="7717800" cy="651600"/>
          </a:xfrm>
          <a:prstGeom prst="roundRect">
            <a:avLst>
              <a:gd fmla="val 10566"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8"/>
          <p:cNvSpPr/>
          <p:nvPr/>
        </p:nvSpPr>
        <p:spPr>
          <a:xfrm flipH="1">
            <a:off x="806847" y="420685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 name="Google Shape;415;p18"/>
          <p:cNvGrpSpPr/>
          <p:nvPr/>
        </p:nvGrpSpPr>
        <p:grpSpPr>
          <a:xfrm>
            <a:off x="7313359" y="4591995"/>
            <a:ext cx="832289" cy="202913"/>
            <a:chOff x="305925" y="4572450"/>
            <a:chExt cx="1362175" cy="332100"/>
          </a:xfrm>
        </p:grpSpPr>
        <p:sp>
          <p:nvSpPr>
            <p:cNvPr id="416" name="Google Shape;416;p18"/>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8"/>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8"/>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8"/>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8"/>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8"/>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8"/>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8"/>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8"/>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8"/>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8"/>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7" name="Google Shape;437;p1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8" name="Google Shape;438;p18"/>
          <p:cNvSpPr txBox="1"/>
          <p:nvPr>
            <p:ph idx="2" type="title"/>
          </p:nvPr>
        </p:nvSpPr>
        <p:spPr>
          <a:xfrm>
            <a:off x="1101175" y="1656688"/>
            <a:ext cx="1986000" cy="35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9" name="Google Shape;439;p18"/>
          <p:cNvSpPr txBox="1"/>
          <p:nvPr>
            <p:ph idx="1" type="subTitle"/>
          </p:nvPr>
        </p:nvSpPr>
        <p:spPr>
          <a:xfrm>
            <a:off x="1101175" y="2015488"/>
            <a:ext cx="1986000" cy="54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0" name="Google Shape;440;p18"/>
          <p:cNvSpPr txBox="1"/>
          <p:nvPr>
            <p:ph idx="3" type="title"/>
          </p:nvPr>
        </p:nvSpPr>
        <p:spPr>
          <a:xfrm>
            <a:off x="3578947" y="1656688"/>
            <a:ext cx="1986000" cy="35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1" name="Google Shape;441;p18"/>
          <p:cNvSpPr txBox="1"/>
          <p:nvPr>
            <p:ph idx="4" type="subTitle"/>
          </p:nvPr>
        </p:nvSpPr>
        <p:spPr>
          <a:xfrm>
            <a:off x="3579000" y="2015488"/>
            <a:ext cx="1986000" cy="54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2" name="Google Shape;442;p18"/>
          <p:cNvSpPr txBox="1"/>
          <p:nvPr>
            <p:ph idx="5" type="title"/>
          </p:nvPr>
        </p:nvSpPr>
        <p:spPr>
          <a:xfrm>
            <a:off x="1101175" y="3090088"/>
            <a:ext cx="1986000" cy="35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3" name="Google Shape;443;p18"/>
          <p:cNvSpPr txBox="1"/>
          <p:nvPr>
            <p:ph idx="6" type="subTitle"/>
          </p:nvPr>
        </p:nvSpPr>
        <p:spPr>
          <a:xfrm>
            <a:off x="1101175" y="3448888"/>
            <a:ext cx="1986000" cy="54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4" name="Google Shape;444;p18"/>
          <p:cNvSpPr txBox="1"/>
          <p:nvPr>
            <p:ph idx="7" type="title"/>
          </p:nvPr>
        </p:nvSpPr>
        <p:spPr>
          <a:xfrm>
            <a:off x="3578947" y="3090088"/>
            <a:ext cx="1986000" cy="35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5" name="Google Shape;445;p18"/>
          <p:cNvSpPr txBox="1"/>
          <p:nvPr>
            <p:ph idx="8" type="subTitle"/>
          </p:nvPr>
        </p:nvSpPr>
        <p:spPr>
          <a:xfrm>
            <a:off x="3578947" y="3448888"/>
            <a:ext cx="1986000" cy="54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6" name="Google Shape;446;p18"/>
          <p:cNvSpPr txBox="1"/>
          <p:nvPr>
            <p:ph idx="9" type="title"/>
          </p:nvPr>
        </p:nvSpPr>
        <p:spPr>
          <a:xfrm>
            <a:off x="6056725" y="1656688"/>
            <a:ext cx="1986000" cy="35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7" name="Google Shape;447;p18"/>
          <p:cNvSpPr txBox="1"/>
          <p:nvPr>
            <p:ph idx="13" type="subTitle"/>
          </p:nvPr>
        </p:nvSpPr>
        <p:spPr>
          <a:xfrm>
            <a:off x="6056725" y="2015488"/>
            <a:ext cx="1986000" cy="54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8" name="Google Shape;448;p18"/>
          <p:cNvSpPr txBox="1"/>
          <p:nvPr>
            <p:ph idx="14" type="title"/>
          </p:nvPr>
        </p:nvSpPr>
        <p:spPr>
          <a:xfrm>
            <a:off x="6056725" y="3090088"/>
            <a:ext cx="1986000" cy="35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9" name="Google Shape;449;p18"/>
          <p:cNvSpPr txBox="1"/>
          <p:nvPr>
            <p:ph idx="15" type="subTitle"/>
          </p:nvPr>
        </p:nvSpPr>
        <p:spPr>
          <a:xfrm>
            <a:off x="6056725" y="3448888"/>
            <a:ext cx="1986000" cy="54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50" name="Shape 450"/>
        <p:cNvGrpSpPr/>
        <p:nvPr/>
      </p:nvGrpSpPr>
      <p:grpSpPr>
        <a:xfrm>
          <a:off x="0" y="0"/>
          <a:ext cx="0" cy="0"/>
          <a:chOff x="0" y="0"/>
          <a:chExt cx="0" cy="0"/>
        </a:xfrm>
      </p:grpSpPr>
      <p:sp>
        <p:nvSpPr>
          <p:cNvPr id="451" name="Google Shape;451;p19"/>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9"/>
          <p:cNvSpPr/>
          <p:nvPr/>
        </p:nvSpPr>
        <p:spPr>
          <a:xfrm flipH="1">
            <a:off x="305925" y="773250"/>
            <a:ext cx="1140000" cy="3597000"/>
          </a:xfrm>
          <a:prstGeom prst="rect">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flipH="1">
            <a:off x="636825" y="773250"/>
            <a:ext cx="732900" cy="359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flipH="1">
            <a:off x="697863" y="989563"/>
            <a:ext cx="610562" cy="610562"/>
          </a:xfrm>
          <a:custGeom>
            <a:rect b="b" l="l" r="r" t="t"/>
            <a:pathLst>
              <a:path extrusionOk="0" h="208739" w="208739">
                <a:moveTo>
                  <a:pt x="60752" y="16987"/>
                </a:moveTo>
                <a:lnTo>
                  <a:pt x="60752" y="16987"/>
                </a:lnTo>
                <a:cubicBezTo>
                  <a:pt x="59075" y="18448"/>
                  <a:pt x="57398" y="19989"/>
                  <a:pt x="55802" y="21639"/>
                </a:cubicBezTo>
                <a:lnTo>
                  <a:pt x="52502" y="21639"/>
                </a:lnTo>
                <a:cubicBezTo>
                  <a:pt x="55180" y="19962"/>
                  <a:pt x="57939" y="18393"/>
                  <a:pt x="60752" y="16987"/>
                </a:cubicBezTo>
                <a:close/>
                <a:moveTo>
                  <a:pt x="85205" y="10198"/>
                </a:moveTo>
                <a:lnTo>
                  <a:pt x="85205" y="10198"/>
                </a:lnTo>
                <a:cubicBezTo>
                  <a:pt x="82473" y="13335"/>
                  <a:pt x="79903" y="17149"/>
                  <a:pt x="77496" y="21639"/>
                </a:cubicBezTo>
                <a:lnTo>
                  <a:pt x="65784" y="21639"/>
                </a:lnTo>
                <a:cubicBezTo>
                  <a:pt x="71734" y="16635"/>
                  <a:pt x="78280" y="12740"/>
                  <a:pt x="85205" y="10198"/>
                </a:cubicBezTo>
                <a:close/>
                <a:moveTo>
                  <a:pt x="100975" y="7222"/>
                </a:moveTo>
                <a:lnTo>
                  <a:pt x="100975" y="21639"/>
                </a:lnTo>
                <a:lnTo>
                  <a:pt x="85259" y="21639"/>
                </a:lnTo>
                <a:cubicBezTo>
                  <a:pt x="90101" y="13687"/>
                  <a:pt x="95511" y="8683"/>
                  <a:pt x="100975" y="7222"/>
                </a:cubicBezTo>
                <a:close/>
                <a:moveTo>
                  <a:pt x="107737" y="7222"/>
                </a:moveTo>
                <a:cubicBezTo>
                  <a:pt x="113228" y="8683"/>
                  <a:pt x="118638" y="13687"/>
                  <a:pt x="123452" y="21639"/>
                </a:cubicBezTo>
                <a:lnTo>
                  <a:pt x="107737" y="21639"/>
                </a:lnTo>
                <a:lnTo>
                  <a:pt x="107737" y="7222"/>
                </a:lnTo>
                <a:close/>
                <a:moveTo>
                  <a:pt x="123507" y="10198"/>
                </a:moveTo>
                <a:lnTo>
                  <a:pt x="123507" y="10198"/>
                </a:lnTo>
                <a:cubicBezTo>
                  <a:pt x="130458" y="12740"/>
                  <a:pt x="137004" y="16635"/>
                  <a:pt x="142955" y="21639"/>
                </a:cubicBezTo>
                <a:lnTo>
                  <a:pt x="131243" y="21639"/>
                </a:lnTo>
                <a:cubicBezTo>
                  <a:pt x="128835" y="17149"/>
                  <a:pt x="126239" y="13335"/>
                  <a:pt x="123507" y="10198"/>
                </a:cubicBezTo>
                <a:close/>
                <a:moveTo>
                  <a:pt x="147959" y="16987"/>
                </a:moveTo>
                <a:cubicBezTo>
                  <a:pt x="150799" y="18393"/>
                  <a:pt x="153531" y="19962"/>
                  <a:pt x="156209" y="21639"/>
                </a:cubicBezTo>
                <a:lnTo>
                  <a:pt x="152936" y="21639"/>
                </a:lnTo>
                <a:cubicBezTo>
                  <a:pt x="151313" y="19989"/>
                  <a:pt x="149663" y="18448"/>
                  <a:pt x="147959" y="16987"/>
                </a:cubicBezTo>
                <a:close/>
                <a:moveTo>
                  <a:pt x="49770" y="28402"/>
                </a:moveTo>
                <a:cubicBezTo>
                  <a:pt x="49094" y="29240"/>
                  <a:pt x="48445" y="30052"/>
                  <a:pt x="47796" y="30917"/>
                </a:cubicBezTo>
                <a:cubicBezTo>
                  <a:pt x="41764" y="38897"/>
                  <a:pt x="36841" y="47931"/>
                  <a:pt x="33135" y="57696"/>
                </a:cubicBezTo>
                <a:lnTo>
                  <a:pt x="18583" y="57696"/>
                </a:lnTo>
                <a:cubicBezTo>
                  <a:pt x="23019" y="49581"/>
                  <a:pt x="28645" y="42061"/>
                  <a:pt x="35353" y="35353"/>
                </a:cubicBezTo>
                <a:cubicBezTo>
                  <a:pt x="37815" y="32892"/>
                  <a:pt x="40384" y="30566"/>
                  <a:pt x="43062" y="28402"/>
                </a:cubicBezTo>
                <a:close/>
                <a:moveTo>
                  <a:pt x="74223" y="28402"/>
                </a:moveTo>
                <a:cubicBezTo>
                  <a:pt x="73763" y="29484"/>
                  <a:pt x="73303" y="30566"/>
                  <a:pt x="72843" y="31702"/>
                </a:cubicBezTo>
                <a:cubicBezTo>
                  <a:pt x="69760" y="39465"/>
                  <a:pt x="67244" y="48229"/>
                  <a:pt x="65324" y="57696"/>
                </a:cubicBezTo>
                <a:lnTo>
                  <a:pt x="40439" y="57696"/>
                </a:lnTo>
                <a:cubicBezTo>
                  <a:pt x="45037" y="46389"/>
                  <a:pt x="51285" y="36435"/>
                  <a:pt x="58697" y="28402"/>
                </a:cubicBezTo>
                <a:close/>
                <a:moveTo>
                  <a:pt x="100975" y="28402"/>
                </a:moveTo>
                <a:lnTo>
                  <a:pt x="100975" y="57696"/>
                </a:lnTo>
                <a:lnTo>
                  <a:pt x="72221" y="57696"/>
                </a:lnTo>
                <a:cubicBezTo>
                  <a:pt x="74034" y="49148"/>
                  <a:pt x="76333" y="41250"/>
                  <a:pt x="79146" y="34217"/>
                </a:cubicBezTo>
                <a:cubicBezTo>
                  <a:pt x="79957" y="32161"/>
                  <a:pt x="80796" y="30241"/>
                  <a:pt x="81661" y="28402"/>
                </a:cubicBezTo>
                <a:close/>
                <a:moveTo>
                  <a:pt x="127077" y="28402"/>
                </a:moveTo>
                <a:cubicBezTo>
                  <a:pt x="127943" y="30241"/>
                  <a:pt x="128781" y="32161"/>
                  <a:pt x="129593" y="34217"/>
                </a:cubicBezTo>
                <a:cubicBezTo>
                  <a:pt x="132379" y="41250"/>
                  <a:pt x="134705" y="49148"/>
                  <a:pt x="136517" y="57696"/>
                </a:cubicBezTo>
                <a:lnTo>
                  <a:pt x="107737" y="57696"/>
                </a:lnTo>
                <a:lnTo>
                  <a:pt x="107737" y="28402"/>
                </a:lnTo>
                <a:close/>
                <a:moveTo>
                  <a:pt x="150015" y="28402"/>
                </a:moveTo>
                <a:cubicBezTo>
                  <a:pt x="157453" y="36435"/>
                  <a:pt x="163675" y="46389"/>
                  <a:pt x="168300" y="57696"/>
                </a:cubicBezTo>
                <a:lnTo>
                  <a:pt x="143415" y="57696"/>
                </a:lnTo>
                <a:cubicBezTo>
                  <a:pt x="141494" y="48229"/>
                  <a:pt x="138952" y="39465"/>
                  <a:pt x="135868" y="31702"/>
                </a:cubicBezTo>
                <a:cubicBezTo>
                  <a:pt x="135435" y="30566"/>
                  <a:pt x="134975" y="29484"/>
                  <a:pt x="134489" y="28402"/>
                </a:cubicBezTo>
                <a:close/>
                <a:moveTo>
                  <a:pt x="165649" y="28402"/>
                </a:moveTo>
                <a:cubicBezTo>
                  <a:pt x="168327" y="30566"/>
                  <a:pt x="170924" y="32892"/>
                  <a:pt x="173385" y="35353"/>
                </a:cubicBezTo>
                <a:cubicBezTo>
                  <a:pt x="180093" y="42061"/>
                  <a:pt x="185720" y="49581"/>
                  <a:pt x="190129" y="57696"/>
                </a:cubicBezTo>
                <a:lnTo>
                  <a:pt x="175603" y="57696"/>
                </a:lnTo>
                <a:cubicBezTo>
                  <a:pt x="171870" y="47931"/>
                  <a:pt x="166948" y="38897"/>
                  <a:pt x="160943" y="30917"/>
                </a:cubicBezTo>
                <a:cubicBezTo>
                  <a:pt x="160293" y="30052"/>
                  <a:pt x="159617" y="29240"/>
                  <a:pt x="158968" y="28402"/>
                </a:cubicBezTo>
                <a:close/>
                <a:moveTo>
                  <a:pt x="30782" y="64458"/>
                </a:moveTo>
                <a:cubicBezTo>
                  <a:pt x="27184" y="75927"/>
                  <a:pt x="25156" y="88261"/>
                  <a:pt x="24831" y="100975"/>
                </a:cubicBezTo>
                <a:lnTo>
                  <a:pt x="6816" y="100975"/>
                </a:lnTo>
                <a:cubicBezTo>
                  <a:pt x="7249" y="88207"/>
                  <a:pt x="10143" y="75846"/>
                  <a:pt x="15229" y="64458"/>
                </a:cubicBezTo>
                <a:close/>
                <a:moveTo>
                  <a:pt x="64052" y="64458"/>
                </a:moveTo>
                <a:cubicBezTo>
                  <a:pt x="62132" y="75927"/>
                  <a:pt x="61050" y="88261"/>
                  <a:pt x="60888" y="100975"/>
                </a:cubicBezTo>
                <a:lnTo>
                  <a:pt x="31593" y="100975"/>
                </a:lnTo>
                <a:cubicBezTo>
                  <a:pt x="31945" y="88018"/>
                  <a:pt x="34163" y="75684"/>
                  <a:pt x="37923" y="64458"/>
                </a:cubicBezTo>
                <a:close/>
                <a:moveTo>
                  <a:pt x="100975" y="64458"/>
                </a:moveTo>
                <a:lnTo>
                  <a:pt x="100975" y="100975"/>
                </a:lnTo>
                <a:lnTo>
                  <a:pt x="67650" y="100975"/>
                </a:lnTo>
                <a:cubicBezTo>
                  <a:pt x="67812" y="88207"/>
                  <a:pt x="68921" y="75873"/>
                  <a:pt x="70923" y="64458"/>
                </a:cubicBezTo>
                <a:close/>
                <a:moveTo>
                  <a:pt x="137816" y="64458"/>
                </a:moveTo>
                <a:cubicBezTo>
                  <a:pt x="139790" y="75873"/>
                  <a:pt x="140926" y="88207"/>
                  <a:pt x="141089" y="100975"/>
                </a:cubicBezTo>
                <a:lnTo>
                  <a:pt x="107737" y="100975"/>
                </a:lnTo>
                <a:lnTo>
                  <a:pt x="107737" y="64458"/>
                </a:lnTo>
                <a:close/>
                <a:moveTo>
                  <a:pt x="170816" y="64458"/>
                </a:moveTo>
                <a:cubicBezTo>
                  <a:pt x="174575" y="75684"/>
                  <a:pt x="176793" y="88018"/>
                  <a:pt x="177118" y="100975"/>
                </a:cubicBezTo>
                <a:lnTo>
                  <a:pt x="147851" y="100975"/>
                </a:lnTo>
                <a:cubicBezTo>
                  <a:pt x="147689" y="88261"/>
                  <a:pt x="146607" y="75927"/>
                  <a:pt x="144659" y="64458"/>
                </a:cubicBezTo>
                <a:close/>
                <a:moveTo>
                  <a:pt x="193483" y="64458"/>
                </a:moveTo>
                <a:cubicBezTo>
                  <a:pt x="198595" y="75846"/>
                  <a:pt x="201462" y="88207"/>
                  <a:pt x="201895" y="100975"/>
                </a:cubicBezTo>
                <a:lnTo>
                  <a:pt x="183880" y="100975"/>
                </a:lnTo>
                <a:cubicBezTo>
                  <a:pt x="183583" y="88261"/>
                  <a:pt x="181554" y="75927"/>
                  <a:pt x="177957" y="64458"/>
                </a:cubicBezTo>
                <a:close/>
                <a:moveTo>
                  <a:pt x="24831" y="107737"/>
                </a:moveTo>
                <a:cubicBezTo>
                  <a:pt x="25156" y="120450"/>
                  <a:pt x="27184" y="132784"/>
                  <a:pt x="30782" y="144253"/>
                </a:cubicBezTo>
                <a:lnTo>
                  <a:pt x="15229" y="144253"/>
                </a:lnTo>
                <a:cubicBezTo>
                  <a:pt x="10143" y="132866"/>
                  <a:pt x="7249" y="120531"/>
                  <a:pt x="6816" y="107737"/>
                </a:cubicBezTo>
                <a:close/>
                <a:moveTo>
                  <a:pt x="60888" y="107737"/>
                </a:moveTo>
                <a:cubicBezTo>
                  <a:pt x="61050" y="120477"/>
                  <a:pt x="62132" y="132811"/>
                  <a:pt x="64052" y="144253"/>
                </a:cubicBezTo>
                <a:lnTo>
                  <a:pt x="37923" y="144253"/>
                </a:lnTo>
                <a:cubicBezTo>
                  <a:pt x="34163" y="133055"/>
                  <a:pt x="31945" y="120720"/>
                  <a:pt x="31593" y="107737"/>
                </a:cubicBezTo>
                <a:close/>
                <a:moveTo>
                  <a:pt x="100975" y="107737"/>
                </a:moveTo>
                <a:lnTo>
                  <a:pt x="100975" y="144253"/>
                </a:lnTo>
                <a:lnTo>
                  <a:pt x="70923" y="144253"/>
                </a:lnTo>
                <a:cubicBezTo>
                  <a:pt x="68921" y="132866"/>
                  <a:pt x="67812" y="120531"/>
                  <a:pt x="67650" y="107737"/>
                </a:cubicBezTo>
                <a:close/>
                <a:moveTo>
                  <a:pt x="141089" y="107737"/>
                </a:moveTo>
                <a:cubicBezTo>
                  <a:pt x="140926" y="120531"/>
                  <a:pt x="139790" y="132866"/>
                  <a:pt x="137816" y="144253"/>
                </a:cubicBezTo>
                <a:lnTo>
                  <a:pt x="107737" y="144253"/>
                </a:lnTo>
                <a:lnTo>
                  <a:pt x="107737" y="107737"/>
                </a:lnTo>
                <a:close/>
                <a:moveTo>
                  <a:pt x="177118" y="107737"/>
                </a:moveTo>
                <a:cubicBezTo>
                  <a:pt x="176793" y="120720"/>
                  <a:pt x="174575" y="133055"/>
                  <a:pt x="170816" y="144253"/>
                </a:cubicBezTo>
                <a:lnTo>
                  <a:pt x="144659" y="144253"/>
                </a:lnTo>
                <a:cubicBezTo>
                  <a:pt x="146607" y="132811"/>
                  <a:pt x="147689" y="120477"/>
                  <a:pt x="147851" y="107737"/>
                </a:cubicBezTo>
                <a:close/>
                <a:moveTo>
                  <a:pt x="201895" y="107737"/>
                </a:moveTo>
                <a:cubicBezTo>
                  <a:pt x="201462" y="120531"/>
                  <a:pt x="198595" y="132866"/>
                  <a:pt x="193483" y="144253"/>
                </a:cubicBezTo>
                <a:lnTo>
                  <a:pt x="177957" y="144253"/>
                </a:lnTo>
                <a:cubicBezTo>
                  <a:pt x="181554" y="132784"/>
                  <a:pt x="183583" y="120450"/>
                  <a:pt x="183880" y="107737"/>
                </a:cubicBezTo>
                <a:close/>
                <a:moveTo>
                  <a:pt x="33135" y="151016"/>
                </a:moveTo>
                <a:cubicBezTo>
                  <a:pt x="36841" y="160807"/>
                  <a:pt x="41764" y="169842"/>
                  <a:pt x="47796" y="177794"/>
                </a:cubicBezTo>
                <a:cubicBezTo>
                  <a:pt x="48445" y="178660"/>
                  <a:pt x="49094" y="179498"/>
                  <a:pt x="49770" y="180337"/>
                </a:cubicBezTo>
                <a:lnTo>
                  <a:pt x="43062" y="180337"/>
                </a:lnTo>
                <a:cubicBezTo>
                  <a:pt x="40384" y="178173"/>
                  <a:pt x="37815" y="175847"/>
                  <a:pt x="35353" y="173385"/>
                </a:cubicBezTo>
                <a:cubicBezTo>
                  <a:pt x="28645" y="166650"/>
                  <a:pt x="23019" y="159130"/>
                  <a:pt x="18583" y="151016"/>
                </a:cubicBezTo>
                <a:close/>
                <a:moveTo>
                  <a:pt x="65324" y="151016"/>
                </a:moveTo>
                <a:cubicBezTo>
                  <a:pt x="67244" y="160483"/>
                  <a:pt x="69760" y="169274"/>
                  <a:pt x="72843" y="177010"/>
                </a:cubicBezTo>
                <a:cubicBezTo>
                  <a:pt x="73303" y="178146"/>
                  <a:pt x="73763" y="179255"/>
                  <a:pt x="74223" y="180337"/>
                </a:cubicBezTo>
                <a:lnTo>
                  <a:pt x="58697" y="180337"/>
                </a:lnTo>
                <a:cubicBezTo>
                  <a:pt x="51285" y="172276"/>
                  <a:pt x="45037" y="162322"/>
                  <a:pt x="40439" y="151016"/>
                </a:cubicBezTo>
                <a:close/>
                <a:moveTo>
                  <a:pt x="100975" y="151016"/>
                </a:moveTo>
                <a:lnTo>
                  <a:pt x="100975" y="180337"/>
                </a:lnTo>
                <a:lnTo>
                  <a:pt x="81661" y="180337"/>
                </a:lnTo>
                <a:cubicBezTo>
                  <a:pt x="80796" y="178498"/>
                  <a:pt x="79957" y="176550"/>
                  <a:pt x="79146" y="174521"/>
                </a:cubicBezTo>
                <a:cubicBezTo>
                  <a:pt x="76333" y="167489"/>
                  <a:pt x="74034" y="159563"/>
                  <a:pt x="72221" y="151016"/>
                </a:cubicBezTo>
                <a:close/>
                <a:moveTo>
                  <a:pt x="136517" y="151016"/>
                </a:moveTo>
                <a:cubicBezTo>
                  <a:pt x="134705" y="159563"/>
                  <a:pt x="132379" y="167489"/>
                  <a:pt x="129593" y="174521"/>
                </a:cubicBezTo>
                <a:cubicBezTo>
                  <a:pt x="128781" y="176550"/>
                  <a:pt x="127943" y="178498"/>
                  <a:pt x="127077" y="180337"/>
                </a:cubicBezTo>
                <a:lnTo>
                  <a:pt x="107737" y="180337"/>
                </a:lnTo>
                <a:lnTo>
                  <a:pt x="107737" y="151016"/>
                </a:lnTo>
                <a:close/>
                <a:moveTo>
                  <a:pt x="168300" y="151016"/>
                </a:moveTo>
                <a:cubicBezTo>
                  <a:pt x="163675" y="162322"/>
                  <a:pt x="157453" y="172276"/>
                  <a:pt x="150015" y="180337"/>
                </a:cubicBezTo>
                <a:lnTo>
                  <a:pt x="134489" y="180337"/>
                </a:lnTo>
                <a:cubicBezTo>
                  <a:pt x="134975" y="179255"/>
                  <a:pt x="135435" y="178146"/>
                  <a:pt x="135868" y="177010"/>
                </a:cubicBezTo>
                <a:cubicBezTo>
                  <a:pt x="138952" y="169274"/>
                  <a:pt x="141494" y="160483"/>
                  <a:pt x="143415" y="151016"/>
                </a:cubicBezTo>
                <a:close/>
                <a:moveTo>
                  <a:pt x="190129" y="151016"/>
                </a:moveTo>
                <a:cubicBezTo>
                  <a:pt x="185720" y="159130"/>
                  <a:pt x="180093" y="166650"/>
                  <a:pt x="173385" y="173385"/>
                </a:cubicBezTo>
                <a:cubicBezTo>
                  <a:pt x="170924" y="175847"/>
                  <a:pt x="168327" y="178173"/>
                  <a:pt x="165649" y="180337"/>
                </a:cubicBezTo>
                <a:lnTo>
                  <a:pt x="158968" y="180337"/>
                </a:lnTo>
                <a:cubicBezTo>
                  <a:pt x="159617" y="179498"/>
                  <a:pt x="160293" y="178660"/>
                  <a:pt x="160943" y="177794"/>
                </a:cubicBezTo>
                <a:cubicBezTo>
                  <a:pt x="166948" y="169842"/>
                  <a:pt x="171870" y="160807"/>
                  <a:pt x="175603" y="151016"/>
                </a:cubicBezTo>
                <a:close/>
                <a:moveTo>
                  <a:pt x="55802" y="187099"/>
                </a:moveTo>
                <a:cubicBezTo>
                  <a:pt x="57398" y="188722"/>
                  <a:pt x="59075" y="190291"/>
                  <a:pt x="60752" y="191752"/>
                </a:cubicBezTo>
                <a:cubicBezTo>
                  <a:pt x="57939" y="190318"/>
                  <a:pt x="55180" y="188776"/>
                  <a:pt x="52502" y="187099"/>
                </a:cubicBezTo>
                <a:close/>
                <a:moveTo>
                  <a:pt x="156209" y="187099"/>
                </a:moveTo>
                <a:cubicBezTo>
                  <a:pt x="153531" y="188776"/>
                  <a:pt x="150799" y="190318"/>
                  <a:pt x="147959" y="191752"/>
                </a:cubicBezTo>
                <a:cubicBezTo>
                  <a:pt x="149663" y="190291"/>
                  <a:pt x="151313" y="188722"/>
                  <a:pt x="152936" y="187099"/>
                </a:cubicBezTo>
                <a:close/>
                <a:moveTo>
                  <a:pt x="77496" y="187099"/>
                </a:moveTo>
                <a:cubicBezTo>
                  <a:pt x="79903" y="191562"/>
                  <a:pt x="82473" y="195403"/>
                  <a:pt x="85205" y="198541"/>
                </a:cubicBezTo>
                <a:cubicBezTo>
                  <a:pt x="78280" y="195998"/>
                  <a:pt x="71734" y="192103"/>
                  <a:pt x="65784" y="187099"/>
                </a:cubicBezTo>
                <a:close/>
                <a:moveTo>
                  <a:pt x="142955" y="187099"/>
                </a:moveTo>
                <a:cubicBezTo>
                  <a:pt x="137004" y="192103"/>
                  <a:pt x="130458" y="195998"/>
                  <a:pt x="123507" y="198541"/>
                </a:cubicBezTo>
                <a:cubicBezTo>
                  <a:pt x="126239" y="195403"/>
                  <a:pt x="128835" y="191562"/>
                  <a:pt x="131243" y="187099"/>
                </a:cubicBezTo>
                <a:close/>
                <a:moveTo>
                  <a:pt x="100975" y="187099"/>
                </a:moveTo>
                <a:lnTo>
                  <a:pt x="100975" y="201516"/>
                </a:lnTo>
                <a:cubicBezTo>
                  <a:pt x="95511" y="200029"/>
                  <a:pt x="90101" y="195052"/>
                  <a:pt x="85259" y="187099"/>
                </a:cubicBezTo>
                <a:close/>
                <a:moveTo>
                  <a:pt x="123452" y="187099"/>
                </a:moveTo>
                <a:cubicBezTo>
                  <a:pt x="118638" y="195052"/>
                  <a:pt x="113228" y="200029"/>
                  <a:pt x="107737" y="201516"/>
                </a:cubicBezTo>
                <a:lnTo>
                  <a:pt x="107737" y="187099"/>
                </a:lnTo>
                <a:close/>
                <a:moveTo>
                  <a:pt x="104356" y="0"/>
                </a:moveTo>
                <a:cubicBezTo>
                  <a:pt x="76495" y="0"/>
                  <a:pt x="50284" y="10847"/>
                  <a:pt x="30566" y="30566"/>
                </a:cubicBezTo>
                <a:cubicBezTo>
                  <a:pt x="10847" y="50284"/>
                  <a:pt x="0" y="76495"/>
                  <a:pt x="0" y="104356"/>
                </a:cubicBezTo>
                <a:cubicBezTo>
                  <a:pt x="0" y="132243"/>
                  <a:pt x="10847" y="158454"/>
                  <a:pt x="30566" y="178173"/>
                </a:cubicBezTo>
                <a:cubicBezTo>
                  <a:pt x="50284" y="197865"/>
                  <a:pt x="76495" y="208739"/>
                  <a:pt x="104356" y="208739"/>
                </a:cubicBezTo>
                <a:cubicBezTo>
                  <a:pt x="132243" y="208739"/>
                  <a:pt x="158454" y="197865"/>
                  <a:pt x="178173" y="178173"/>
                </a:cubicBezTo>
                <a:cubicBezTo>
                  <a:pt x="197865" y="158454"/>
                  <a:pt x="208739" y="132243"/>
                  <a:pt x="208739" y="104356"/>
                </a:cubicBezTo>
                <a:cubicBezTo>
                  <a:pt x="208739" y="76495"/>
                  <a:pt x="197865" y="50284"/>
                  <a:pt x="178173" y="30566"/>
                </a:cubicBezTo>
                <a:cubicBezTo>
                  <a:pt x="158454" y="10847"/>
                  <a:pt x="132243" y="0"/>
                  <a:pt x="1043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flipH="1">
            <a:off x="837100" y="3813138"/>
            <a:ext cx="332100" cy="340800"/>
          </a:xfrm>
          <a:prstGeom prst="roundRect">
            <a:avLst>
              <a:gd fmla="val 1497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a:off x="7835400" y="4454400"/>
            <a:ext cx="610500" cy="299400"/>
          </a:xfrm>
          <a:prstGeom prst="rightArrow">
            <a:avLst>
              <a:gd fmla="val 50000" name="adj1"/>
              <a:gd fmla="val 137984" name="adj2"/>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a:off x="868177" y="3915674"/>
            <a:ext cx="269948" cy="135726"/>
          </a:xfrm>
          <a:prstGeom prst="rect">
            <a:avLst/>
          </a:prstGeom>
        </p:spPr>
        <p:txBody>
          <a:bodyPr>
            <a:prstTxWarp prst="textPlain"/>
          </a:bodyPr>
          <a:lstStyle/>
          <a:p>
            <a:pPr lvl="0" algn="ctr"/>
            <a:r>
              <a:rPr b="1" i="0">
                <a:ln>
                  <a:noFill/>
                </a:ln>
                <a:solidFill>
                  <a:schemeClr val="dk2"/>
                </a:solidFill>
                <a:latin typeface="Fahkwang"/>
              </a:rPr>
              <a:t>SL</a:t>
            </a:r>
          </a:p>
        </p:txBody>
      </p:sp>
      <p:grpSp>
        <p:nvGrpSpPr>
          <p:cNvPr id="458" name="Google Shape;458;p19"/>
          <p:cNvGrpSpPr/>
          <p:nvPr/>
        </p:nvGrpSpPr>
        <p:grpSpPr>
          <a:xfrm flipH="1" rot="-5400000">
            <a:off x="322200" y="2602788"/>
            <a:ext cx="1362175" cy="332100"/>
            <a:chOff x="305925" y="4572450"/>
            <a:chExt cx="1362175" cy="332100"/>
          </a:xfrm>
        </p:grpSpPr>
        <p:sp>
          <p:nvSpPr>
            <p:cNvPr id="459" name="Google Shape;459;p19"/>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9"/>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9"/>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9"/>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9"/>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9"/>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9"/>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9"/>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9"/>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0" name="Google Shape;480;p19"/>
          <p:cNvSpPr/>
          <p:nvPr/>
        </p:nvSpPr>
        <p:spPr>
          <a:xfrm flipH="1">
            <a:off x="662597" y="45180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9"/>
          <p:cNvSpPr/>
          <p:nvPr/>
        </p:nvSpPr>
        <p:spPr>
          <a:xfrm flipH="1">
            <a:off x="8054547" y="4533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a:off x="1581625" y="1195950"/>
            <a:ext cx="6849300" cy="2751600"/>
          </a:xfrm>
          <a:prstGeom prst="roundRect">
            <a:avLst>
              <a:gd fmla="val 3089"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9"/>
          <p:cNvSpPr txBox="1"/>
          <p:nvPr>
            <p:ph hasCustomPrompt="1" type="title"/>
          </p:nvPr>
        </p:nvSpPr>
        <p:spPr>
          <a:xfrm>
            <a:off x="1960963" y="1887900"/>
            <a:ext cx="28425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84" name="Google Shape;484;p19"/>
          <p:cNvSpPr txBox="1"/>
          <p:nvPr>
            <p:ph idx="1" type="subTitle"/>
          </p:nvPr>
        </p:nvSpPr>
        <p:spPr>
          <a:xfrm>
            <a:off x="1960963" y="2656800"/>
            <a:ext cx="28425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85" name="Google Shape;485;p19"/>
          <p:cNvSpPr txBox="1"/>
          <p:nvPr>
            <p:ph hasCustomPrompt="1" idx="2" type="title"/>
          </p:nvPr>
        </p:nvSpPr>
        <p:spPr>
          <a:xfrm>
            <a:off x="5209088" y="1887913"/>
            <a:ext cx="28425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86" name="Google Shape;486;p19"/>
          <p:cNvSpPr txBox="1"/>
          <p:nvPr>
            <p:ph idx="3" type="subTitle"/>
          </p:nvPr>
        </p:nvSpPr>
        <p:spPr>
          <a:xfrm>
            <a:off x="5209088" y="2656790"/>
            <a:ext cx="28425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487" name="Shape 487"/>
        <p:cNvGrpSpPr/>
        <p:nvPr/>
      </p:nvGrpSpPr>
      <p:grpSpPr>
        <a:xfrm>
          <a:off x="0" y="0"/>
          <a:ext cx="0" cy="0"/>
          <a:chOff x="0" y="0"/>
          <a:chExt cx="0" cy="0"/>
        </a:xfrm>
      </p:grpSpPr>
      <p:sp>
        <p:nvSpPr>
          <p:cNvPr id="488" name="Google Shape;488;p20"/>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0"/>
          <p:cNvSpPr/>
          <p:nvPr/>
        </p:nvSpPr>
        <p:spPr>
          <a:xfrm>
            <a:off x="713100" y="405575"/>
            <a:ext cx="7717800" cy="651600"/>
          </a:xfrm>
          <a:prstGeom prst="roundRect">
            <a:avLst>
              <a:gd fmla="val 10566"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0"/>
          <p:cNvSpPr/>
          <p:nvPr/>
        </p:nvSpPr>
        <p:spPr>
          <a:xfrm flipH="1">
            <a:off x="8054547" y="45180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1" name="Google Shape;491;p20"/>
          <p:cNvGrpSpPr/>
          <p:nvPr/>
        </p:nvGrpSpPr>
        <p:grpSpPr>
          <a:xfrm>
            <a:off x="996934" y="4591995"/>
            <a:ext cx="832289" cy="202913"/>
            <a:chOff x="305925" y="4572450"/>
            <a:chExt cx="1362175" cy="332100"/>
          </a:xfrm>
        </p:grpSpPr>
        <p:sp>
          <p:nvSpPr>
            <p:cNvPr id="492" name="Google Shape;492;p20"/>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0"/>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0"/>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0"/>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0"/>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0"/>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0"/>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0"/>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0"/>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0"/>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0"/>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0"/>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0"/>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0"/>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0"/>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0"/>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0"/>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0"/>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0"/>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0"/>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3" name="Google Shape;513;p2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3"/>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719997" y="773250"/>
            <a:ext cx="4432200" cy="3597000"/>
          </a:xfrm>
          <a:prstGeom prst="roundRect">
            <a:avLst>
              <a:gd fmla="val 3089"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5291850" y="773250"/>
            <a:ext cx="2311500" cy="3597000"/>
          </a:xfrm>
          <a:prstGeom prst="roundRect">
            <a:avLst>
              <a:gd fmla="val 3089"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7697875" y="773250"/>
            <a:ext cx="1140000" cy="3597000"/>
          </a:xfrm>
          <a:prstGeom prst="rect">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7774075" y="773250"/>
            <a:ext cx="732900" cy="359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7835375" y="989563"/>
            <a:ext cx="610562" cy="610562"/>
          </a:xfrm>
          <a:custGeom>
            <a:rect b="b" l="l" r="r" t="t"/>
            <a:pathLst>
              <a:path extrusionOk="0" h="208739" w="208739">
                <a:moveTo>
                  <a:pt x="60752" y="16987"/>
                </a:moveTo>
                <a:lnTo>
                  <a:pt x="60752" y="16987"/>
                </a:lnTo>
                <a:cubicBezTo>
                  <a:pt x="59075" y="18448"/>
                  <a:pt x="57398" y="19989"/>
                  <a:pt x="55802" y="21639"/>
                </a:cubicBezTo>
                <a:lnTo>
                  <a:pt x="52502" y="21639"/>
                </a:lnTo>
                <a:cubicBezTo>
                  <a:pt x="55180" y="19962"/>
                  <a:pt x="57939" y="18393"/>
                  <a:pt x="60752" y="16987"/>
                </a:cubicBezTo>
                <a:close/>
                <a:moveTo>
                  <a:pt x="85205" y="10198"/>
                </a:moveTo>
                <a:lnTo>
                  <a:pt x="85205" y="10198"/>
                </a:lnTo>
                <a:cubicBezTo>
                  <a:pt x="82473" y="13335"/>
                  <a:pt x="79903" y="17149"/>
                  <a:pt x="77496" y="21639"/>
                </a:cubicBezTo>
                <a:lnTo>
                  <a:pt x="65784" y="21639"/>
                </a:lnTo>
                <a:cubicBezTo>
                  <a:pt x="71734" y="16635"/>
                  <a:pt x="78280" y="12740"/>
                  <a:pt x="85205" y="10198"/>
                </a:cubicBezTo>
                <a:close/>
                <a:moveTo>
                  <a:pt x="100975" y="7222"/>
                </a:moveTo>
                <a:lnTo>
                  <a:pt x="100975" y="21639"/>
                </a:lnTo>
                <a:lnTo>
                  <a:pt x="85259" y="21639"/>
                </a:lnTo>
                <a:cubicBezTo>
                  <a:pt x="90101" y="13687"/>
                  <a:pt x="95511" y="8683"/>
                  <a:pt x="100975" y="7222"/>
                </a:cubicBezTo>
                <a:close/>
                <a:moveTo>
                  <a:pt x="107737" y="7222"/>
                </a:moveTo>
                <a:cubicBezTo>
                  <a:pt x="113228" y="8683"/>
                  <a:pt x="118638" y="13687"/>
                  <a:pt x="123452" y="21639"/>
                </a:cubicBezTo>
                <a:lnTo>
                  <a:pt x="107737" y="21639"/>
                </a:lnTo>
                <a:lnTo>
                  <a:pt x="107737" y="7222"/>
                </a:lnTo>
                <a:close/>
                <a:moveTo>
                  <a:pt x="123507" y="10198"/>
                </a:moveTo>
                <a:lnTo>
                  <a:pt x="123507" y="10198"/>
                </a:lnTo>
                <a:cubicBezTo>
                  <a:pt x="130458" y="12740"/>
                  <a:pt x="137004" y="16635"/>
                  <a:pt x="142955" y="21639"/>
                </a:cubicBezTo>
                <a:lnTo>
                  <a:pt x="131243" y="21639"/>
                </a:lnTo>
                <a:cubicBezTo>
                  <a:pt x="128835" y="17149"/>
                  <a:pt x="126239" y="13335"/>
                  <a:pt x="123507" y="10198"/>
                </a:cubicBezTo>
                <a:close/>
                <a:moveTo>
                  <a:pt x="147959" y="16987"/>
                </a:moveTo>
                <a:cubicBezTo>
                  <a:pt x="150799" y="18393"/>
                  <a:pt x="153531" y="19962"/>
                  <a:pt x="156209" y="21639"/>
                </a:cubicBezTo>
                <a:lnTo>
                  <a:pt x="152936" y="21639"/>
                </a:lnTo>
                <a:cubicBezTo>
                  <a:pt x="151313" y="19989"/>
                  <a:pt x="149663" y="18448"/>
                  <a:pt x="147959" y="16987"/>
                </a:cubicBezTo>
                <a:close/>
                <a:moveTo>
                  <a:pt x="49770" y="28402"/>
                </a:moveTo>
                <a:cubicBezTo>
                  <a:pt x="49094" y="29240"/>
                  <a:pt x="48445" y="30052"/>
                  <a:pt x="47796" y="30917"/>
                </a:cubicBezTo>
                <a:cubicBezTo>
                  <a:pt x="41764" y="38897"/>
                  <a:pt x="36841" y="47931"/>
                  <a:pt x="33135" y="57696"/>
                </a:cubicBezTo>
                <a:lnTo>
                  <a:pt x="18583" y="57696"/>
                </a:lnTo>
                <a:cubicBezTo>
                  <a:pt x="23019" y="49581"/>
                  <a:pt x="28645" y="42061"/>
                  <a:pt x="35353" y="35353"/>
                </a:cubicBezTo>
                <a:cubicBezTo>
                  <a:pt x="37815" y="32892"/>
                  <a:pt x="40384" y="30566"/>
                  <a:pt x="43062" y="28402"/>
                </a:cubicBezTo>
                <a:close/>
                <a:moveTo>
                  <a:pt x="74223" y="28402"/>
                </a:moveTo>
                <a:cubicBezTo>
                  <a:pt x="73763" y="29484"/>
                  <a:pt x="73303" y="30566"/>
                  <a:pt x="72843" y="31702"/>
                </a:cubicBezTo>
                <a:cubicBezTo>
                  <a:pt x="69760" y="39465"/>
                  <a:pt x="67244" y="48229"/>
                  <a:pt x="65324" y="57696"/>
                </a:cubicBezTo>
                <a:lnTo>
                  <a:pt x="40439" y="57696"/>
                </a:lnTo>
                <a:cubicBezTo>
                  <a:pt x="45037" y="46389"/>
                  <a:pt x="51285" y="36435"/>
                  <a:pt x="58697" y="28402"/>
                </a:cubicBezTo>
                <a:close/>
                <a:moveTo>
                  <a:pt x="100975" y="28402"/>
                </a:moveTo>
                <a:lnTo>
                  <a:pt x="100975" y="57696"/>
                </a:lnTo>
                <a:lnTo>
                  <a:pt x="72221" y="57696"/>
                </a:lnTo>
                <a:cubicBezTo>
                  <a:pt x="74034" y="49148"/>
                  <a:pt x="76333" y="41250"/>
                  <a:pt x="79146" y="34217"/>
                </a:cubicBezTo>
                <a:cubicBezTo>
                  <a:pt x="79957" y="32161"/>
                  <a:pt x="80796" y="30241"/>
                  <a:pt x="81661" y="28402"/>
                </a:cubicBezTo>
                <a:close/>
                <a:moveTo>
                  <a:pt x="127077" y="28402"/>
                </a:moveTo>
                <a:cubicBezTo>
                  <a:pt x="127943" y="30241"/>
                  <a:pt x="128781" y="32161"/>
                  <a:pt x="129593" y="34217"/>
                </a:cubicBezTo>
                <a:cubicBezTo>
                  <a:pt x="132379" y="41250"/>
                  <a:pt x="134705" y="49148"/>
                  <a:pt x="136517" y="57696"/>
                </a:cubicBezTo>
                <a:lnTo>
                  <a:pt x="107737" y="57696"/>
                </a:lnTo>
                <a:lnTo>
                  <a:pt x="107737" y="28402"/>
                </a:lnTo>
                <a:close/>
                <a:moveTo>
                  <a:pt x="150015" y="28402"/>
                </a:moveTo>
                <a:cubicBezTo>
                  <a:pt x="157453" y="36435"/>
                  <a:pt x="163675" y="46389"/>
                  <a:pt x="168300" y="57696"/>
                </a:cubicBezTo>
                <a:lnTo>
                  <a:pt x="143415" y="57696"/>
                </a:lnTo>
                <a:cubicBezTo>
                  <a:pt x="141494" y="48229"/>
                  <a:pt x="138952" y="39465"/>
                  <a:pt x="135868" y="31702"/>
                </a:cubicBezTo>
                <a:cubicBezTo>
                  <a:pt x="135435" y="30566"/>
                  <a:pt x="134975" y="29484"/>
                  <a:pt x="134489" y="28402"/>
                </a:cubicBezTo>
                <a:close/>
                <a:moveTo>
                  <a:pt x="165649" y="28402"/>
                </a:moveTo>
                <a:cubicBezTo>
                  <a:pt x="168327" y="30566"/>
                  <a:pt x="170924" y="32892"/>
                  <a:pt x="173385" y="35353"/>
                </a:cubicBezTo>
                <a:cubicBezTo>
                  <a:pt x="180093" y="42061"/>
                  <a:pt x="185720" y="49581"/>
                  <a:pt x="190129" y="57696"/>
                </a:cubicBezTo>
                <a:lnTo>
                  <a:pt x="175603" y="57696"/>
                </a:lnTo>
                <a:cubicBezTo>
                  <a:pt x="171870" y="47931"/>
                  <a:pt x="166948" y="38897"/>
                  <a:pt x="160943" y="30917"/>
                </a:cubicBezTo>
                <a:cubicBezTo>
                  <a:pt x="160293" y="30052"/>
                  <a:pt x="159617" y="29240"/>
                  <a:pt x="158968" y="28402"/>
                </a:cubicBezTo>
                <a:close/>
                <a:moveTo>
                  <a:pt x="30782" y="64458"/>
                </a:moveTo>
                <a:cubicBezTo>
                  <a:pt x="27184" y="75927"/>
                  <a:pt x="25156" y="88261"/>
                  <a:pt x="24831" y="100975"/>
                </a:cubicBezTo>
                <a:lnTo>
                  <a:pt x="6816" y="100975"/>
                </a:lnTo>
                <a:cubicBezTo>
                  <a:pt x="7249" y="88207"/>
                  <a:pt x="10143" y="75846"/>
                  <a:pt x="15229" y="64458"/>
                </a:cubicBezTo>
                <a:close/>
                <a:moveTo>
                  <a:pt x="64052" y="64458"/>
                </a:moveTo>
                <a:cubicBezTo>
                  <a:pt x="62132" y="75927"/>
                  <a:pt x="61050" y="88261"/>
                  <a:pt x="60888" y="100975"/>
                </a:cubicBezTo>
                <a:lnTo>
                  <a:pt x="31593" y="100975"/>
                </a:lnTo>
                <a:cubicBezTo>
                  <a:pt x="31945" y="88018"/>
                  <a:pt x="34163" y="75684"/>
                  <a:pt x="37923" y="64458"/>
                </a:cubicBezTo>
                <a:close/>
                <a:moveTo>
                  <a:pt x="100975" y="64458"/>
                </a:moveTo>
                <a:lnTo>
                  <a:pt x="100975" y="100975"/>
                </a:lnTo>
                <a:lnTo>
                  <a:pt x="67650" y="100975"/>
                </a:lnTo>
                <a:cubicBezTo>
                  <a:pt x="67812" y="88207"/>
                  <a:pt x="68921" y="75873"/>
                  <a:pt x="70923" y="64458"/>
                </a:cubicBezTo>
                <a:close/>
                <a:moveTo>
                  <a:pt x="137816" y="64458"/>
                </a:moveTo>
                <a:cubicBezTo>
                  <a:pt x="139790" y="75873"/>
                  <a:pt x="140926" y="88207"/>
                  <a:pt x="141089" y="100975"/>
                </a:cubicBezTo>
                <a:lnTo>
                  <a:pt x="107737" y="100975"/>
                </a:lnTo>
                <a:lnTo>
                  <a:pt x="107737" y="64458"/>
                </a:lnTo>
                <a:close/>
                <a:moveTo>
                  <a:pt x="170816" y="64458"/>
                </a:moveTo>
                <a:cubicBezTo>
                  <a:pt x="174575" y="75684"/>
                  <a:pt x="176793" y="88018"/>
                  <a:pt x="177118" y="100975"/>
                </a:cubicBezTo>
                <a:lnTo>
                  <a:pt x="147851" y="100975"/>
                </a:lnTo>
                <a:cubicBezTo>
                  <a:pt x="147689" y="88261"/>
                  <a:pt x="146607" y="75927"/>
                  <a:pt x="144659" y="64458"/>
                </a:cubicBezTo>
                <a:close/>
                <a:moveTo>
                  <a:pt x="193483" y="64458"/>
                </a:moveTo>
                <a:cubicBezTo>
                  <a:pt x="198595" y="75846"/>
                  <a:pt x="201462" y="88207"/>
                  <a:pt x="201895" y="100975"/>
                </a:cubicBezTo>
                <a:lnTo>
                  <a:pt x="183880" y="100975"/>
                </a:lnTo>
                <a:cubicBezTo>
                  <a:pt x="183583" y="88261"/>
                  <a:pt x="181554" y="75927"/>
                  <a:pt x="177957" y="64458"/>
                </a:cubicBezTo>
                <a:close/>
                <a:moveTo>
                  <a:pt x="24831" y="107737"/>
                </a:moveTo>
                <a:cubicBezTo>
                  <a:pt x="25156" y="120450"/>
                  <a:pt x="27184" y="132784"/>
                  <a:pt x="30782" y="144253"/>
                </a:cubicBezTo>
                <a:lnTo>
                  <a:pt x="15229" y="144253"/>
                </a:lnTo>
                <a:cubicBezTo>
                  <a:pt x="10143" y="132866"/>
                  <a:pt x="7249" y="120531"/>
                  <a:pt x="6816" y="107737"/>
                </a:cubicBezTo>
                <a:close/>
                <a:moveTo>
                  <a:pt x="60888" y="107737"/>
                </a:moveTo>
                <a:cubicBezTo>
                  <a:pt x="61050" y="120477"/>
                  <a:pt x="62132" y="132811"/>
                  <a:pt x="64052" y="144253"/>
                </a:cubicBezTo>
                <a:lnTo>
                  <a:pt x="37923" y="144253"/>
                </a:lnTo>
                <a:cubicBezTo>
                  <a:pt x="34163" y="133055"/>
                  <a:pt x="31945" y="120720"/>
                  <a:pt x="31593" y="107737"/>
                </a:cubicBezTo>
                <a:close/>
                <a:moveTo>
                  <a:pt x="100975" y="107737"/>
                </a:moveTo>
                <a:lnTo>
                  <a:pt x="100975" y="144253"/>
                </a:lnTo>
                <a:lnTo>
                  <a:pt x="70923" y="144253"/>
                </a:lnTo>
                <a:cubicBezTo>
                  <a:pt x="68921" y="132866"/>
                  <a:pt x="67812" y="120531"/>
                  <a:pt x="67650" y="107737"/>
                </a:cubicBezTo>
                <a:close/>
                <a:moveTo>
                  <a:pt x="141089" y="107737"/>
                </a:moveTo>
                <a:cubicBezTo>
                  <a:pt x="140926" y="120531"/>
                  <a:pt x="139790" y="132866"/>
                  <a:pt x="137816" y="144253"/>
                </a:cubicBezTo>
                <a:lnTo>
                  <a:pt x="107737" y="144253"/>
                </a:lnTo>
                <a:lnTo>
                  <a:pt x="107737" y="107737"/>
                </a:lnTo>
                <a:close/>
                <a:moveTo>
                  <a:pt x="177118" y="107737"/>
                </a:moveTo>
                <a:cubicBezTo>
                  <a:pt x="176793" y="120720"/>
                  <a:pt x="174575" y="133055"/>
                  <a:pt x="170816" y="144253"/>
                </a:cubicBezTo>
                <a:lnTo>
                  <a:pt x="144659" y="144253"/>
                </a:lnTo>
                <a:cubicBezTo>
                  <a:pt x="146607" y="132811"/>
                  <a:pt x="147689" y="120477"/>
                  <a:pt x="147851" y="107737"/>
                </a:cubicBezTo>
                <a:close/>
                <a:moveTo>
                  <a:pt x="201895" y="107737"/>
                </a:moveTo>
                <a:cubicBezTo>
                  <a:pt x="201462" y="120531"/>
                  <a:pt x="198595" y="132866"/>
                  <a:pt x="193483" y="144253"/>
                </a:cubicBezTo>
                <a:lnTo>
                  <a:pt x="177957" y="144253"/>
                </a:lnTo>
                <a:cubicBezTo>
                  <a:pt x="181554" y="132784"/>
                  <a:pt x="183583" y="120450"/>
                  <a:pt x="183880" y="107737"/>
                </a:cubicBezTo>
                <a:close/>
                <a:moveTo>
                  <a:pt x="33135" y="151016"/>
                </a:moveTo>
                <a:cubicBezTo>
                  <a:pt x="36841" y="160807"/>
                  <a:pt x="41764" y="169842"/>
                  <a:pt x="47796" y="177794"/>
                </a:cubicBezTo>
                <a:cubicBezTo>
                  <a:pt x="48445" y="178660"/>
                  <a:pt x="49094" y="179498"/>
                  <a:pt x="49770" y="180337"/>
                </a:cubicBezTo>
                <a:lnTo>
                  <a:pt x="43062" y="180337"/>
                </a:lnTo>
                <a:cubicBezTo>
                  <a:pt x="40384" y="178173"/>
                  <a:pt x="37815" y="175847"/>
                  <a:pt x="35353" y="173385"/>
                </a:cubicBezTo>
                <a:cubicBezTo>
                  <a:pt x="28645" y="166650"/>
                  <a:pt x="23019" y="159130"/>
                  <a:pt x="18583" y="151016"/>
                </a:cubicBezTo>
                <a:close/>
                <a:moveTo>
                  <a:pt x="65324" y="151016"/>
                </a:moveTo>
                <a:cubicBezTo>
                  <a:pt x="67244" y="160483"/>
                  <a:pt x="69760" y="169274"/>
                  <a:pt x="72843" y="177010"/>
                </a:cubicBezTo>
                <a:cubicBezTo>
                  <a:pt x="73303" y="178146"/>
                  <a:pt x="73763" y="179255"/>
                  <a:pt x="74223" y="180337"/>
                </a:cubicBezTo>
                <a:lnTo>
                  <a:pt x="58697" y="180337"/>
                </a:lnTo>
                <a:cubicBezTo>
                  <a:pt x="51285" y="172276"/>
                  <a:pt x="45037" y="162322"/>
                  <a:pt x="40439" y="151016"/>
                </a:cubicBezTo>
                <a:close/>
                <a:moveTo>
                  <a:pt x="100975" y="151016"/>
                </a:moveTo>
                <a:lnTo>
                  <a:pt x="100975" y="180337"/>
                </a:lnTo>
                <a:lnTo>
                  <a:pt x="81661" y="180337"/>
                </a:lnTo>
                <a:cubicBezTo>
                  <a:pt x="80796" y="178498"/>
                  <a:pt x="79957" y="176550"/>
                  <a:pt x="79146" y="174521"/>
                </a:cubicBezTo>
                <a:cubicBezTo>
                  <a:pt x="76333" y="167489"/>
                  <a:pt x="74034" y="159563"/>
                  <a:pt x="72221" y="151016"/>
                </a:cubicBezTo>
                <a:close/>
                <a:moveTo>
                  <a:pt x="136517" y="151016"/>
                </a:moveTo>
                <a:cubicBezTo>
                  <a:pt x="134705" y="159563"/>
                  <a:pt x="132379" y="167489"/>
                  <a:pt x="129593" y="174521"/>
                </a:cubicBezTo>
                <a:cubicBezTo>
                  <a:pt x="128781" y="176550"/>
                  <a:pt x="127943" y="178498"/>
                  <a:pt x="127077" y="180337"/>
                </a:cubicBezTo>
                <a:lnTo>
                  <a:pt x="107737" y="180337"/>
                </a:lnTo>
                <a:lnTo>
                  <a:pt x="107737" y="151016"/>
                </a:lnTo>
                <a:close/>
                <a:moveTo>
                  <a:pt x="168300" y="151016"/>
                </a:moveTo>
                <a:cubicBezTo>
                  <a:pt x="163675" y="162322"/>
                  <a:pt x="157453" y="172276"/>
                  <a:pt x="150015" y="180337"/>
                </a:cubicBezTo>
                <a:lnTo>
                  <a:pt x="134489" y="180337"/>
                </a:lnTo>
                <a:cubicBezTo>
                  <a:pt x="134975" y="179255"/>
                  <a:pt x="135435" y="178146"/>
                  <a:pt x="135868" y="177010"/>
                </a:cubicBezTo>
                <a:cubicBezTo>
                  <a:pt x="138952" y="169274"/>
                  <a:pt x="141494" y="160483"/>
                  <a:pt x="143415" y="151016"/>
                </a:cubicBezTo>
                <a:close/>
                <a:moveTo>
                  <a:pt x="190129" y="151016"/>
                </a:moveTo>
                <a:cubicBezTo>
                  <a:pt x="185720" y="159130"/>
                  <a:pt x="180093" y="166650"/>
                  <a:pt x="173385" y="173385"/>
                </a:cubicBezTo>
                <a:cubicBezTo>
                  <a:pt x="170924" y="175847"/>
                  <a:pt x="168327" y="178173"/>
                  <a:pt x="165649" y="180337"/>
                </a:cubicBezTo>
                <a:lnTo>
                  <a:pt x="158968" y="180337"/>
                </a:lnTo>
                <a:cubicBezTo>
                  <a:pt x="159617" y="179498"/>
                  <a:pt x="160293" y="178660"/>
                  <a:pt x="160943" y="177794"/>
                </a:cubicBezTo>
                <a:cubicBezTo>
                  <a:pt x="166948" y="169842"/>
                  <a:pt x="171870" y="160807"/>
                  <a:pt x="175603" y="151016"/>
                </a:cubicBezTo>
                <a:close/>
                <a:moveTo>
                  <a:pt x="55802" y="187099"/>
                </a:moveTo>
                <a:cubicBezTo>
                  <a:pt x="57398" y="188722"/>
                  <a:pt x="59075" y="190291"/>
                  <a:pt x="60752" y="191752"/>
                </a:cubicBezTo>
                <a:cubicBezTo>
                  <a:pt x="57939" y="190318"/>
                  <a:pt x="55180" y="188776"/>
                  <a:pt x="52502" y="187099"/>
                </a:cubicBezTo>
                <a:close/>
                <a:moveTo>
                  <a:pt x="156209" y="187099"/>
                </a:moveTo>
                <a:cubicBezTo>
                  <a:pt x="153531" y="188776"/>
                  <a:pt x="150799" y="190318"/>
                  <a:pt x="147959" y="191752"/>
                </a:cubicBezTo>
                <a:cubicBezTo>
                  <a:pt x="149663" y="190291"/>
                  <a:pt x="151313" y="188722"/>
                  <a:pt x="152936" y="187099"/>
                </a:cubicBezTo>
                <a:close/>
                <a:moveTo>
                  <a:pt x="77496" y="187099"/>
                </a:moveTo>
                <a:cubicBezTo>
                  <a:pt x="79903" y="191562"/>
                  <a:pt x="82473" y="195403"/>
                  <a:pt x="85205" y="198541"/>
                </a:cubicBezTo>
                <a:cubicBezTo>
                  <a:pt x="78280" y="195998"/>
                  <a:pt x="71734" y="192103"/>
                  <a:pt x="65784" y="187099"/>
                </a:cubicBezTo>
                <a:close/>
                <a:moveTo>
                  <a:pt x="142955" y="187099"/>
                </a:moveTo>
                <a:cubicBezTo>
                  <a:pt x="137004" y="192103"/>
                  <a:pt x="130458" y="195998"/>
                  <a:pt x="123507" y="198541"/>
                </a:cubicBezTo>
                <a:cubicBezTo>
                  <a:pt x="126239" y="195403"/>
                  <a:pt x="128835" y="191562"/>
                  <a:pt x="131243" y="187099"/>
                </a:cubicBezTo>
                <a:close/>
                <a:moveTo>
                  <a:pt x="100975" y="187099"/>
                </a:moveTo>
                <a:lnTo>
                  <a:pt x="100975" y="201516"/>
                </a:lnTo>
                <a:cubicBezTo>
                  <a:pt x="95511" y="200029"/>
                  <a:pt x="90101" y="195052"/>
                  <a:pt x="85259" y="187099"/>
                </a:cubicBezTo>
                <a:close/>
                <a:moveTo>
                  <a:pt x="123452" y="187099"/>
                </a:moveTo>
                <a:cubicBezTo>
                  <a:pt x="118638" y="195052"/>
                  <a:pt x="113228" y="200029"/>
                  <a:pt x="107737" y="201516"/>
                </a:cubicBezTo>
                <a:lnTo>
                  <a:pt x="107737" y="187099"/>
                </a:lnTo>
                <a:close/>
                <a:moveTo>
                  <a:pt x="104356" y="0"/>
                </a:moveTo>
                <a:cubicBezTo>
                  <a:pt x="76495" y="0"/>
                  <a:pt x="50284" y="10847"/>
                  <a:pt x="30566" y="30566"/>
                </a:cubicBezTo>
                <a:cubicBezTo>
                  <a:pt x="10847" y="50284"/>
                  <a:pt x="0" y="76495"/>
                  <a:pt x="0" y="104356"/>
                </a:cubicBezTo>
                <a:cubicBezTo>
                  <a:pt x="0" y="132243"/>
                  <a:pt x="10847" y="158454"/>
                  <a:pt x="30566" y="178173"/>
                </a:cubicBezTo>
                <a:cubicBezTo>
                  <a:pt x="50284" y="197865"/>
                  <a:pt x="76495" y="208739"/>
                  <a:pt x="104356" y="208739"/>
                </a:cubicBezTo>
                <a:cubicBezTo>
                  <a:pt x="132243" y="208739"/>
                  <a:pt x="158454" y="197865"/>
                  <a:pt x="178173" y="178173"/>
                </a:cubicBezTo>
                <a:cubicBezTo>
                  <a:pt x="197865" y="158454"/>
                  <a:pt x="208739" y="132243"/>
                  <a:pt x="208739" y="104356"/>
                </a:cubicBezTo>
                <a:cubicBezTo>
                  <a:pt x="208739" y="76495"/>
                  <a:pt x="197865" y="50284"/>
                  <a:pt x="178173" y="30566"/>
                </a:cubicBezTo>
                <a:cubicBezTo>
                  <a:pt x="158454" y="10847"/>
                  <a:pt x="132243" y="0"/>
                  <a:pt x="1043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7974600" y="3813138"/>
            <a:ext cx="332100" cy="340800"/>
          </a:xfrm>
          <a:prstGeom prst="roundRect">
            <a:avLst>
              <a:gd fmla="val 1497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8005675" y="3915674"/>
            <a:ext cx="269948" cy="135726"/>
          </a:xfrm>
          <a:prstGeom prst="rect">
            <a:avLst/>
          </a:prstGeom>
        </p:spPr>
        <p:txBody>
          <a:bodyPr>
            <a:prstTxWarp prst="textPlain"/>
          </a:bodyPr>
          <a:lstStyle/>
          <a:p>
            <a:pPr lvl="0" algn="ctr"/>
            <a:r>
              <a:rPr b="1" i="0">
                <a:ln>
                  <a:noFill/>
                </a:ln>
                <a:solidFill>
                  <a:schemeClr val="dk2"/>
                </a:solidFill>
                <a:latin typeface="Fahkwang"/>
              </a:rPr>
              <a:t>SL</a:t>
            </a:r>
          </a:p>
        </p:txBody>
      </p:sp>
      <p:grpSp>
        <p:nvGrpSpPr>
          <p:cNvPr id="54" name="Google Shape;54;p3"/>
          <p:cNvGrpSpPr/>
          <p:nvPr/>
        </p:nvGrpSpPr>
        <p:grpSpPr>
          <a:xfrm rot="5400000">
            <a:off x="7459425" y="2602788"/>
            <a:ext cx="1362175" cy="332100"/>
            <a:chOff x="305925" y="4572450"/>
            <a:chExt cx="1362175" cy="332100"/>
          </a:xfrm>
        </p:grpSpPr>
        <p:sp>
          <p:nvSpPr>
            <p:cNvPr id="55" name="Google Shape;55;p3"/>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3"/>
          <p:cNvSpPr/>
          <p:nvPr/>
        </p:nvSpPr>
        <p:spPr>
          <a:xfrm flipH="1">
            <a:off x="8054547" y="4533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flipH="1">
            <a:off x="8054547" y="45180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flipH="1">
            <a:off x="751347" y="464575"/>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txBox="1"/>
          <p:nvPr>
            <p:ph type="title"/>
          </p:nvPr>
        </p:nvSpPr>
        <p:spPr>
          <a:xfrm>
            <a:off x="1058850" y="2022988"/>
            <a:ext cx="3754500" cy="1423800"/>
          </a:xfrm>
          <a:prstGeom prst="rect">
            <a:avLst/>
          </a:prstGeom>
        </p:spPr>
        <p:txBody>
          <a:bodyPr anchorCtr="0" anchor="ctr" bIns="91425" lIns="91425" spcFirstLastPara="1" rIns="91425" wrap="square" tIns="91425">
            <a:noAutofit/>
          </a:bodyPr>
          <a:lstStyle>
            <a:lvl1pPr lvl="0" algn="l">
              <a:spcBef>
                <a:spcPts val="0"/>
              </a:spcBef>
              <a:spcAft>
                <a:spcPts val="0"/>
              </a:spcAft>
              <a:buSzPts val="3600"/>
              <a:buNone/>
              <a:defRPr sz="5000">
                <a:solidFill>
                  <a:schemeClr val="l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80" name="Google Shape;80;p3"/>
          <p:cNvSpPr txBox="1"/>
          <p:nvPr>
            <p:ph hasCustomPrompt="1" idx="2" type="title"/>
          </p:nvPr>
        </p:nvSpPr>
        <p:spPr>
          <a:xfrm>
            <a:off x="1058850" y="1181188"/>
            <a:ext cx="20691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1" name="Google Shape;81;p3"/>
          <p:cNvSpPr txBox="1"/>
          <p:nvPr>
            <p:ph idx="1" type="subTitle"/>
          </p:nvPr>
        </p:nvSpPr>
        <p:spPr>
          <a:xfrm>
            <a:off x="1058850" y="3446913"/>
            <a:ext cx="3754500" cy="51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514" name="Shape 514"/>
        <p:cNvGrpSpPr/>
        <p:nvPr/>
      </p:nvGrpSpPr>
      <p:grpSpPr>
        <a:xfrm>
          <a:off x="0" y="0"/>
          <a:ext cx="0" cy="0"/>
          <a:chOff x="0" y="0"/>
          <a:chExt cx="0" cy="0"/>
        </a:xfrm>
      </p:grpSpPr>
      <p:sp>
        <p:nvSpPr>
          <p:cNvPr id="515" name="Google Shape;515;p21"/>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1"/>
          <p:cNvSpPr/>
          <p:nvPr/>
        </p:nvSpPr>
        <p:spPr>
          <a:xfrm>
            <a:off x="1353688" y="773250"/>
            <a:ext cx="6154800" cy="3597000"/>
          </a:xfrm>
          <a:prstGeom prst="roundRect">
            <a:avLst>
              <a:gd fmla="val 3089"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1"/>
          <p:cNvSpPr/>
          <p:nvPr/>
        </p:nvSpPr>
        <p:spPr>
          <a:xfrm>
            <a:off x="7697875" y="773250"/>
            <a:ext cx="1140000" cy="3597000"/>
          </a:xfrm>
          <a:prstGeom prst="rect">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1"/>
          <p:cNvSpPr/>
          <p:nvPr/>
        </p:nvSpPr>
        <p:spPr>
          <a:xfrm>
            <a:off x="7774075" y="773250"/>
            <a:ext cx="732900" cy="359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1"/>
          <p:cNvSpPr/>
          <p:nvPr/>
        </p:nvSpPr>
        <p:spPr>
          <a:xfrm>
            <a:off x="713100" y="782050"/>
            <a:ext cx="359700" cy="340800"/>
          </a:xfrm>
          <a:prstGeom prst="roundRect">
            <a:avLst>
              <a:gd fmla="val 3199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1"/>
          <p:cNvSpPr/>
          <p:nvPr/>
        </p:nvSpPr>
        <p:spPr>
          <a:xfrm flipH="1">
            <a:off x="806847" y="420685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1"/>
          <p:cNvSpPr/>
          <p:nvPr/>
        </p:nvSpPr>
        <p:spPr>
          <a:xfrm>
            <a:off x="7835375" y="989563"/>
            <a:ext cx="610562" cy="610562"/>
          </a:xfrm>
          <a:custGeom>
            <a:rect b="b" l="l" r="r" t="t"/>
            <a:pathLst>
              <a:path extrusionOk="0" h="208739" w="208739">
                <a:moveTo>
                  <a:pt x="60752" y="16987"/>
                </a:moveTo>
                <a:lnTo>
                  <a:pt x="60752" y="16987"/>
                </a:lnTo>
                <a:cubicBezTo>
                  <a:pt x="59075" y="18448"/>
                  <a:pt x="57398" y="19989"/>
                  <a:pt x="55802" y="21639"/>
                </a:cubicBezTo>
                <a:lnTo>
                  <a:pt x="52502" y="21639"/>
                </a:lnTo>
                <a:cubicBezTo>
                  <a:pt x="55180" y="19962"/>
                  <a:pt x="57939" y="18393"/>
                  <a:pt x="60752" y="16987"/>
                </a:cubicBezTo>
                <a:close/>
                <a:moveTo>
                  <a:pt x="85205" y="10198"/>
                </a:moveTo>
                <a:lnTo>
                  <a:pt x="85205" y="10198"/>
                </a:lnTo>
                <a:cubicBezTo>
                  <a:pt x="82473" y="13335"/>
                  <a:pt x="79903" y="17149"/>
                  <a:pt x="77496" y="21639"/>
                </a:cubicBezTo>
                <a:lnTo>
                  <a:pt x="65784" y="21639"/>
                </a:lnTo>
                <a:cubicBezTo>
                  <a:pt x="71734" y="16635"/>
                  <a:pt x="78280" y="12740"/>
                  <a:pt x="85205" y="10198"/>
                </a:cubicBezTo>
                <a:close/>
                <a:moveTo>
                  <a:pt x="100975" y="7222"/>
                </a:moveTo>
                <a:lnTo>
                  <a:pt x="100975" y="21639"/>
                </a:lnTo>
                <a:lnTo>
                  <a:pt x="85259" y="21639"/>
                </a:lnTo>
                <a:cubicBezTo>
                  <a:pt x="90101" y="13687"/>
                  <a:pt x="95511" y="8683"/>
                  <a:pt x="100975" y="7222"/>
                </a:cubicBezTo>
                <a:close/>
                <a:moveTo>
                  <a:pt x="107737" y="7222"/>
                </a:moveTo>
                <a:cubicBezTo>
                  <a:pt x="113228" y="8683"/>
                  <a:pt x="118638" y="13687"/>
                  <a:pt x="123452" y="21639"/>
                </a:cubicBezTo>
                <a:lnTo>
                  <a:pt x="107737" y="21639"/>
                </a:lnTo>
                <a:lnTo>
                  <a:pt x="107737" y="7222"/>
                </a:lnTo>
                <a:close/>
                <a:moveTo>
                  <a:pt x="123507" y="10198"/>
                </a:moveTo>
                <a:lnTo>
                  <a:pt x="123507" y="10198"/>
                </a:lnTo>
                <a:cubicBezTo>
                  <a:pt x="130458" y="12740"/>
                  <a:pt x="137004" y="16635"/>
                  <a:pt x="142955" y="21639"/>
                </a:cubicBezTo>
                <a:lnTo>
                  <a:pt x="131243" y="21639"/>
                </a:lnTo>
                <a:cubicBezTo>
                  <a:pt x="128835" y="17149"/>
                  <a:pt x="126239" y="13335"/>
                  <a:pt x="123507" y="10198"/>
                </a:cubicBezTo>
                <a:close/>
                <a:moveTo>
                  <a:pt x="147959" y="16987"/>
                </a:moveTo>
                <a:cubicBezTo>
                  <a:pt x="150799" y="18393"/>
                  <a:pt x="153531" y="19962"/>
                  <a:pt x="156209" y="21639"/>
                </a:cubicBezTo>
                <a:lnTo>
                  <a:pt x="152936" y="21639"/>
                </a:lnTo>
                <a:cubicBezTo>
                  <a:pt x="151313" y="19989"/>
                  <a:pt x="149663" y="18448"/>
                  <a:pt x="147959" y="16987"/>
                </a:cubicBezTo>
                <a:close/>
                <a:moveTo>
                  <a:pt x="49770" y="28402"/>
                </a:moveTo>
                <a:cubicBezTo>
                  <a:pt x="49094" y="29240"/>
                  <a:pt x="48445" y="30052"/>
                  <a:pt x="47796" y="30917"/>
                </a:cubicBezTo>
                <a:cubicBezTo>
                  <a:pt x="41764" y="38897"/>
                  <a:pt x="36841" y="47931"/>
                  <a:pt x="33135" y="57696"/>
                </a:cubicBezTo>
                <a:lnTo>
                  <a:pt x="18583" y="57696"/>
                </a:lnTo>
                <a:cubicBezTo>
                  <a:pt x="23019" y="49581"/>
                  <a:pt x="28645" y="42061"/>
                  <a:pt x="35353" y="35353"/>
                </a:cubicBezTo>
                <a:cubicBezTo>
                  <a:pt x="37815" y="32892"/>
                  <a:pt x="40384" y="30566"/>
                  <a:pt x="43062" y="28402"/>
                </a:cubicBezTo>
                <a:close/>
                <a:moveTo>
                  <a:pt x="74223" y="28402"/>
                </a:moveTo>
                <a:cubicBezTo>
                  <a:pt x="73763" y="29484"/>
                  <a:pt x="73303" y="30566"/>
                  <a:pt x="72843" y="31702"/>
                </a:cubicBezTo>
                <a:cubicBezTo>
                  <a:pt x="69760" y="39465"/>
                  <a:pt x="67244" y="48229"/>
                  <a:pt x="65324" y="57696"/>
                </a:cubicBezTo>
                <a:lnTo>
                  <a:pt x="40439" y="57696"/>
                </a:lnTo>
                <a:cubicBezTo>
                  <a:pt x="45037" y="46389"/>
                  <a:pt x="51285" y="36435"/>
                  <a:pt x="58697" y="28402"/>
                </a:cubicBezTo>
                <a:close/>
                <a:moveTo>
                  <a:pt x="100975" y="28402"/>
                </a:moveTo>
                <a:lnTo>
                  <a:pt x="100975" y="57696"/>
                </a:lnTo>
                <a:lnTo>
                  <a:pt x="72221" y="57696"/>
                </a:lnTo>
                <a:cubicBezTo>
                  <a:pt x="74034" y="49148"/>
                  <a:pt x="76333" y="41250"/>
                  <a:pt x="79146" y="34217"/>
                </a:cubicBezTo>
                <a:cubicBezTo>
                  <a:pt x="79957" y="32161"/>
                  <a:pt x="80796" y="30241"/>
                  <a:pt x="81661" y="28402"/>
                </a:cubicBezTo>
                <a:close/>
                <a:moveTo>
                  <a:pt x="127077" y="28402"/>
                </a:moveTo>
                <a:cubicBezTo>
                  <a:pt x="127943" y="30241"/>
                  <a:pt x="128781" y="32161"/>
                  <a:pt x="129593" y="34217"/>
                </a:cubicBezTo>
                <a:cubicBezTo>
                  <a:pt x="132379" y="41250"/>
                  <a:pt x="134705" y="49148"/>
                  <a:pt x="136517" y="57696"/>
                </a:cubicBezTo>
                <a:lnTo>
                  <a:pt x="107737" y="57696"/>
                </a:lnTo>
                <a:lnTo>
                  <a:pt x="107737" y="28402"/>
                </a:lnTo>
                <a:close/>
                <a:moveTo>
                  <a:pt x="150015" y="28402"/>
                </a:moveTo>
                <a:cubicBezTo>
                  <a:pt x="157453" y="36435"/>
                  <a:pt x="163675" y="46389"/>
                  <a:pt x="168300" y="57696"/>
                </a:cubicBezTo>
                <a:lnTo>
                  <a:pt x="143415" y="57696"/>
                </a:lnTo>
                <a:cubicBezTo>
                  <a:pt x="141494" y="48229"/>
                  <a:pt x="138952" y="39465"/>
                  <a:pt x="135868" y="31702"/>
                </a:cubicBezTo>
                <a:cubicBezTo>
                  <a:pt x="135435" y="30566"/>
                  <a:pt x="134975" y="29484"/>
                  <a:pt x="134489" y="28402"/>
                </a:cubicBezTo>
                <a:close/>
                <a:moveTo>
                  <a:pt x="165649" y="28402"/>
                </a:moveTo>
                <a:cubicBezTo>
                  <a:pt x="168327" y="30566"/>
                  <a:pt x="170924" y="32892"/>
                  <a:pt x="173385" y="35353"/>
                </a:cubicBezTo>
                <a:cubicBezTo>
                  <a:pt x="180093" y="42061"/>
                  <a:pt x="185720" y="49581"/>
                  <a:pt x="190129" y="57696"/>
                </a:cubicBezTo>
                <a:lnTo>
                  <a:pt x="175603" y="57696"/>
                </a:lnTo>
                <a:cubicBezTo>
                  <a:pt x="171870" y="47931"/>
                  <a:pt x="166948" y="38897"/>
                  <a:pt x="160943" y="30917"/>
                </a:cubicBezTo>
                <a:cubicBezTo>
                  <a:pt x="160293" y="30052"/>
                  <a:pt x="159617" y="29240"/>
                  <a:pt x="158968" y="28402"/>
                </a:cubicBezTo>
                <a:close/>
                <a:moveTo>
                  <a:pt x="30782" y="64458"/>
                </a:moveTo>
                <a:cubicBezTo>
                  <a:pt x="27184" y="75927"/>
                  <a:pt x="25156" y="88261"/>
                  <a:pt x="24831" y="100975"/>
                </a:cubicBezTo>
                <a:lnTo>
                  <a:pt x="6816" y="100975"/>
                </a:lnTo>
                <a:cubicBezTo>
                  <a:pt x="7249" y="88207"/>
                  <a:pt x="10143" y="75846"/>
                  <a:pt x="15229" y="64458"/>
                </a:cubicBezTo>
                <a:close/>
                <a:moveTo>
                  <a:pt x="64052" y="64458"/>
                </a:moveTo>
                <a:cubicBezTo>
                  <a:pt x="62132" y="75927"/>
                  <a:pt x="61050" y="88261"/>
                  <a:pt x="60888" y="100975"/>
                </a:cubicBezTo>
                <a:lnTo>
                  <a:pt x="31593" y="100975"/>
                </a:lnTo>
                <a:cubicBezTo>
                  <a:pt x="31945" y="88018"/>
                  <a:pt x="34163" y="75684"/>
                  <a:pt x="37923" y="64458"/>
                </a:cubicBezTo>
                <a:close/>
                <a:moveTo>
                  <a:pt x="100975" y="64458"/>
                </a:moveTo>
                <a:lnTo>
                  <a:pt x="100975" y="100975"/>
                </a:lnTo>
                <a:lnTo>
                  <a:pt x="67650" y="100975"/>
                </a:lnTo>
                <a:cubicBezTo>
                  <a:pt x="67812" y="88207"/>
                  <a:pt x="68921" y="75873"/>
                  <a:pt x="70923" y="64458"/>
                </a:cubicBezTo>
                <a:close/>
                <a:moveTo>
                  <a:pt x="137816" y="64458"/>
                </a:moveTo>
                <a:cubicBezTo>
                  <a:pt x="139790" y="75873"/>
                  <a:pt x="140926" y="88207"/>
                  <a:pt x="141089" y="100975"/>
                </a:cubicBezTo>
                <a:lnTo>
                  <a:pt x="107737" y="100975"/>
                </a:lnTo>
                <a:lnTo>
                  <a:pt x="107737" y="64458"/>
                </a:lnTo>
                <a:close/>
                <a:moveTo>
                  <a:pt x="170816" y="64458"/>
                </a:moveTo>
                <a:cubicBezTo>
                  <a:pt x="174575" y="75684"/>
                  <a:pt x="176793" y="88018"/>
                  <a:pt x="177118" y="100975"/>
                </a:cubicBezTo>
                <a:lnTo>
                  <a:pt x="147851" y="100975"/>
                </a:lnTo>
                <a:cubicBezTo>
                  <a:pt x="147689" y="88261"/>
                  <a:pt x="146607" y="75927"/>
                  <a:pt x="144659" y="64458"/>
                </a:cubicBezTo>
                <a:close/>
                <a:moveTo>
                  <a:pt x="193483" y="64458"/>
                </a:moveTo>
                <a:cubicBezTo>
                  <a:pt x="198595" y="75846"/>
                  <a:pt x="201462" y="88207"/>
                  <a:pt x="201895" y="100975"/>
                </a:cubicBezTo>
                <a:lnTo>
                  <a:pt x="183880" y="100975"/>
                </a:lnTo>
                <a:cubicBezTo>
                  <a:pt x="183583" y="88261"/>
                  <a:pt x="181554" y="75927"/>
                  <a:pt x="177957" y="64458"/>
                </a:cubicBezTo>
                <a:close/>
                <a:moveTo>
                  <a:pt x="24831" y="107737"/>
                </a:moveTo>
                <a:cubicBezTo>
                  <a:pt x="25156" y="120450"/>
                  <a:pt x="27184" y="132784"/>
                  <a:pt x="30782" y="144253"/>
                </a:cubicBezTo>
                <a:lnTo>
                  <a:pt x="15229" y="144253"/>
                </a:lnTo>
                <a:cubicBezTo>
                  <a:pt x="10143" y="132866"/>
                  <a:pt x="7249" y="120531"/>
                  <a:pt x="6816" y="107737"/>
                </a:cubicBezTo>
                <a:close/>
                <a:moveTo>
                  <a:pt x="60888" y="107737"/>
                </a:moveTo>
                <a:cubicBezTo>
                  <a:pt x="61050" y="120477"/>
                  <a:pt x="62132" y="132811"/>
                  <a:pt x="64052" y="144253"/>
                </a:cubicBezTo>
                <a:lnTo>
                  <a:pt x="37923" y="144253"/>
                </a:lnTo>
                <a:cubicBezTo>
                  <a:pt x="34163" y="133055"/>
                  <a:pt x="31945" y="120720"/>
                  <a:pt x="31593" y="107737"/>
                </a:cubicBezTo>
                <a:close/>
                <a:moveTo>
                  <a:pt x="100975" y="107737"/>
                </a:moveTo>
                <a:lnTo>
                  <a:pt x="100975" y="144253"/>
                </a:lnTo>
                <a:lnTo>
                  <a:pt x="70923" y="144253"/>
                </a:lnTo>
                <a:cubicBezTo>
                  <a:pt x="68921" y="132866"/>
                  <a:pt x="67812" y="120531"/>
                  <a:pt x="67650" y="107737"/>
                </a:cubicBezTo>
                <a:close/>
                <a:moveTo>
                  <a:pt x="141089" y="107737"/>
                </a:moveTo>
                <a:cubicBezTo>
                  <a:pt x="140926" y="120531"/>
                  <a:pt x="139790" y="132866"/>
                  <a:pt x="137816" y="144253"/>
                </a:cubicBezTo>
                <a:lnTo>
                  <a:pt x="107737" y="144253"/>
                </a:lnTo>
                <a:lnTo>
                  <a:pt x="107737" y="107737"/>
                </a:lnTo>
                <a:close/>
                <a:moveTo>
                  <a:pt x="177118" y="107737"/>
                </a:moveTo>
                <a:cubicBezTo>
                  <a:pt x="176793" y="120720"/>
                  <a:pt x="174575" y="133055"/>
                  <a:pt x="170816" y="144253"/>
                </a:cubicBezTo>
                <a:lnTo>
                  <a:pt x="144659" y="144253"/>
                </a:lnTo>
                <a:cubicBezTo>
                  <a:pt x="146607" y="132811"/>
                  <a:pt x="147689" y="120477"/>
                  <a:pt x="147851" y="107737"/>
                </a:cubicBezTo>
                <a:close/>
                <a:moveTo>
                  <a:pt x="201895" y="107737"/>
                </a:moveTo>
                <a:cubicBezTo>
                  <a:pt x="201462" y="120531"/>
                  <a:pt x="198595" y="132866"/>
                  <a:pt x="193483" y="144253"/>
                </a:cubicBezTo>
                <a:lnTo>
                  <a:pt x="177957" y="144253"/>
                </a:lnTo>
                <a:cubicBezTo>
                  <a:pt x="181554" y="132784"/>
                  <a:pt x="183583" y="120450"/>
                  <a:pt x="183880" y="107737"/>
                </a:cubicBezTo>
                <a:close/>
                <a:moveTo>
                  <a:pt x="33135" y="151016"/>
                </a:moveTo>
                <a:cubicBezTo>
                  <a:pt x="36841" y="160807"/>
                  <a:pt x="41764" y="169842"/>
                  <a:pt x="47796" y="177794"/>
                </a:cubicBezTo>
                <a:cubicBezTo>
                  <a:pt x="48445" y="178660"/>
                  <a:pt x="49094" y="179498"/>
                  <a:pt x="49770" y="180337"/>
                </a:cubicBezTo>
                <a:lnTo>
                  <a:pt x="43062" y="180337"/>
                </a:lnTo>
                <a:cubicBezTo>
                  <a:pt x="40384" y="178173"/>
                  <a:pt x="37815" y="175847"/>
                  <a:pt x="35353" y="173385"/>
                </a:cubicBezTo>
                <a:cubicBezTo>
                  <a:pt x="28645" y="166650"/>
                  <a:pt x="23019" y="159130"/>
                  <a:pt x="18583" y="151016"/>
                </a:cubicBezTo>
                <a:close/>
                <a:moveTo>
                  <a:pt x="65324" y="151016"/>
                </a:moveTo>
                <a:cubicBezTo>
                  <a:pt x="67244" y="160483"/>
                  <a:pt x="69760" y="169274"/>
                  <a:pt x="72843" y="177010"/>
                </a:cubicBezTo>
                <a:cubicBezTo>
                  <a:pt x="73303" y="178146"/>
                  <a:pt x="73763" y="179255"/>
                  <a:pt x="74223" y="180337"/>
                </a:cubicBezTo>
                <a:lnTo>
                  <a:pt x="58697" y="180337"/>
                </a:lnTo>
                <a:cubicBezTo>
                  <a:pt x="51285" y="172276"/>
                  <a:pt x="45037" y="162322"/>
                  <a:pt x="40439" y="151016"/>
                </a:cubicBezTo>
                <a:close/>
                <a:moveTo>
                  <a:pt x="100975" y="151016"/>
                </a:moveTo>
                <a:lnTo>
                  <a:pt x="100975" y="180337"/>
                </a:lnTo>
                <a:lnTo>
                  <a:pt x="81661" y="180337"/>
                </a:lnTo>
                <a:cubicBezTo>
                  <a:pt x="80796" y="178498"/>
                  <a:pt x="79957" y="176550"/>
                  <a:pt x="79146" y="174521"/>
                </a:cubicBezTo>
                <a:cubicBezTo>
                  <a:pt x="76333" y="167489"/>
                  <a:pt x="74034" y="159563"/>
                  <a:pt x="72221" y="151016"/>
                </a:cubicBezTo>
                <a:close/>
                <a:moveTo>
                  <a:pt x="136517" y="151016"/>
                </a:moveTo>
                <a:cubicBezTo>
                  <a:pt x="134705" y="159563"/>
                  <a:pt x="132379" y="167489"/>
                  <a:pt x="129593" y="174521"/>
                </a:cubicBezTo>
                <a:cubicBezTo>
                  <a:pt x="128781" y="176550"/>
                  <a:pt x="127943" y="178498"/>
                  <a:pt x="127077" y="180337"/>
                </a:cubicBezTo>
                <a:lnTo>
                  <a:pt x="107737" y="180337"/>
                </a:lnTo>
                <a:lnTo>
                  <a:pt x="107737" y="151016"/>
                </a:lnTo>
                <a:close/>
                <a:moveTo>
                  <a:pt x="168300" y="151016"/>
                </a:moveTo>
                <a:cubicBezTo>
                  <a:pt x="163675" y="162322"/>
                  <a:pt x="157453" y="172276"/>
                  <a:pt x="150015" y="180337"/>
                </a:cubicBezTo>
                <a:lnTo>
                  <a:pt x="134489" y="180337"/>
                </a:lnTo>
                <a:cubicBezTo>
                  <a:pt x="134975" y="179255"/>
                  <a:pt x="135435" y="178146"/>
                  <a:pt x="135868" y="177010"/>
                </a:cubicBezTo>
                <a:cubicBezTo>
                  <a:pt x="138952" y="169274"/>
                  <a:pt x="141494" y="160483"/>
                  <a:pt x="143415" y="151016"/>
                </a:cubicBezTo>
                <a:close/>
                <a:moveTo>
                  <a:pt x="190129" y="151016"/>
                </a:moveTo>
                <a:cubicBezTo>
                  <a:pt x="185720" y="159130"/>
                  <a:pt x="180093" y="166650"/>
                  <a:pt x="173385" y="173385"/>
                </a:cubicBezTo>
                <a:cubicBezTo>
                  <a:pt x="170924" y="175847"/>
                  <a:pt x="168327" y="178173"/>
                  <a:pt x="165649" y="180337"/>
                </a:cubicBezTo>
                <a:lnTo>
                  <a:pt x="158968" y="180337"/>
                </a:lnTo>
                <a:cubicBezTo>
                  <a:pt x="159617" y="179498"/>
                  <a:pt x="160293" y="178660"/>
                  <a:pt x="160943" y="177794"/>
                </a:cubicBezTo>
                <a:cubicBezTo>
                  <a:pt x="166948" y="169842"/>
                  <a:pt x="171870" y="160807"/>
                  <a:pt x="175603" y="151016"/>
                </a:cubicBezTo>
                <a:close/>
                <a:moveTo>
                  <a:pt x="55802" y="187099"/>
                </a:moveTo>
                <a:cubicBezTo>
                  <a:pt x="57398" y="188722"/>
                  <a:pt x="59075" y="190291"/>
                  <a:pt x="60752" y="191752"/>
                </a:cubicBezTo>
                <a:cubicBezTo>
                  <a:pt x="57939" y="190318"/>
                  <a:pt x="55180" y="188776"/>
                  <a:pt x="52502" y="187099"/>
                </a:cubicBezTo>
                <a:close/>
                <a:moveTo>
                  <a:pt x="156209" y="187099"/>
                </a:moveTo>
                <a:cubicBezTo>
                  <a:pt x="153531" y="188776"/>
                  <a:pt x="150799" y="190318"/>
                  <a:pt x="147959" y="191752"/>
                </a:cubicBezTo>
                <a:cubicBezTo>
                  <a:pt x="149663" y="190291"/>
                  <a:pt x="151313" y="188722"/>
                  <a:pt x="152936" y="187099"/>
                </a:cubicBezTo>
                <a:close/>
                <a:moveTo>
                  <a:pt x="77496" y="187099"/>
                </a:moveTo>
                <a:cubicBezTo>
                  <a:pt x="79903" y="191562"/>
                  <a:pt x="82473" y="195403"/>
                  <a:pt x="85205" y="198541"/>
                </a:cubicBezTo>
                <a:cubicBezTo>
                  <a:pt x="78280" y="195998"/>
                  <a:pt x="71734" y="192103"/>
                  <a:pt x="65784" y="187099"/>
                </a:cubicBezTo>
                <a:close/>
                <a:moveTo>
                  <a:pt x="142955" y="187099"/>
                </a:moveTo>
                <a:cubicBezTo>
                  <a:pt x="137004" y="192103"/>
                  <a:pt x="130458" y="195998"/>
                  <a:pt x="123507" y="198541"/>
                </a:cubicBezTo>
                <a:cubicBezTo>
                  <a:pt x="126239" y="195403"/>
                  <a:pt x="128835" y="191562"/>
                  <a:pt x="131243" y="187099"/>
                </a:cubicBezTo>
                <a:close/>
                <a:moveTo>
                  <a:pt x="100975" y="187099"/>
                </a:moveTo>
                <a:lnTo>
                  <a:pt x="100975" y="201516"/>
                </a:lnTo>
                <a:cubicBezTo>
                  <a:pt x="95511" y="200029"/>
                  <a:pt x="90101" y="195052"/>
                  <a:pt x="85259" y="187099"/>
                </a:cubicBezTo>
                <a:close/>
                <a:moveTo>
                  <a:pt x="123452" y="187099"/>
                </a:moveTo>
                <a:cubicBezTo>
                  <a:pt x="118638" y="195052"/>
                  <a:pt x="113228" y="200029"/>
                  <a:pt x="107737" y="201516"/>
                </a:cubicBezTo>
                <a:lnTo>
                  <a:pt x="107737" y="187099"/>
                </a:lnTo>
                <a:close/>
                <a:moveTo>
                  <a:pt x="104356" y="0"/>
                </a:moveTo>
                <a:cubicBezTo>
                  <a:pt x="76495" y="0"/>
                  <a:pt x="50284" y="10847"/>
                  <a:pt x="30566" y="30566"/>
                </a:cubicBezTo>
                <a:cubicBezTo>
                  <a:pt x="10847" y="50284"/>
                  <a:pt x="0" y="76495"/>
                  <a:pt x="0" y="104356"/>
                </a:cubicBezTo>
                <a:cubicBezTo>
                  <a:pt x="0" y="132243"/>
                  <a:pt x="10847" y="158454"/>
                  <a:pt x="30566" y="178173"/>
                </a:cubicBezTo>
                <a:cubicBezTo>
                  <a:pt x="50284" y="197865"/>
                  <a:pt x="76495" y="208739"/>
                  <a:pt x="104356" y="208739"/>
                </a:cubicBezTo>
                <a:cubicBezTo>
                  <a:pt x="132243" y="208739"/>
                  <a:pt x="158454" y="197865"/>
                  <a:pt x="178173" y="178173"/>
                </a:cubicBezTo>
                <a:cubicBezTo>
                  <a:pt x="197865" y="158454"/>
                  <a:pt x="208739" y="132243"/>
                  <a:pt x="208739" y="104356"/>
                </a:cubicBezTo>
                <a:cubicBezTo>
                  <a:pt x="208739" y="76495"/>
                  <a:pt x="197865" y="50284"/>
                  <a:pt x="178173" y="30566"/>
                </a:cubicBezTo>
                <a:cubicBezTo>
                  <a:pt x="158454" y="10847"/>
                  <a:pt x="132243" y="0"/>
                  <a:pt x="1043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1"/>
          <p:cNvSpPr/>
          <p:nvPr/>
        </p:nvSpPr>
        <p:spPr>
          <a:xfrm>
            <a:off x="7974600" y="3813138"/>
            <a:ext cx="332100" cy="340800"/>
          </a:xfrm>
          <a:prstGeom prst="roundRect">
            <a:avLst>
              <a:gd fmla="val 1497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1"/>
          <p:cNvSpPr/>
          <p:nvPr/>
        </p:nvSpPr>
        <p:spPr>
          <a:xfrm>
            <a:off x="8005675" y="3915674"/>
            <a:ext cx="269948" cy="135726"/>
          </a:xfrm>
          <a:prstGeom prst="rect">
            <a:avLst/>
          </a:prstGeom>
        </p:spPr>
        <p:txBody>
          <a:bodyPr>
            <a:prstTxWarp prst="textPlain"/>
          </a:bodyPr>
          <a:lstStyle/>
          <a:p>
            <a:pPr lvl="0" algn="ctr"/>
            <a:r>
              <a:rPr b="1" i="0">
                <a:ln>
                  <a:noFill/>
                </a:ln>
                <a:solidFill>
                  <a:schemeClr val="dk2"/>
                </a:solidFill>
                <a:latin typeface="Fahkwang"/>
              </a:rPr>
              <a:t>SL</a:t>
            </a:r>
          </a:p>
        </p:txBody>
      </p:sp>
      <p:grpSp>
        <p:nvGrpSpPr>
          <p:cNvPr id="524" name="Google Shape;524;p21"/>
          <p:cNvGrpSpPr/>
          <p:nvPr/>
        </p:nvGrpSpPr>
        <p:grpSpPr>
          <a:xfrm rot="5400000">
            <a:off x="7459425" y="2602788"/>
            <a:ext cx="1362175" cy="332100"/>
            <a:chOff x="305925" y="4572450"/>
            <a:chExt cx="1362175" cy="332100"/>
          </a:xfrm>
        </p:grpSpPr>
        <p:sp>
          <p:nvSpPr>
            <p:cNvPr id="525" name="Google Shape;525;p21"/>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1"/>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1"/>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1"/>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1"/>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1"/>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1"/>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1"/>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1"/>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1"/>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1"/>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1"/>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1"/>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1"/>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1"/>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1"/>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1"/>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1"/>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1"/>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1"/>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1"/>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21"/>
          <p:cNvSpPr/>
          <p:nvPr/>
        </p:nvSpPr>
        <p:spPr>
          <a:xfrm flipH="1">
            <a:off x="509425" y="2430850"/>
            <a:ext cx="610500" cy="299400"/>
          </a:xfrm>
          <a:prstGeom prst="rightArrow">
            <a:avLst>
              <a:gd fmla="val 50000" name="adj1"/>
              <a:gd fmla="val 137984" name="adj2"/>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1"/>
          <p:cNvSpPr/>
          <p:nvPr/>
        </p:nvSpPr>
        <p:spPr>
          <a:xfrm flipH="1">
            <a:off x="8054547" y="4533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1"/>
          <p:cNvSpPr/>
          <p:nvPr/>
        </p:nvSpPr>
        <p:spPr>
          <a:xfrm flipH="1">
            <a:off x="8054547" y="45180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1"/>
          <p:cNvSpPr txBox="1"/>
          <p:nvPr/>
        </p:nvSpPr>
        <p:spPr>
          <a:xfrm>
            <a:off x="2854650" y="3269188"/>
            <a:ext cx="3434700" cy="61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1"/>
                </a:solidFill>
                <a:latin typeface="Cairo"/>
                <a:ea typeface="Cairo"/>
                <a:cs typeface="Cairo"/>
                <a:sym typeface="Cairo"/>
              </a:rPr>
              <a:t>CREDITS: This presentation template was created by </a:t>
            </a:r>
            <a:r>
              <a:rPr b="1" lang="en" sz="1200">
                <a:solidFill>
                  <a:schemeClr val="lt1"/>
                </a:solidFill>
                <a:uFill>
                  <a:noFill/>
                </a:uFill>
                <a:latin typeface="Cairo"/>
                <a:ea typeface="Cairo"/>
                <a:cs typeface="Cairo"/>
                <a:sym typeface="Cairo"/>
                <a:hlinkClick r:id="rId2">
                  <a:extLst>
                    <a:ext uri="{A12FA001-AC4F-418D-AE19-62706E023703}">
                      <ahyp:hlinkClr val="tx"/>
                    </a:ext>
                  </a:extLst>
                </a:hlinkClick>
              </a:rPr>
              <a:t>Slidesgo</a:t>
            </a:r>
            <a:r>
              <a:rPr lang="en" sz="1200">
                <a:solidFill>
                  <a:schemeClr val="dk1"/>
                </a:solidFill>
                <a:latin typeface="Cairo"/>
                <a:ea typeface="Cairo"/>
                <a:cs typeface="Cairo"/>
                <a:sym typeface="Cairo"/>
              </a:rPr>
              <a:t>, and includes</a:t>
            </a:r>
            <a:r>
              <a:rPr lang="en" sz="1200">
                <a:solidFill>
                  <a:schemeClr val="dk1"/>
                </a:solidFill>
                <a:latin typeface="Cairo"/>
                <a:ea typeface="Cairo"/>
                <a:cs typeface="Cairo"/>
                <a:sym typeface="Cairo"/>
              </a:rPr>
              <a:t> icons by </a:t>
            </a:r>
            <a:r>
              <a:rPr b="1" lang="en" sz="1200">
                <a:solidFill>
                  <a:schemeClr val="lt1"/>
                </a:solidFill>
                <a:uFill>
                  <a:noFill/>
                </a:uFill>
                <a:latin typeface="Cairo"/>
                <a:ea typeface="Cairo"/>
                <a:cs typeface="Cairo"/>
                <a:sym typeface="Cairo"/>
                <a:hlinkClick r:id="rId3">
                  <a:extLst>
                    <a:ext uri="{A12FA001-AC4F-418D-AE19-62706E023703}">
                      <ahyp:hlinkClr val="tx"/>
                    </a:ext>
                  </a:extLst>
                </a:hlinkClick>
              </a:rPr>
              <a:t>Flaticon</a:t>
            </a:r>
            <a:r>
              <a:rPr lang="en" sz="1200">
                <a:solidFill>
                  <a:schemeClr val="dk1"/>
                </a:solidFill>
                <a:latin typeface="Cairo"/>
                <a:ea typeface="Cairo"/>
                <a:cs typeface="Cairo"/>
                <a:sym typeface="Cairo"/>
              </a:rPr>
              <a:t>, and infographics</a:t>
            </a:r>
            <a:r>
              <a:rPr lang="en" sz="1200">
                <a:solidFill>
                  <a:schemeClr val="dk1"/>
                </a:solidFill>
                <a:latin typeface="Cairo"/>
                <a:ea typeface="Cairo"/>
                <a:cs typeface="Cairo"/>
                <a:sym typeface="Cairo"/>
              </a:rPr>
              <a:t> and images by </a:t>
            </a:r>
            <a:r>
              <a:rPr b="1" lang="en" sz="1200">
                <a:solidFill>
                  <a:schemeClr val="lt1"/>
                </a:solidFill>
                <a:uFill>
                  <a:noFill/>
                </a:uFill>
                <a:latin typeface="Cairo"/>
                <a:ea typeface="Cairo"/>
                <a:cs typeface="Cairo"/>
                <a:sym typeface="Cairo"/>
                <a:hlinkClick r:id="rId4">
                  <a:extLst>
                    <a:ext uri="{A12FA001-AC4F-418D-AE19-62706E023703}">
                      <ahyp:hlinkClr val="tx"/>
                    </a:ext>
                  </a:extLst>
                </a:hlinkClick>
              </a:rPr>
              <a:t>Freepik</a:t>
            </a:r>
            <a:endParaRPr b="1" sz="1200">
              <a:solidFill>
                <a:schemeClr val="lt1"/>
              </a:solidFill>
              <a:latin typeface="Cairo"/>
              <a:ea typeface="Cairo"/>
              <a:cs typeface="Cairo"/>
              <a:sym typeface="Cairo"/>
            </a:endParaRPr>
          </a:p>
        </p:txBody>
      </p:sp>
      <p:sp>
        <p:nvSpPr>
          <p:cNvPr id="550" name="Google Shape;550;p21"/>
          <p:cNvSpPr txBox="1"/>
          <p:nvPr>
            <p:ph type="title"/>
          </p:nvPr>
        </p:nvSpPr>
        <p:spPr>
          <a:xfrm>
            <a:off x="2387250" y="782050"/>
            <a:ext cx="4329300" cy="1170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1" name="Google Shape;551;p21"/>
          <p:cNvSpPr txBox="1"/>
          <p:nvPr>
            <p:ph idx="1" type="subTitle"/>
          </p:nvPr>
        </p:nvSpPr>
        <p:spPr>
          <a:xfrm>
            <a:off x="2854650" y="2378963"/>
            <a:ext cx="3434700" cy="76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52" name="Google Shape;552;p21"/>
          <p:cNvSpPr txBox="1"/>
          <p:nvPr>
            <p:ph idx="2" type="subTitle"/>
          </p:nvPr>
        </p:nvSpPr>
        <p:spPr>
          <a:xfrm>
            <a:off x="2854650" y="1970038"/>
            <a:ext cx="3434700" cy="40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53" name="Shape 553"/>
        <p:cNvGrpSpPr/>
        <p:nvPr/>
      </p:nvGrpSpPr>
      <p:grpSpPr>
        <a:xfrm>
          <a:off x="0" y="0"/>
          <a:ext cx="0" cy="0"/>
          <a:chOff x="0" y="0"/>
          <a:chExt cx="0" cy="0"/>
        </a:xfrm>
      </p:grpSpPr>
      <p:sp>
        <p:nvSpPr>
          <p:cNvPr id="554" name="Google Shape;554;p22"/>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2"/>
          <p:cNvSpPr/>
          <p:nvPr/>
        </p:nvSpPr>
        <p:spPr>
          <a:xfrm>
            <a:off x="713100" y="405575"/>
            <a:ext cx="7717800" cy="651600"/>
          </a:xfrm>
          <a:prstGeom prst="roundRect">
            <a:avLst>
              <a:gd fmla="val 10566"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2"/>
          <p:cNvSpPr/>
          <p:nvPr/>
        </p:nvSpPr>
        <p:spPr>
          <a:xfrm flipH="1">
            <a:off x="806847" y="420685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7" name="Google Shape;557;p22"/>
          <p:cNvGrpSpPr/>
          <p:nvPr/>
        </p:nvGrpSpPr>
        <p:grpSpPr>
          <a:xfrm>
            <a:off x="7313359" y="4591995"/>
            <a:ext cx="832289" cy="202913"/>
            <a:chOff x="305925" y="4572450"/>
            <a:chExt cx="1362175" cy="332100"/>
          </a:xfrm>
        </p:grpSpPr>
        <p:sp>
          <p:nvSpPr>
            <p:cNvPr id="558" name="Google Shape;558;p22"/>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2"/>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2"/>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2"/>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2"/>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2"/>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2"/>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2"/>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2"/>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2"/>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2"/>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2"/>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2"/>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2"/>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2"/>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2"/>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2"/>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2"/>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2"/>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2"/>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2"/>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79" name="Shape 579"/>
        <p:cNvGrpSpPr/>
        <p:nvPr/>
      </p:nvGrpSpPr>
      <p:grpSpPr>
        <a:xfrm>
          <a:off x="0" y="0"/>
          <a:ext cx="0" cy="0"/>
          <a:chOff x="0" y="0"/>
          <a:chExt cx="0" cy="0"/>
        </a:xfrm>
      </p:grpSpPr>
      <p:sp>
        <p:nvSpPr>
          <p:cNvPr id="580" name="Google Shape;580;p23"/>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3"/>
          <p:cNvSpPr/>
          <p:nvPr/>
        </p:nvSpPr>
        <p:spPr>
          <a:xfrm>
            <a:off x="1353688" y="773250"/>
            <a:ext cx="6154800" cy="3597000"/>
          </a:xfrm>
          <a:prstGeom prst="roundRect">
            <a:avLst>
              <a:gd fmla="val 3089"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3"/>
          <p:cNvSpPr/>
          <p:nvPr/>
        </p:nvSpPr>
        <p:spPr>
          <a:xfrm>
            <a:off x="7697875" y="773250"/>
            <a:ext cx="1140000" cy="3597000"/>
          </a:xfrm>
          <a:prstGeom prst="rect">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3"/>
          <p:cNvSpPr/>
          <p:nvPr/>
        </p:nvSpPr>
        <p:spPr>
          <a:xfrm>
            <a:off x="7774075" y="773250"/>
            <a:ext cx="732900" cy="359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3"/>
          <p:cNvSpPr/>
          <p:nvPr/>
        </p:nvSpPr>
        <p:spPr>
          <a:xfrm>
            <a:off x="713100" y="782050"/>
            <a:ext cx="359700" cy="340800"/>
          </a:xfrm>
          <a:prstGeom prst="roundRect">
            <a:avLst>
              <a:gd fmla="val 3199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3"/>
          <p:cNvSpPr/>
          <p:nvPr/>
        </p:nvSpPr>
        <p:spPr>
          <a:xfrm>
            <a:off x="4064649" y="4512762"/>
            <a:ext cx="732903" cy="182668"/>
          </a:xfrm>
          <a:prstGeom prst="rect">
            <a:avLst/>
          </a:prstGeom>
        </p:spPr>
        <p:txBody>
          <a:bodyPr>
            <a:prstTxWarp prst="textPlain"/>
          </a:bodyPr>
          <a:lstStyle/>
          <a:p>
            <a:pPr lvl="0" algn="ctr"/>
            <a:r>
              <a:rPr b="1" i="0">
                <a:ln>
                  <a:noFill/>
                </a:ln>
                <a:solidFill>
                  <a:schemeClr val="lt1"/>
                </a:solidFill>
                <a:latin typeface="Fahkwang"/>
              </a:rPr>
              <a:t>2022</a:t>
            </a:r>
          </a:p>
        </p:txBody>
      </p:sp>
      <p:sp>
        <p:nvSpPr>
          <p:cNvPr id="586" name="Google Shape;586;p23"/>
          <p:cNvSpPr/>
          <p:nvPr/>
        </p:nvSpPr>
        <p:spPr>
          <a:xfrm flipH="1">
            <a:off x="806847" y="420685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3"/>
          <p:cNvSpPr/>
          <p:nvPr/>
        </p:nvSpPr>
        <p:spPr>
          <a:xfrm>
            <a:off x="7835375" y="989563"/>
            <a:ext cx="610562" cy="610562"/>
          </a:xfrm>
          <a:custGeom>
            <a:rect b="b" l="l" r="r" t="t"/>
            <a:pathLst>
              <a:path extrusionOk="0" h="208739" w="208739">
                <a:moveTo>
                  <a:pt x="60752" y="16987"/>
                </a:moveTo>
                <a:lnTo>
                  <a:pt x="60752" y="16987"/>
                </a:lnTo>
                <a:cubicBezTo>
                  <a:pt x="59075" y="18448"/>
                  <a:pt x="57398" y="19989"/>
                  <a:pt x="55802" y="21639"/>
                </a:cubicBezTo>
                <a:lnTo>
                  <a:pt x="52502" y="21639"/>
                </a:lnTo>
                <a:cubicBezTo>
                  <a:pt x="55180" y="19962"/>
                  <a:pt x="57939" y="18393"/>
                  <a:pt x="60752" y="16987"/>
                </a:cubicBezTo>
                <a:close/>
                <a:moveTo>
                  <a:pt x="85205" y="10198"/>
                </a:moveTo>
                <a:lnTo>
                  <a:pt x="85205" y="10198"/>
                </a:lnTo>
                <a:cubicBezTo>
                  <a:pt x="82473" y="13335"/>
                  <a:pt x="79903" y="17149"/>
                  <a:pt x="77496" y="21639"/>
                </a:cubicBezTo>
                <a:lnTo>
                  <a:pt x="65784" y="21639"/>
                </a:lnTo>
                <a:cubicBezTo>
                  <a:pt x="71734" y="16635"/>
                  <a:pt x="78280" y="12740"/>
                  <a:pt x="85205" y="10198"/>
                </a:cubicBezTo>
                <a:close/>
                <a:moveTo>
                  <a:pt x="100975" y="7222"/>
                </a:moveTo>
                <a:lnTo>
                  <a:pt x="100975" y="21639"/>
                </a:lnTo>
                <a:lnTo>
                  <a:pt x="85259" y="21639"/>
                </a:lnTo>
                <a:cubicBezTo>
                  <a:pt x="90101" y="13687"/>
                  <a:pt x="95511" y="8683"/>
                  <a:pt x="100975" y="7222"/>
                </a:cubicBezTo>
                <a:close/>
                <a:moveTo>
                  <a:pt x="107737" y="7222"/>
                </a:moveTo>
                <a:cubicBezTo>
                  <a:pt x="113228" y="8683"/>
                  <a:pt x="118638" y="13687"/>
                  <a:pt x="123452" y="21639"/>
                </a:cubicBezTo>
                <a:lnTo>
                  <a:pt x="107737" y="21639"/>
                </a:lnTo>
                <a:lnTo>
                  <a:pt x="107737" y="7222"/>
                </a:lnTo>
                <a:close/>
                <a:moveTo>
                  <a:pt x="123507" y="10198"/>
                </a:moveTo>
                <a:lnTo>
                  <a:pt x="123507" y="10198"/>
                </a:lnTo>
                <a:cubicBezTo>
                  <a:pt x="130458" y="12740"/>
                  <a:pt x="137004" y="16635"/>
                  <a:pt x="142955" y="21639"/>
                </a:cubicBezTo>
                <a:lnTo>
                  <a:pt x="131243" y="21639"/>
                </a:lnTo>
                <a:cubicBezTo>
                  <a:pt x="128835" y="17149"/>
                  <a:pt x="126239" y="13335"/>
                  <a:pt x="123507" y="10198"/>
                </a:cubicBezTo>
                <a:close/>
                <a:moveTo>
                  <a:pt x="147959" y="16987"/>
                </a:moveTo>
                <a:cubicBezTo>
                  <a:pt x="150799" y="18393"/>
                  <a:pt x="153531" y="19962"/>
                  <a:pt x="156209" y="21639"/>
                </a:cubicBezTo>
                <a:lnTo>
                  <a:pt x="152936" y="21639"/>
                </a:lnTo>
                <a:cubicBezTo>
                  <a:pt x="151313" y="19989"/>
                  <a:pt x="149663" y="18448"/>
                  <a:pt x="147959" y="16987"/>
                </a:cubicBezTo>
                <a:close/>
                <a:moveTo>
                  <a:pt x="49770" y="28402"/>
                </a:moveTo>
                <a:cubicBezTo>
                  <a:pt x="49094" y="29240"/>
                  <a:pt x="48445" y="30052"/>
                  <a:pt x="47796" y="30917"/>
                </a:cubicBezTo>
                <a:cubicBezTo>
                  <a:pt x="41764" y="38897"/>
                  <a:pt x="36841" y="47931"/>
                  <a:pt x="33135" y="57696"/>
                </a:cubicBezTo>
                <a:lnTo>
                  <a:pt x="18583" y="57696"/>
                </a:lnTo>
                <a:cubicBezTo>
                  <a:pt x="23019" y="49581"/>
                  <a:pt x="28645" y="42061"/>
                  <a:pt x="35353" y="35353"/>
                </a:cubicBezTo>
                <a:cubicBezTo>
                  <a:pt x="37815" y="32892"/>
                  <a:pt x="40384" y="30566"/>
                  <a:pt x="43062" y="28402"/>
                </a:cubicBezTo>
                <a:close/>
                <a:moveTo>
                  <a:pt x="74223" y="28402"/>
                </a:moveTo>
                <a:cubicBezTo>
                  <a:pt x="73763" y="29484"/>
                  <a:pt x="73303" y="30566"/>
                  <a:pt x="72843" y="31702"/>
                </a:cubicBezTo>
                <a:cubicBezTo>
                  <a:pt x="69760" y="39465"/>
                  <a:pt x="67244" y="48229"/>
                  <a:pt x="65324" y="57696"/>
                </a:cubicBezTo>
                <a:lnTo>
                  <a:pt x="40439" y="57696"/>
                </a:lnTo>
                <a:cubicBezTo>
                  <a:pt x="45037" y="46389"/>
                  <a:pt x="51285" y="36435"/>
                  <a:pt x="58697" y="28402"/>
                </a:cubicBezTo>
                <a:close/>
                <a:moveTo>
                  <a:pt x="100975" y="28402"/>
                </a:moveTo>
                <a:lnTo>
                  <a:pt x="100975" y="57696"/>
                </a:lnTo>
                <a:lnTo>
                  <a:pt x="72221" y="57696"/>
                </a:lnTo>
                <a:cubicBezTo>
                  <a:pt x="74034" y="49148"/>
                  <a:pt x="76333" y="41250"/>
                  <a:pt x="79146" y="34217"/>
                </a:cubicBezTo>
                <a:cubicBezTo>
                  <a:pt x="79957" y="32161"/>
                  <a:pt x="80796" y="30241"/>
                  <a:pt x="81661" y="28402"/>
                </a:cubicBezTo>
                <a:close/>
                <a:moveTo>
                  <a:pt x="127077" y="28402"/>
                </a:moveTo>
                <a:cubicBezTo>
                  <a:pt x="127943" y="30241"/>
                  <a:pt x="128781" y="32161"/>
                  <a:pt x="129593" y="34217"/>
                </a:cubicBezTo>
                <a:cubicBezTo>
                  <a:pt x="132379" y="41250"/>
                  <a:pt x="134705" y="49148"/>
                  <a:pt x="136517" y="57696"/>
                </a:cubicBezTo>
                <a:lnTo>
                  <a:pt x="107737" y="57696"/>
                </a:lnTo>
                <a:lnTo>
                  <a:pt x="107737" y="28402"/>
                </a:lnTo>
                <a:close/>
                <a:moveTo>
                  <a:pt x="150015" y="28402"/>
                </a:moveTo>
                <a:cubicBezTo>
                  <a:pt x="157453" y="36435"/>
                  <a:pt x="163675" y="46389"/>
                  <a:pt x="168300" y="57696"/>
                </a:cubicBezTo>
                <a:lnTo>
                  <a:pt x="143415" y="57696"/>
                </a:lnTo>
                <a:cubicBezTo>
                  <a:pt x="141494" y="48229"/>
                  <a:pt x="138952" y="39465"/>
                  <a:pt x="135868" y="31702"/>
                </a:cubicBezTo>
                <a:cubicBezTo>
                  <a:pt x="135435" y="30566"/>
                  <a:pt x="134975" y="29484"/>
                  <a:pt x="134489" y="28402"/>
                </a:cubicBezTo>
                <a:close/>
                <a:moveTo>
                  <a:pt x="165649" y="28402"/>
                </a:moveTo>
                <a:cubicBezTo>
                  <a:pt x="168327" y="30566"/>
                  <a:pt x="170924" y="32892"/>
                  <a:pt x="173385" y="35353"/>
                </a:cubicBezTo>
                <a:cubicBezTo>
                  <a:pt x="180093" y="42061"/>
                  <a:pt x="185720" y="49581"/>
                  <a:pt x="190129" y="57696"/>
                </a:cubicBezTo>
                <a:lnTo>
                  <a:pt x="175603" y="57696"/>
                </a:lnTo>
                <a:cubicBezTo>
                  <a:pt x="171870" y="47931"/>
                  <a:pt x="166948" y="38897"/>
                  <a:pt x="160943" y="30917"/>
                </a:cubicBezTo>
                <a:cubicBezTo>
                  <a:pt x="160293" y="30052"/>
                  <a:pt x="159617" y="29240"/>
                  <a:pt x="158968" y="28402"/>
                </a:cubicBezTo>
                <a:close/>
                <a:moveTo>
                  <a:pt x="30782" y="64458"/>
                </a:moveTo>
                <a:cubicBezTo>
                  <a:pt x="27184" y="75927"/>
                  <a:pt x="25156" y="88261"/>
                  <a:pt x="24831" y="100975"/>
                </a:cubicBezTo>
                <a:lnTo>
                  <a:pt x="6816" y="100975"/>
                </a:lnTo>
                <a:cubicBezTo>
                  <a:pt x="7249" y="88207"/>
                  <a:pt x="10143" y="75846"/>
                  <a:pt x="15229" y="64458"/>
                </a:cubicBezTo>
                <a:close/>
                <a:moveTo>
                  <a:pt x="64052" y="64458"/>
                </a:moveTo>
                <a:cubicBezTo>
                  <a:pt x="62132" y="75927"/>
                  <a:pt x="61050" y="88261"/>
                  <a:pt x="60888" y="100975"/>
                </a:cubicBezTo>
                <a:lnTo>
                  <a:pt x="31593" y="100975"/>
                </a:lnTo>
                <a:cubicBezTo>
                  <a:pt x="31945" y="88018"/>
                  <a:pt x="34163" y="75684"/>
                  <a:pt x="37923" y="64458"/>
                </a:cubicBezTo>
                <a:close/>
                <a:moveTo>
                  <a:pt x="100975" y="64458"/>
                </a:moveTo>
                <a:lnTo>
                  <a:pt x="100975" y="100975"/>
                </a:lnTo>
                <a:lnTo>
                  <a:pt x="67650" y="100975"/>
                </a:lnTo>
                <a:cubicBezTo>
                  <a:pt x="67812" y="88207"/>
                  <a:pt x="68921" y="75873"/>
                  <a:pt x="70923" y="64458"/>
                </a:cubicBezTo>
                <a:close/>
                <a:moveTo>
                  <a:pt x="137816" y="64458"/>
                </a:moveTo>
                <a:cubicBezTo>
                  <a:pt x="139790" y="75873"/>
                  <a:pt x="140926" y="88207"/>
                  <a:pt x="141089" y="100975"/>
                </a:cubicBezTo>
                <a:lnTo>
                  <a:pt x="107737" y="100975"/>
                </a:lnTo>
                <a:lnTo>
                  <a:pt x="107737" y="64458"/>
                </a:lnTo>
                <a:close/>
                <a:moveTo>
                  <a:pt x="170816" y="64458"/>
                </a:moveTo>
                <a:cubicBezTo>
                  <a:pt x="174575" y="75684"/>
                  <a:pt x="176793" y="88018"/>
                  <a:pt x="177118" y="100975"/>
                </a:cubicBezTo>
                <a:lnTo>
                  <a:pt x="147851" y="100975"/>
                </a:lnTo>
                <a:cubicBezTo>
                  <a:pt x="147689" y="88261"/>
                  <a:pt x="146607" y="75927"/>
                  <a:pt x="144659" y="64458"/>
                </a:cubicBezTo>
                <a:close/>
                <a:moveTo>
                  <a:pt x="193483" y="64458"/>
                </a:moveTo>
                <a:cubicBezTo>
                  <a:pt x="198595" y="75846"/>
                  <a:pt x="201462" y="88207"/>
                  <a:pt x="201895" y="100975"/>
                </a:cubicBezTo>
                <a:lnTo>
                  <a:pt x="183880" y="100975"/>
                </a:lnTo>
                <a:cubicBezTo>
                  <a:pt x="183583" y="88261"/>
                  <a:pt x="181554" y="75927"/>
                  <a:pt x="177957" y="64458"/>
                </a:cubicBezTo>
                <a:close/>
                <a:moveTo>
                  <a:pt x="24831" y="107737"/>
                </a:moveTo>
                <a:cubicBezTo>
                  <a:pt x="25156" y="120450"/>
                  <a:pt x="27184" y="132784"/>
                  <a:pt x="30782" y="144253"/>
                </a:cubicBezTo>
                <a:lnTo>
                  <a:pt x="15229" y="144253"/>
                </a:lnTo>
                <a:cubicBezTo>
                  <a:pt x="10143" y="132866"/>
                  <a:pt x="7249" y="120531"/>
                  <a:pt x="6816" y="107737"/>
                </a:cubicBezTo>
                <a:close/>
                <a:moveTo>
                  <a:pt x="60888" y="107737"/>
                </a:moveTo>
                <a:cubicBezTo>
                  <a:pt x="61050" y="120477"/>
                  <a:pt x="62132" y="132811"/>
                  <a:pt x="64052" y="144253"/>
                </a:cubicBezTo>
                <a:lnTo>
                  <a:pt x="37923" y="144253"/>
                </a:lnTo>
                <a:cubicBezTo>
                  <a:pt x="34163" y="133055"/>
                  <a:pt x="31945" y="120720"/>
                  <a:pt x="31593" y="107737"/>
                </a:cubicBezTo>
                <a:close/>
                <a:moveTo>
                  <a:pt x="100975" y="107737"/>
                </a:moveTo>
                <a:lnTo>
                  <a:pt x="100975" y="144253"/>
                </a:lnTo>
                <a:lnTo>
                  <a:pt x="70923" y="144253"/>
                </a:lnTo>
                <a:cubicBezTo>
                  <a:pt x="68921" y="132866"/>
                  <a:pt x="67812" y="120531"/>
                  <a:pt x="67650" y="107737"/>
                </a:cubicBezTo>
                <a:close/>
                <a:moveTo>
                  <a:pt x="141089" y="107737"/>
                </a:moveTo>
                <a:cubicBezTo>
                  <a:pt x="140926" y="120531"/>
                  <a:pt x="139790" y="132866"/>
                  <a:pt x="137816" y="144253"/>
                </a:cubicBezTo>
                <a:lnTo>
                  <a:pt x="107737" y="144253"/>
                </a:lnTo>
                <a:lnTo>
                  <a:pt x="107737" y="107737"/>
                </a:lnTo>
                <a:close/>
                <a:moveTo>
                  <a:pt x="177118" y="107737"/>
                </a:moveTo>
                <a:cubicBezTo>
                  <a:pt x="176793" y="120720"/>
                  <a:pt x="174575" y="133055"/>
                  <a:pt x="170816" y="144253"/>
                </a:cubicBezTo>
                <a:lnTo>
                  <a:pt x="144659" y="144253"/>
                </a:lnTo>
                <a:cubicBezTo>
                  <a:pt x="146607" y="132811"/>
                  <a:pt x="147689" y="120477"/>
                  <a:pt x="147851" y="107737"/>
                </a:cubicBezTo>
                <a:close/>
                <a:moveTo>
                  <a:pt x="201895" y="107737"/>
                </a:moveTo>
                <a:cubicBezTo>
                  <a:pt x="201462" y="120531"/>
                  <a:pt x="198595" y="132866"/>
                  <a:pt x="193483" y="144253"/>
                </a:cubicBezTo>
                <a:lnTo>
                  <a:pt x="177957" y="144253"/>
                </a:lnTo>
                <a:cubicBezTo>
                  <a:pt x="181554" y="132784"/>
                  <a:pt x="183583" y="120450"/>
                  <a:pt x="183880" y="107737"/>
                </a:cubicBezTo>
                <a:close/>
                <a:moveTo>
                  <a:pt x="33135" y="151016"/>
                </a:moveTo>
                <a:cubicBezTo>
                  <a:pt x="36841" y="160807"/>
                  <a:pt x="41764" y="169842"/>
                  <a:pt x="47796" y="177794"/>
                </a:cubicBezTo>
                <a:cubicBezTo>
                  <a:pt x="48445" y="178660"/>
                  <a:pt x="49094" y="179498"/>
                  <a:pt x="49770" y="180337"/>
                </a:cubicBezTo>
                <a:lnTo>
                  <a:pt x="43062" y="180337"/>
                </a:lnTo>
                <a:cubicBezTo>
                  <a:pt x="40384" y="178173"/>
                  <a:pt x="37815" y="175847"/>
                  <a:pt x="35353" y="173385"/>
                </a:cubicBezTo>
                <a:cubicBezTo>
                  <a:pt x="28645" y="166650"/>
                  <a:pt x="23019" y="159130"/>
                  <a:pt x="18583" y="151016"/>
                </a:cubicBezTo>
                <a:close/>
                <a:moveTo>
                  <a:pt x="65324" y="151016"/>
                </a:moveTo>
                <a:cubicBezTo>
                  <a:pt x="67244" y="160483"/>
                  <a:pt x="69760" y="169274"/>
                  <a:pt x="72843" y="177010"/>
                </a:cubicBezTo>
                <a:cubicBezTo>
                  <a:pt x="73303" y="178146"/>
                  <a:pt x="73763" y="179255"/>
                  <a:pt x="74223" y="180337"/>
                </a:cubicBezTo>
                <a:lnTo>
                  <a:pt x="58697" y="180337"/>
                </a:lnTo>
                <a:cubicBezTo>
                  <a:pt x="51285" y="172276"/>
                  <a:pt x="45037" y="162322"/>
                  <a:pt x="40439" y="151016"/>
                </a:cubicBezTo>
                <a:close/>
                <a:moveTo>
                  <a:pt x="100975" y="151016"/>
                </a:moveTo>
                <a:lnTo>
                  <a:pt x="100975" y="180337"/>
                </a:lnTo>
                <a:lnTo>
                  <a:pt x="81661" y="180337"/>
                </a:lnTo>
                <a:cubicBezTo>
                  <a:pt x="80796" y="178498"/>
                  <a:pt x="79957" y="176550"/>
                  <a:pt x="79146" y="174521"/>
                </a:cubicBezTo>
                <a:cubicBezTo>
                  <a:pt x="76333" y="167489"/>
                  <a:pt x="74034" y="159563"/>
                  <a:pt x="72221" y="151016"/>
                </a:cubicBezTo>
                <a:close/>
                <a:moveTo>
                  <a:pt x="136517" y="151016"/>
                </a:moveTo>
                <a:cubicBezTo>
                  <a:pt x="134705" y="159563"/>
                  <a:pt x="132379" y="167489"/>
                  <a:pt x="129593" y="174521"/>
                </a:cubicBezTo>
                <a:cubicBezTo>
                  <a:pt x="128781" y="176550"/>
                  <a:pt x="127943" y="178498"/>
                  <a:pt x="127077" y="180337"/>
                </a:cubicBezTo>
                <a:lnTo>
                  <a:pt x="107737" y="180337"/>
                </a:lnTo>
                <a:lnTo>
                  <a:pt x="107737" y="151016"/>
                </a:lnTo>
                <a:close/>
                <a:moveTo>
                  <a:pt x="168300" y="151016"/>
                </a:moveTo>
                <a:cubicBezTo>
                  <a:pt x="163675" y="162322"/>
                  <a:pt x="157453" y="172276"/>
                  <a:pt x="150015" y="180337"/>
                </a:cubicBezTo>
                <a:lnTo>
                  <a:pt x="134489" y="180337"/>
                </a:lnTo>
                <a:cubicBezTo>
                  <a:pt x="134975" y="179255"/>
                  <a:pt x="135435" y="178146"/>
                  <a:pt x="135868" y="177010"/>
                </a:cubicBezTo>
                <a:cubicBezTo>
                  <a:pt x="138952" y="169274"/>
                  <a:pt x="141494" y="160483"/>
                  <a:pt x="143415" y="151016"/>
                </a:cubicBezTo>
                <a:close/>
                <a:moveTo>
                  <a:pt x="190129" y="151016"/>
                </a:moveTo>
                <a:cubicBezTo>
                  <a:pt x="185720" y="159130"/>
                  <a:pt x="180093" y="166650"/>
                  <a:pt x="173385" y="173385"/>
                </a:cubicBezTo>
                <a:cubicBezTo>
                  <a:pt x="170924" y="175847"/>
                  <a:pt x="168327" y="178173"/>
                  <a:pt x="165649" y="180337"/>
                </a:cubicBezTo>
                <a:lnTo>
                  <a:pt x="158968" y="180337"/>
                </a:lnTo>
                <a:cubicBezTo>
                  <a:pt x="159617" y="179498"/>
                  <a:pt x="160293" y="178660"/>
                  <a:pt x="160943" y="177794"/>
                </a:cubicBezTo>
                <a:cubicBezTo>
                  <a:pt x="166948" y="169842"/>
                  <a:pt x="171870" y="160807"/>
                  <a:pt x="175603" y="151016"/>
                </a:cubicBezTo>
                <a:close/>
                <a:moveTo>
                  <a:pt x="55802" y="187099"/>
                </a:moveTo>
                <a:cubicBezTo>
                  <a:pt x="57398" y="188722"/>
                  <a:pt x="59075" y="190291"/>
                  <a:pt x="60752" y="191752"/>
                </a:cubicBezTo>
                <a:cubicBezTo>
                  <a:pt x="57939" y="190318"/>
                  <a:pt x="55180" y="188776"/>
                  <a:pt x="52502" y="187099"/>
                </a:cubicBezTo>
                <a:close/>
                <a:moveTo>
                  <a:pt x="156209" y="187099"/>
                </a:moveTo>
                <a:cubicBezTo>
                  <a:pt x="153531" y="188776"/>
                  <a:pt x="150799" y="190318"/>
                  <a:pt x="147959" y="191752"/>
                </a:cubicBezTo>
                <a:cubicBezTo>
                  <a:pt x="149663" y="190291"/>
                  <a:pt x="151313" y="188722"/>
                  <a:pt x="152936" y="187099"/>
                </a:cubicBezTo>
                <a:close/>
                <a:moveTo>
                  <a:pt x="77496" y="187099"/>
                </a:moveTo>
                <a:cubicBezTo>
                  <a:pt x="79903" y="191562"/>
                  <a:pt x="82473" y="195403"/>
                  <a:pt x="85205" y="198541"/>
                </a:cubicBezTo>
                <a:cubicBezTo>
                  <a:pt x="78280" y="195998"/>
                  <a:pt x="71734" y="192103"/>
                  <a:pt x="65784" y="187099"/>
                </a:cubicBezTo>
                <a:close/>
                <a:moveTo>
                  <a:pt x="142955" y="187099"/>
                </a:moveTo>
                <a:cubicBezTo>
                  <a:pt x="137004" y="192103"/>
                  <a:pt x="130458" y="195998"/>
                  <a:pt x="123507" y="198541"/>
                </a:cubicBezTo>
                <a:cubicBezTo>
                  <a:pt x="126239" y="195403"/>
                  <a:pt x="128835" y="191562"/>
                  <a:pt x="131243" y="187099"/>
                </a:cubicBezTo>
                <a:close/>
                <a:moveTo>
                  <a:pt x="100975" y="187099"/>
                </a:moveTo>
                <a:lnTo>
                  <a:pt x="100975" y="201516"/>
                </a:lnTo>
                <a:cubicBezTo>
                  <a:pt x="95511" y="200029"/>
                  <a:pt x="90101" y="195052"/>
                  <a:pt x="85259" y="187099"/>
                </a:cubicBezTo>
                <a:close/>
                <a:moveTo>
                  <a:pt x="123452" y="187099"/>
                </a:moveTo>
                <a:cubicBezTo>
                  <a:pt x="118638" y="195052"/>
                  <a:pt x="113228" y="200029"/>
                  <a:pt x="107737" y="201516"/>
                </a:cubicBezTo>
                <a:lnTo>
                  <a:pt x="107737" y="187099"/>
                </a:lnTo>
                <a:close/>
                <a:moveTo>
                  <a:pt x="104356" y="0"/>
                </a:moveTo>
                <a:cubicBezTo>
                  <a:pt x="76495" y="0"/>
                  <a:pt x="50284" y="10847"/>
                  <a:pt x="30566" y="30566"/>
                </a:cubicBezTo>
                <a:cubicBezTo>
                  <a:pt x="10847" y="50284"/>
                  <a:pt x="0" y="76495"/>
                  <a:pt x="0" y="104356"/>
                </a:cubicBezTo>
                <a:cubicBezTo>
                  <a:pt x="0" y="132243"/>
                  <a:pt x="10847" y="158454"/>
                  <a:pt x="30566" y="178173"/>
                </a:cubicBezTo>
                <a:cubicBezTo>
                  <a:pt x="50284" y="197865"/>
                  <a:pt x="76495" y="208739"/>
                  <a:pt x="104356" y="208739"/>
                </a:cubicBezTo>
                <a:cubicBezTo>
                  <a:pt x="132243" y="208739"/>
                  <a:pt x="158454" y="197865"/>
                  <a:pt x="178173" y="178173"/>
                </a:cubicBezTo>
                <a:cubicBezTo>
                  <a:pt x="197865" y="158454"/>
                  <a:pt x="208739" y="132243"/>
                  <a:pt x="208739" y="104356"/>
                </a:cubicBezTo>
                <a:cubicBezTo>
                  <a:pt x="208739" y="76495"/>
                  <a:pt x="197865" y="50284"/>
                  <a:pt x="178173" y="30566"/>
                </a:cubicBezTo>
                <a:cubicBezTo>
                  <a:pt x="158454" y="10847"/>
                  <a:pt x="132243" y="0"/>
                  <a:pt x="1043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3"/>
          <p:cNvSpPr/>
          <p:nvPr/>
        </p:nvSpPr>
        <p:spPr>
          <a:xfrm>
            <a:off x="7974600" y="3813138"/>
            <a:ext cx="332100" cy="340800"/>
          </a:xfrm>
          <a:prstGeom prst="roundRect">
            <a:avLst>
              <a:gd fmla="val 1497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3"/>
          <p:cNvSpPr/>
          <p:nvPr/>
        </p:nvSpPr>
        <p:spPr>
          <a:xfrm>
            <a:off x="8005675" y="3915674"/>
            <a:ext cx="269948" cy="135726"/>
          </a:xfrm>
          <a:prstGeom prst="rect">
            <a:avLst/>
          </a:prstGeom>
        </p:spPr>
        <p:txBody>
          <a:bodyPr>
            <a:prstTxWarp prst="textPlain"/>
          </a:bodyPr>
          <a:lstStyle/>
          <a:p>
            <a:pPr lvl="0" algn="ctr"/>
            <a:r>
              <a:rPr b="1" i="0">
                <a:ln>
                  <a:noFill/>
                </a:ln>
                <a:solidFill>
                  <a:schemeClr val="dk2"/>
                </a:solidFill>
                <a:latin typeface="Fahkwang"/>
              </a:rPr>
              <a:t>SL</a:t>
            </a:r>
          </a:p>
        </p:txBody>
      </p:sp>
      <p:sp>
        <p:nvSpPr>
          <p:cNvPr id="590" name="Google Shape;590;p23"/>
          <p:cNvSpPr/>
          <p:nvPr/>
        </p:nvSpPr>
        <p:spPr>
          <a:xfrm>
            <a:off x="3963762" y="387051"/>
            <a:ext cx="934677" cy="304699"/>
          </a:xfrm>
          <a:prstGeom prst="rect">
            <a:avLst/>
          </a:prstGeom>
        </p:spPr>
        <p:txBody>
          <a:bodyPr>
            <a:prstTxWarp prst="textPlain"/>
          </a:bodyPr>
          <a:lstStyle/>
          <a:p>
            <a:pPr lvl="0" algn="ctr"/>
            <a:r>
              <a:rPr b="0" i="0">
                <a:ln>
                  <a:noFill/>
                </a:ln>
                <a:solidFill>
                  <a:schemeClr val="dk1"/>
                </a:solidFill>
                <a:latin typeface="Mrs Sheppards"/>
              </a:rPr>
              <a:t>Slidesgo</a:t>
            </a:r>
          </a:p>
        </p:txBody>
      </p:sp>
      <p:grpSp>
        <p:nvGrpSpPr>
          <p:cNvPr id="591" name="Google Shape;591;p23"/>
          <p:cNvGrpSpPr/>
          <p:nvPr/>
        </p:nvGrpSpPr>
        <p:grpSpPr>
          <a:xfrm rot="5400000">
            <a:off x="7459425" y="2602788"/>
            <a:ext cx="1362175" cy="332100"/>
            <a:chOff x="305925" y="4572450"/>
            <a:chExt cx="1362175" cy="332100"/>
          </a:xfrm>
        </p:grpSpPr>
        <p:sp>
          <p:nvSpPr>
            <p:cNvPr id="592" name="Google Shape;592;p23"/>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3"/>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3"/>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3"/>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3"/>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3"/>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3"/>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3"/>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3"/>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3"/>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3"/>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3"/>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3"/>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3"/>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3"/>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3"/>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3"/>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3"/>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3"/>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3"/>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3"/>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3" name="Google Shape;613;p23"/>
          <p:cNvSpPr/>
          <p:nvPr/>
        </p:nvSpPr>
        <p:spPr>
          <a:xfrm flipH="1">
            <a:off x="509425" y="2430850"/>
            <a:ext cx="610500" cy="299400"/>
          </a:xfrm>
          <a:prstGeom prst="rightArrow">
            <a:avLst>
              <a:gd fmla="val 50000" name="adj1"/>
              <a:gd fmla="val 137984" name="adj2"/>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3"/>
          <p:cNvSpPr/>
          <p:nvPr/>
        </p:nvSpPr>
        <p:spPr>
          <a:xfrm flipH="1">
            <a:off x="8054547" y="4533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3"/>
          <p:cNvSpPr/>
          <p:nvPr/>
        </p:nvSpPr>
        <p:spPr>
          <a:xfrm flipH="1">
            <a:off x="8054547" y="45180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2" name="Shape 82"/>
        <p:cNvGrpSpPr/>
        <p:nvPr/>
      </p:nvGrpSpPr>
      <p:grpSpPr>
        <a:xfrm>
          <a:off x="0" y="0"/>
          <a:ext cx="0" cy="0"/>
          <a:chOff x="0" y="0"/>
          <a:chExt cx="0" cy="0"/>
        </a:xfrm>
      </p:grpSpPr>
      <p:sp>
        <p:nvSpPr>
          <p:cNvPr id="83" name="Google Shape;83;p4"/>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713100" y="405575"/>
            <a:ext cx="7717800" cy="651600"/>
          </a:xfrm>
          <a:prstGeom prst="roundRect">
            <a:avLst>
              <a:gd fmla="val 10566"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4"/>
          <p:cNvGrpSpPr/>
          <p:nvPr/>
        </p:nvGrpSpPr>
        <p:grpSpPr>
          <a:xfrm>
            <a:off x="7313359" y="4591995"/>
            <a:ext cx="832289" cy="202913"/>
            <a:chOff x="305925" y="4572450"/>
            <a:chExt cx="1362175" cy="332100"/>
          </a:xfrm>
        </p:grpSpPr>
        <p:sp>
          <p:nvSpPr>
            <p:cNvPr id="86" name="Google Shape;86;p4"/>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8" name="Google Shape;108;p4"/>
          <p:cNvSpPr txBox="1"/>
          <p:nvPr>
            <p:ph idx="1" type="body"/>
          </p:nvPr>
        </p:nvSpPr>
        <p:spPr>
          <a:xfrm>
            <a:off x="720000" y="1215750"/>
            <a:ext cx="7704000" cy="33882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SzPts val="1200"/>
              <a:buChar char="●"/>
              <a:defRPr sz="1250"/>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9" name="Shape 109"/>
        <p:cNvGrpSpPr/>
        <p:nvPr/>
      </p:nvGrpSpPr>
      <p:grpSpPr>
        <a:xfrm>
          <a:off x="0" y="0"/>
          <a:ext cx="0" cy="0"/>
          <a:chOff x="0" y="0"/>
          <a:chExt cx="0" cy="0"/>
        </a:xfrm>
      </p:grpSpPr>
      <p:sp>
        <p:nvSpPr>
          <p:cNvPr id="110" name="Google Shape;110;p5"/>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713100" y="405575"/>
            <a:ext cx="7717800" cy="651600"/>
          </a:xfrm>
          <a:prstGeom prst="roundRect">
            <a:avLst>
              <a:gd fmla="val 10566"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flipH="1">
            <a:off x="806847" y="420685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5"/>
          <p:cNvGrpSpPr/>
          <p:nvPr/>
        </p:nvGrpSpPr>
        <p:grpSpPr>
          <a:xfrm>
            <a:off x="7313359" y="4591995"/>
            <a:ext cx="832289" cy="202913"/>
            <a:chOff x="305925" y="4572450"/>
            <a:chExt cx="1362175" cy="332100"/>
          </a:xfrm>
        </p:grpSpPr>
        <p:sp>
          <p:nvSpPr>
            <p:cNvPr id="114" name="Google Shape;114;p5"/>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6" name="Google Shape;136;p5"/>
          <p:cNvSpPr txBox="1"/>
          <p:nvPr>
            <p:ph idx="2" type="title"/>
          </p:nvPr>
        </p:nvSpPr>
        <p:spPr>
          <a:xfrm>
            <a:off x="1687350" y="2660175"/>
            <a:ext cx="2607000" cy="41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7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7" name="Google Shape;137;p5"/>
          <p:cNvSpPr txBox="1"/>
          <p:nvPr>
            <p:ph idx="3" type="title"/>
          </p:nvPr>
        </p:nvSpPr>
        <p:spPr>
          <a:xfrm>
            <a:off x="4849650" y="2660150"/>
            <a:ext cx="2607000" cy="41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7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8" name="Google Shape;138;p5"/>
          <p:cNvSpPr txBox="1"/>
          <p:nvPr>
            <p:ph idx="1" type="subTitle"/>
          </p:nvPr>
        </p:nvSpPr>
        <p:spPr>
          <a:xfrm>
            <a:off x="4849675" y="3072650"/>
            <a:ext cx="2607000" cy="90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9" name="Google Shape;139;p5"/>
          <p:cNvSpPr txBox="1"/>
          <p:nvPr>
            <p:ph idx="4" type="subTitle"/>
          </p:nvPr>
        </p:nvSpPr>
        <p:spPr>
          <a:xfrm>
            <a:off x="1687350" y="3072650"/>
            <a:ext cx="2607000" cy="90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0" name="Shape 140"/>
        <p:cNvGrpSpPr/>
        <p:nvPr/>
      </p:nvGrpSpPr>
      <p:grpSpPr>
        <a:xfrm>
          <a:off x="0" y="0"/>
          <a:ext cx="0" cy="0"/>
          <a:chOff x="0" y="0"/>
          <a:chExt cx="0" cy="0"/>
        </a:xfrm>
      </p:grpSpPr>
      <p:sp>
        <p:nvSpPr>
          <p:cNvPr id="141" name="Google Shape;141;p6"/>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
          <p:cNvSpPr/>
          <p:nvPr/>
        </p:nvSpPr>
        <p:spPr>
          <a:xfrm>
            <a:off x="713100" y="405575"/>
            <a:ext cx="7717800" cy="651600"/>
          </a:xfrm>
          <a:prstGeom prst="roundRect">
            <a:avLst>
              <a:gd fmla="val 10566"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4" name="Shape 144"/>
        <p:cNvGrpSpPr/>
        <p:nvPr/>
      </p:nvGrpSpPr>
      <p:grpSpPr>
        <a:xfrm>
          <a:off x="0" y="0"/>
          <a:ext cx="0" cy="0"/>
          <a:chOff x="0" y="0"/>
          <a:chExt cx="0" cy="0"/>
        </a:xfrm>
      </p:grpSpPr>
      <p:sp>
        <p:nvSpPr>
          <p:cNvPr id="145" name="Google Shape;145;p7"/>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719997" y="773250"/>
            <a:ext cx="4432200" cy="3597000"/>
          </a:xfrm>
          <a:prstGeom prst="roundRect">
            <a:avLst>
              <a:gd fmla="val 3089"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7697875" y="773250"/>
            <a:ext cx="1140000" cy="3597000"/>
          </a:xfrm>
          <a:prstGeom prst="rect">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7774075" y="773250"/>
            <a:ext cx="732900" cy="359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7835375" y="989563"/>
            <a:ext cx="610562" cy="610562"/>
          </a:xfrm>
          <a:custGeom>
            <a:rect b="b" l="l" r="r" t="t"/>
            <a:pathLst>
              <a:path extrusionOk="0" h="208739" w="208739">
                <a:moveTo>
                  <a:pt x="60752" y="16987"/>
                </a:moveTo>
                <a:lnTo>
                  <a:pt x="60752" y="16987"/>
                </a:lnTo>
                <a:cubicBezTo>
                  <a:pt x="59075" y="18448"/>
                  <a:pt x="57398" y="19989"/>
                  <a:pt x="55802" y="21639"/>
                </a:cubicBezTo>
                <a:lnTo>
                  <a:pt x="52502" y="21639"/>
                </a:lnTo>
                <a:cubicBezTo>
                  <a:pt x="55180" y="19962"/>
                  <a:pt x="57939" y="18393"/>
                  <a:pt x="60752" y="16987"/>
                </a:cubicBezTo>
                <a:close/>
                <a:moveTo>
                  <a:pt x="85205" y="10198"/>
                </a:moveTo>
                <a:lnTo>
                  <a:pt x="85205" y="10198"/>
                </a:lnTo>
                <a:cubicBezTo>
                  <a:pt x="82473" y="13335"/>
                  <a:pt x="79903" y="17149"/>
                  <a:pt x="77496" y="21639"/>
                </a:cubicBezTo>
                <a:lnTo>
                  <a:pt x="65784" y="21639"/>
                </a:lnTo>
                <a:cubicBezTo>
                  <a:pt x="71734" y="16635"/>
                  <a:pt x="78280" y="12740"/>
                  <a:pt x="85205" y="10198"/>
                </a:cubicBezTo>
                <a:close/>
                <a:moveTo>
                  <a:pt x="100975" y="7222"/>
                </a:moveTo>
                <a:lnTo>
                  <a:pt x="100975" y="21639"/>
                </a:lnTo>
                <a:lnTo>
                  <a:pt x="85259" y="21639"/>
                </a:lnTo>
                <a:cubicBezTo>
                  <a:pt x="90101" y="13687"/>
                  <a:pt x="95511" y="8683"/>
                  <a:pt x="100975" y="7222"/>
                </a:cubicBezTo>
                <a:close/>
                <a:moveTo>
                  <a:pt x="107737" y="7222"/>
                </a:moveTo>
                <a:cubicBezTo>
                  <a:pt x="113228" y="8683"/>
                  <a:pt x="118638" y="13687"/>
                  <a:pt x="123452" y="21639"/>
                </a:cubicBezTo>
                <a:lnTo>
                  <a:pt x="107737" y="21639"/>
                </a:lnTo>
                <a:lnTo>
                  <a:pt x="107737" y="7222"/>
                </a:lnTo>
                <a:close/>
                <a:moveTo>
                  <a:pt x="123507" y="10198"/>
                </a:moveTo>
                <a:lnTo>
                  <a:pt x="123507" y="10198"/>
                </a:lnTo>
                <a:cubicBezTo>
                  <a:pt x="130458" y="12740"/>
                  <a:pt x="137004" y="16635"/>
                  <a:pt x="142955" y="21639"/>
                </a:cubicBezTo>
                <a:lnTo>
                  <a:pt x="131243" y="21639"/>
                </a:lnTo>
                <a:cubicBezTo>
                  <a:pt x="128835" y="17149"/>
                  <a:pt x="126239" y="13335"/>
                  <a:pt x="123507" y="10198"/>
                </a:cubicBezTo>
                <a:close/>
                <a:moveTo>
                  <a:pt x="147959" y="16987"/>
                </a:moveTo>
                <a:cubicBezTo>
                  <a:pt x="150799" y="18393"/>
                  <a:pt x="153531" y="19962"/>
                  <a:pt x="156209" y="21639"/>
                </a:cubicBezTo>
                <a:lnTo>
                  <a:pt x="152936" y="21639"/>
                </a:lnTo>
                <a:cubicBezTo>
                  <a:pt x="151313" y="19989"/>
                  <a:pt x="149663" y="18448"/>
                  <a:pt x="147959" y="16987"/>
                </a:cubicBezTo>
                <a:close/>
                <a:moveTo>
                  <a:pt x="49770" y="28402"/>
                </a:moveTo>
                <a:cubicBezTo>
                  <a:pt x="49094" y="29240"/>
                  <a:pt x="48445" y="30052"/>
                  <a:pt x="47796" y="30917"/>
                </a:cubicBezTo>
                <a:cubicBezTo>
                  <a:pt x="41764" y="38897"/>
                  <a:pt x="36841" y="47931"/>
                  <a:pt x="33135" y="57696"/>
                </a:cubicBezTo>
                <a:lnTo>
                  <a:pt x="18583" y="57696"/>
                </a:lnTo>
                <a:cubicBezTo>
                  <a:pt x="23019" y="49581"/>
                  <a:pt x="28645" y="42061"/>
                  <a:pt x="35353" y="35353"/>
                </a:cubicBezTo>
                <a:cubicBezTo>
                  <a:pt x="37815" y="32892"/>
                  <a:pt x="40384" y="30566"/>
                  <a:pt x="43062" y="28402"/>
                </a:cubicBezTo>
                <a:close/>
                <a:moveTo>
                  <a:pt x="74223" y="28402"/>
                </a:moveTo>
                <a:cubicBezTo>
                  <a:pt x="73763" y="29484"/>
                  <a:pt x="73303" y="30566"/>
                  <a:pt x="72843" y="31702"/>
                </a:cubicBezTo>
                <a:cubicBezTo>
                  <a:pt x="69760" y="39465"/>
                  <a:pt x="67244" y="48229"/>
                  <a:pt x="65324" y="57696"/>
                </a:cubicBezTo>
                <a:lnTo>
                  <a:pt x="40439" y="57696"/>
                </a:lnTo>
                <a:cubicBezTo>
                  <a:pt x="45037" y="46389"/>
                  <a:pt x="51285" y="36435"/>
                  <a:pt x="58697" y="28402"/>
                </a:cubicBezTo>
                <a:close/>
                <a:moveTo>
                  <a:pt x="100975" y="28402"/>
                </a:moveTo>
                <a:lnTo>
                  <a:pt x="100975" y="57696"/>
                </a:lnTo>
                <a:lnTo>
                  <a:pt x="72221" y="57696"/>
                </a:lnTo>
                <a:cubicBezTo>
                  <a:pt x="74034" y="49148"/>
                  <a:pt x="76333" y="41250"/>
                  <a:pt x="79146" y="34217"/>
                </a:cubicBezTo>
                <a:cubicBezTo>
                  <a:pt x="79957" y="32161"/>
                  <a:pt x="80796" y="30241"/>
                  <a:pt x="81661" y="28402"/>
                </a:cubicBezTo>
                <a:close/>
                <a:moveTo>
                  <a:pt x="127077" y="28402"/>
                </a:moveTo>
                <a:cubicBezTo>
                  <a:pt x="127943" y="30241"/>
                  <a:pt x="128781" y="32161"/>
                  <a:pt x="129593" y="34217"/>
                </a:cubicBezTo>
                <a:cubicBezTo>
                  <a:pt x="132379" y="41250"/>
                  <a:pt x="134705" y="49148"/>
                  <a:pt x="136517" y="57696"/>
                </a:cubicBezTo>
                <a:lnTo>
                  <a:pt x="107737" y="57696"/>
                </a:lnTo>
                <a:lnTo>
                  <a:pt x="107737" y="28402"/>
                </a:lnTo>
                <a:close/>
                <a:moveTo>
                  <a:pt x="150015" y="28402"/>
                </a:moveTo>
                <a:cubicBezTo>
                  <a:pt x="157453" y="36435"/>
                  <a:pt x="163675" y="46389"/>
                  <a:pt x="168300" y="57696"/>
                </a:cubicBezTo>
                <a:lnTo>
                  <a:pt x="143415" y="57696"/>
                </a:lnTo>
                <a:cubicBezTo>
                  <a:pt x="141494" y="48229"/>
                  <a:pt x="138952" y="39465"/>
                  <a:pt x="135868" y="31702"/>
                </a:cubicBezTo>
                <a:cubicBezTo>
                  <a:pt x="135435" y="30566"/>
                  <a:pt x="134975" y="29484"/>
                  <a:pt x="134489" y="28402"/>
                </a:cubicBezTo>
                <a:close/>
                <a:moveTo>
                  <a:pt x="165649" y="28402"/>
                </a:moveTo>
                <a:cubicBezTo>
                  <a:pt x="168327" y="30566"/>
                  <a:pt x="170924" y="32892"/>
                  <a:pt x="173385" y="35353"/>
                </a:cubicBezTo>
                <a:cubicBezTo>
                  <a:pt x="180093" y="42061"/>
                  <a:pt x="185720" y="49581"/>
                  <a:pt x="190129" y="57696"/>
                </a:cubicBezTo>
                <a:lnTo>
                  <a:pt x="175603" y="57696"/>
                </a:lnTo>
                <a:cubicBezTo>
                  <a:pt x="171870" y="47931"/>
                  <a:pt x="166948" y="38897"/>
                  <a:pt x="160943" y="30917"/>
                </a:cubicBezTo>
                <a:cubicBezTo>
                  <a:pt x="160293" y="30052"/>
                  <a:pt x="159617" y="29240"/>
                  <a:pt x="158968" y="28402"/>
                </a:cubicBezTo>
                <a:close/>
                <a:moveTo>
                  <a:pt x="30782" y="64458"/>
                </a:moveTo>
                <a:cubicBezTo>
                  <a:pt x="27184" y="75927"/>
                  <a:pt x="25156" y="88261"/>
                  <a:pt x="24831" y="100975"/>
                </a:cubicBezTo>
                <a:lnTo>
                  <a:pt x="6816" y="100975"/>
                </a:lnTo>
                <a:cubicBezTo>
                  <a:pt x="7249" y="88207"/>
                  <a:pt x="10143" y="75846"/>
                  <a:pt x="15229" y="64458"/>
                </a:cubicBezTo>
                <a:close/>
                <a:moveTo>
                  <a:pt x="64052" y="64458"/>
                </a:moveTo>
                <a:cubicBezTo>
                  <a:pt x="62132" y="75927"/>
                  <a:pt x="61050" y="88261"/>
                  <a:pt x="60888" y="100975"/>
                </a:cubicBezTo>
                <a:lnTo>
                  <a:pt x="31593" y="100975"/>
                </a:lnTo>
                <a:cubicBezTo>
                  <a:pt x="31945" y="88018"/>
                  <a:pt x="34163" y="75684"/>
                  <a:pt x="37923" y="64458"/>
                </a:cubicBezTo>
                <a:close/>
                <a:moveTo>
                  <a:pt x="100975" y="64458"/>
                </a:moveTo>
                <a:lnTo>
                  <a:pt x="100975" y="100975"/>
                </a:lnTo>
                <a:lnTo>
                  <a:pt x="67650" y="100975"/>
                </a:lnTo>
                <a:cubicBezTo>
                  <a:pt x="67812" y="88207"/>
                  <a:pt x="68921" y="75873"/>
                  <a:pt x="70923" y="64458"/>
                </a:cubicBezTo>
                <a:close/>
                <a:moveTo>
                  <a:pt x="137816" y="64458"/>
                </a:moveTo>
                <a:cubicBezTo>
                  <a:pt x="139790" y="75873"/>
                  <a:pt x="140926" y="88207"/>
                  <a:pt x="141089" y="100975"/>
                </a:cubicBezTo>
                <a:lnTo>
                  <a:pt x="107737" y="100975"/>
                </a:lnTo>
                <a:lnTo>
                  <a:pt x="107737" y="64458"/>
                </a:lnTo>
                <a:close/>
                <a:moveTo>
                  <a:pt x="170816" y="64458"/>
                </a:moveTo>
                <a:cubicBezTo>
                  <a:pt x="174575" y="75684"/>
                  <a:pt x="176793" y="88018"/>
                  <a:pt x="177118" y="100975"/>
                </a:cubicBezTo>
                <a:lnTo>
                  <a:pt x="147851" y="100975"/>
                </a:lnTo>
                <a:cubicBezTo>
                  <a:pt x="147689" y="88261"/>
                  <a:pt x="146607" y="75927"/>
                  <a:pt x="144659" y="64458"/>
                </a:cubicBezTo>
                <a:close/>
                <a:moveTo>
                  <a:pt x="193483" y="64458"/>
                </a:moveTo>
                <a:cubicBezTo>
                  <a:pt x="198595" y="75846"/>
                  <a:pt x="201462" y="88207"/>
                  <a:pt x="201895" y="100975"/>
                </a:cubicBezTo>
                <a:lnTo>
                  <a:pt x="183880" y="100975"/>
                </a:lnTo>
                <a:cubicBezTo>
                  <a:pt x="183583" y="88261"/>
                  <a:pt x="181554" y="75927"/>
                  <a:pt x="177957" y="64458"/>
                </a:cubicBezTo>
                <a:close/>
                <a:moveTo>
                  <a:pt x="24831" y="107737"/>
                </a:moveTo>
                <a:cubicBezTo>
                  <a:pt x="25156" y="120450"/>
                  <a:pt x="27184" y="132784"/>
                  <a:pt x="30782" y="144253"/>
                </a:cubicBezTo>
                <a:lnTo>
                  <a:pt x="15229" y="144253"/>
                </a:lnTo>
                <a:cubicBezTo>
                  <a:pt x="10143" y="132866"/>
                  <a:pt x="7249" y="120531"/>
                  <a:pt x="6816" y="107737"/>
                </a:cubicBezTo>
                <a:close/>
                <a:moveTo>
                  <a:pt x="60888" y="107737"/>
                </a:moveTo>
                <a:cubicBezTo>
                  <a:pt x="61050" y="120477"/>
                  <a:pt x="62132" y="132811"/>
                  <a:pt x="64052" y="144253"/>
                </a:cubicBezTo>
                <a:lnTo>
                  <a:pt x="37923" y="144253"/>
                </a:lnTo>
                <a:cubicBezTo>
                  <a:pt x="34163" y="133055"/>
                  <a:pt x="31945" y="120720"/>
                  <a:pt x="31593" y="107737"/>
                </a:cubicBezTo>
                <a:close/>
                <a:moveTo>
                  <a:pt x="100975" y="107737"/>
                </a:moveTo>
                <a:lnTo>
                  <a:pt x="100975" y="144253"/>
                </a:lnTo>
                <a:lnTo>
                  <a:pt x="70923" y="144253"/>
                </a:lnTo>
                <a:cubicBezTo>
                  <a:pt x="68921" y="132866"/>
                  <a:pt x="67812" y="120531"/>
                  <a:pt x="67650" y="107737"/>
                </a:cubicBezTo>
                <a:close/>
                <a:moveTo>
                  <a:pt x="141089" y="107737"/>
                </a:moveTo>
                <a:cubicBezTo>
                  <a:pt x="140926" y="120531"/>
                  <a:pt x="139790" y="132866"/>
                  <a:pt x="137816" y="144253"/>
                </a:cubicBezTo>
                <a:lnTo>
                  <a:pt x="107737" y="144253"/>
                </a:lnTo>
                <a:lnTo>
                  <a:pt x="107737" y="107737"/>
                </a:lnTo>
                <a:close/>
                <a:moveTo>
                  <a:pt x="177118" y="107737"/>
                </a:moveTo>
                <a:cubicBezTo>
                  <a:pt x="176793" y="120720"/>
                  <a:pt x="174575" y="133055"/>
                  <a:pt x="170816" y="144253"/>
                </a:cubicBezTo>
                <a:lnTo>
                  <a:pt x="144659" y="144253"/>
                </a:lnTo>
                <a:cubicBezTo>
                  <a:pt x="146607" y="132811"/>
                  <a:pt x="147689" y="120477"/>
                  <a:pt x="147851" y="107737"/>
                </a:cubicBezTo>
                <a:close/>
                <a:moveTo>
                  <a:pt x="201895" y="107737"/>
                </a:moveTo>
                <a:cubicBezTo>
                  <a:pt x="201462" y="120531"/>
                  <a:pt x="198595" y="132866"/>
                  <a:pt x="193483" y="144253"/>
                </a:cubicBezTo>
                <a:lnTo>
                  <a:pt x="177957" y="144253"/>
                </a:lnTo>
                <a:cubicBezTo>
                  <a:pt x="181554" y="132784"/>
                  <a:pt x="183583" y="120450"/>
                  <a:pt x="183880" y="107737"/>
                </a:cubicBezTo>
                <a:close/>
                <a:moveTo>
                  <a:pt x="33135" y="151016"/>
                </a:moveTo>
                <a:cubicBezTo>
                  <a:pt x="36841" y="160807"/>
                  <a:pt x="41764" y="169842"/>
                  <a:pt x="47796" y="177794"/>
                </a:cubicBezTo>
                <a:cubicBezTo>
                  <a:pt x="48445" y="178660"/>
                  <a:pt x="49094" y="179498"/>
                  <a:pt x="49770" y="180337"/>
                </a:cubicBezTo>
                <a:lnTo>
                  <a:pt x="43062" y="180337"/>
                </a:lnTo>
                <a:cubicBezTo>
                  <a:pt x="40384" y="178173"/>
                  <a:pt x="37815" y="175847"/>
                  <a:pt x="35353" y="173385"/>
                </a:cubicBezTo>
                <a:cubicBezTo>
                  <a:pt x="28645" y="166650"/>
                  <a:pt x="23019" y="159130"/>
                  <a:pt x="18583" y="151016"/>
                </a:cubicBezTo>
                <a:close/>
                <a:moveTo>
                  <a:pt x="65324" y="151016"/>
                </a:moveTo>
                <a:cubicBezTo>
                  <a:pt x="67244" y="160483"/>
                  <a:pt x="69760" y="169274"/>
                  <a:pt x="72843" y="177010"/>
                </a:cubicBezTo>
                <a:cubicBezTo>
                  <a:pt x="73303" y="178146"/>
                  <a:pt x="73763" y="179255"/>
                  <a:pt x="74223" y="180337"/>
                </a:cubicBezTo>
                <a:lnTo>
                  <a:pt x="58697" y="180337"/>
                </a:lnTo>
                <a:cubicBezTo>
                  <a:pt x="51285" y="172276"/>
                  <a:pt x="45037" y="162322"/>
                  <a:pt x="40439" y="151016"/>
                </a:cubicBezTo>
                <a:close/>
                <a:moveTo>
                  <a:pt x="100975" y="151016"/>
                </a:moveTo>
                <a:lnTo>
                  <a:pt x="100975" y="180337"/>
                </a:lnTo>
                <a:lnTo>
                  <a:pt x="81661" y="180337"/>
                </a:lnTo>
                <a:cubicBezTo>
                  <a:pt x="80796" y="178498"/>
                  <a:pt x="79957" y="176550"/>
                  <a:pt x="79146" y="174521"/>
                </a:cubicBezTo>
                <a:cubicBezTo>
                  <a:pt x="76333" y="167489"/>
                  <a:pt x="74034" y="159563"/>
                  <a:pt x="72221" y="151016"/>
                </a:cubicBezTo>
                <a:close/>
                <a:moveTo>
                  <a:pt x="136517" y="151016"/>
                </a:moveTo>
                <a:cubicBezTo>
                  <a:pt x="134705" y="159563"/>
                  <a:pt x="132379" y="167489"/>
                  <a:pt x="129593" y="174521"/>
                </a:cubicBezTo>
                <a:cubicBezTo>
                  <a:pt x="128781" y="176550"/>
                  <a:pt x="127943" y="178498"/>
                  <a:pt x="127077" y="180337"/>
                </a:cubicBezTo>
                <a:lnTo>
                  <a:pt x="107737" y="180337"/>
                </a:lnTo>
                <a:lnTo>
                  <a:pt x="107737" y="151016"/>
                </a:lnTo>
                <a:close/>
                <a:moveTo>
                  <a:pt x="168300" y="151016"/>
                </a:moveTo>
                <a:cubicBezTo>
                  <a:pt x="163675" y="162322"/>
                  <a:pt x="157453" y="172276"/>
                  <a:pt x="150015" y="180337"/>
                </a:cubicBezTo>
                <a:lnTo>
                  <a:pt x="134489" y="180337"/>
                </a:lnTo>
                <a:cubicBezTo>
                  <a:pt x="134975" y="179255"/>
                  <a:pt x="135435" y="178146"/>
                  <a:pt x="135868" y="177010"/>
                </a:cubicBezTo>
                <a:cubicBezTo>
                  <a:pt x="138952" y="169274"/>
                  <a:pt x="141494" y="160483"/>
                  <a:pt x="143415" y="151016"/>
                </a:cubicBezTo>
                <a:close/>
                <a:moveTo>
                  <a:pt x="190129" y="151016"/>
                </a:moveTo>
                <a:cubicBezTo>
                  <a:pt x="185720" y="159130"/>
                  <a:pt x="180093" y="166650"/>
                  <a:pt x="173385" y="173385"/>
                </a:cubicBezTo>
                <a:cubicBezTo>
                  <a:pt x="170924" y="175847"/>
                  <a:pt x="168327" y="178173"/>
                  <a:pt x="165649" y="180337"/>
                </a:cubicBezTo>
                <a:lnTo>
                  <a:pt x="158968" y="180337"/>
                </a:lnTo>
                <a:cubicBezTo>
                  <a:pt x="159617" y="179498"/>
                  <a:pt x="160293" y="178660"/>
                  <a:pt x="160943" y="177794"/>
                </a:cubicBezTo>
                <a:cubicBezTo>
                  <a:pt x="166948" y="169842"/>
                  <a:pt x="171870" y="160807"/>
                  <a:pt x="175603" y="151016"/>
                </a:cubicBezTo>
                <a:close/>
                <a:moveTo>
                  <a:pt x="55802" y="187099"/>
                </a:moveTo>
                <a:cubicBezTo>
                  <a:pt x="57398" y="188722"/>
                  <a:pt x="59075" y="190291"/>
                  <a:pt x="60752" y="191752"/>
                </a:cubicBezTo>
                <a:cubicBezTo>
                  <a:pt x="57939" y="190318"/>
                  <a:pt x="55180" y="188776"/>
                  <a:pt x="52502" y="187099"/>
                </a:cubicBezTo>
                <a:close/>
                <a:moveTo>
                  <a:pt x="156209" y="187099"/>
                </a:moveTo>
                <a:cubicBezTo>
                  <a:pt x="153531" y="188776"/>
                  <a:pt x="150799" y="190318"/>
                  <a:pt x="147959" y="191752"/>
                </a:cubicBezTo>
                <a:cubicBezTo>
                  <a:pt x="149663" y="190291"/>
                  <a:pt x="151313" y="188722"/>
                  <a:pt x="152936" y="187099"/>
                </a:cubicBezTo>
                <a:close/>
                <a:moveTo>
                  <a:pt x="77496" y="187099"/>
                </a:moveTo>
                <a:cubicBezTo>
                  <a:pt x="79903" y="191562"/>
                  <a:pt x="82473" y="195403"/>
                  <a:pt x="85205" y="198541"/>
                </a:cubicBezTo>
                <a:cubicBezTo>
                  <a:pt x="78280" y="195998"/>
                  <a:pt x="71734" y="192103"/>
                  <a:pt x="65784" y="187099"/>
                </a:cubicBezTo>
                <a:close/>
                <a:moveTo>
                  <a:pt x="142955" y="187099"/>
                </a:moveTo>
                <a:cubicBezTo>
                  <a:pt x="137004" y="192103"/>
                  <a:pt x="130458" y="195998"/>
                  <a:pt x="123507" y="198541"/>
                </a:cubicBezTo>
                <a:cubicBezTo>
                  <a:pt x="126239" y="195403"/>
                  <a:pt x="128835" y="191562"/>
                  <a:pt x="131243" y="187099"/>
                </a:cubicBezTo>
                <a:close/>
                <a:moveTo>
                  <a:pt x="100975" y="187099"/>
                </a:moveTo>
                <a:lnTo>
                  <a:pt x="100975" y="201516"/>
                </a:lnTo>
                <a:cubicBezTo>
                  <a:pt x="95511" y="200029"/>
                  <a:pt x="90101" y="195052"/>
                  <a:pt x="85259" y="187099"/>
                </a:cubicBezTo>
                <a:close/>
                <a:moveTo>
                  <a:pt x="123452" y="187099"/>
                </a:moveTo>
                <a:cubicBezTo>
                  <a:pt x="118638" y="195052"/>
                  <a:pt x="113228" y="200029"/>
                  <a:pt x="107737" y="201516"/>
                </a:cubicBezTo>
                <a:lnTo>
                  <a:pt x="107737" y="187099"/>
                </a:lnTo>
                <a:close/>
                <a:moveTo>
                  <a:pt x="104356" y="0"/>
                </a:moveTo>
                <a:cubicBezTo>
                  <a:pt x="76495" y="0"/>
                  <a:pt x="50284" y="10847"/>
                  <a:pt x="30566" y="30566"/>
                </a:cubicBezTo>
                <a:cubicBezTo>
                  <a:pt x="10847" y="50284"/>
                  <a:pt x="0" y="76495"/>
                  <a:pt x="0" y="104356"/>
                </a:cubicBezTo>
                <a:cubicBezTo>
                  <a:pt x="0" y="132243"/>
                  <a:pt x="10847" y="158454"/>
                  <a:pt x="30566" y="178173"/>
                </a:cubicBezTo>
                <a:cubicBezTo>
                  <a:pt x="50284" y="197865"/>
                  <a:pt x="76495" y="208739"/>
                  <a:pt x="104356" y="208739"/>
                </a:cubicBezTo>
                <a:cubicBezTo>
                  <a:pt x="132243" y="208739"/>
                  <a:pt x="158454" y="197865"/>
                  <a:pt x="178173" y="178173"/>
                </a:cubicBezTo>
                <a:cubicBezTo>
                  <a:pt x="197865" y="158454"/>
                  <a:pt x="208739" y="132243"/>
                  <a:pt x="208739" y="104356"/>
                </a:cubicBezTo>
                <a:cubicBezTo>
                  <a:pt x="208739" y="76495"/>
                  <a:pt x="197865" y="50284"/>
                  <a:pt x="178173" y="30566"/>
                </a:cubicBezTo>
                <a:cubicBezTo>
                  <a:pt x="158454" y="10847"/>
                  <a:pt x="132243" y="0"/>
                  <a:pt x="1043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7974600" y="3813138"/>
            <a:ext cx="332100" cy="340800"/>
          </a:xfrm>
          <a:prstGeom prst="roundRect">
            <a:avLst>
              <a:gd fmla="val 1497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a:off x="8005675" y="3915674"/>
            <a:ext cx="269948" cy="135726"/>
          </a:xfrm>
          <a:prstGeom prst="rect">
            <a:avLst/>
          </a:prstGeom>
        </p:spPr>
        <p:txBody>
          <a:bodyPr>
            <a:prstTxWarp prst="textPlain"/>
          </a:bodyPr>
          <a:lstStyle/>
          <a:p>
            <a:pPr lvl="0" algn="ctr"/>
            <a:r>
              <a:rPr b="1" i="0">
                <a:ln>
                  <a:noFill/>
                </a:ln>
                <a:solidFill>
                  <a:schemeClr val="dk2"/>
                </a:solidFill>
                <a:latin typeface="Fahkwang"/>
              </a:rPr>
              <a:t>SL</a:t>
            </a:r>
          </a:p>
        </p:txBody>
      </p:sp>
      <p:grpSp>
        <p:nvGrpSpPr>
          <p:cNvPr id="152" name="Google Shape;152;p7"/>
          <p:cNvGrpSpPr/>
          <p:nvPr/>
        </p:nvGrpSpPr>
        <p:grpSpPr>
          <a:xfrm rot="5400000">
            <a:off x="7459425" y="2602788"/>
            <a:ext cx="1362175" cy="332100"/>
            <a:chOff x="305925" y="4572450"/>
            <a:chExt cx="1362175" cy="332100"/>
          </a:xfrm>
        </p:grpSpPr>
        <p:sp>
          <p:nvSpPr>
            <p:cNvPr id="153" name="Google Shape;153;p7"/>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7"/>
          <p:cNvSpPr/>
          <p:nvPr/>
        </p:nvSpPr>
        <p:spPr>
          <a:xfrm flipH="1">
            <a:off x="8054547" y="4533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p:nvPr/>
        </p:nvSpPr>
        <p:spPr>
          <a:xfrm flipH="1">
            <a:off x="8054547" y="45180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
          <p:cNvSpPr/>
          <p:nvPr/>
        </p:nvSpPr>
        <p:spPr>
          <a:xfrm>
            <a:off x="5269288" y="773250"/>
            <a:ext cx="2311500" cy="3597000"/>
          </a:xfrm>
          <a:prstGeom prst="roundRect">
            <a:avLst>
              <a:gd fmla="val 3089"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
          <p:cNvSpPr txBox="1"/>
          <p:nvPr>
            <p:ph idx="1" type="body"/>
          </p:nvPr>
        </p:nvSpPr>
        <p:spPr>
          <a:xfrm>
            <a:off x="850350" y="2083500"/>
            <a:ext cx="4171500" cy="23331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AutoNum type="arabicPeriod"/>
              <a:defRPr/>
            </a:lvl1pPr>
            <a:lvl2pPr indent="-317500" lvl="1" marL="914400" rtl="0">
              <a:lnSpc>
                <a:spcPct val="115000"/>
              </a:lnSpc>
              <a:spcBef>
                <a:spcPts val="0"/>
              </a:spcBef>
              <a:spcAft>
                <a:spcPts val="0"/>
              </a:spcAft>
              <a:buSzPts val="1400"/>
              <a:buAutoNum type="alphaLcPeriod"/>
              <a:defRPr/>
            </a:lvl2pPr>
            <a:lvl3pPr indent="-317500" lvl="2" marL="1371600" rtl="0">
              <a:lnSpc>
                <a:spcPct val="115000"/>
              </a:lnSpc>
              <a:spcBef>
                <a:spcPts val="1600"/>
              </a:spcBef>
              <a:spcAft>
                <a:spcPts val="0"/>
              </a:spcAft>
              <a:buSzPts val="1400"/>
              <a:buAutoNum type="romanLcPeriod"/>
              <a:defRPr/>
            </a:lvl3pPr>
            <a:lvl4pPr indent="-317500" lvl="3" marL="1828800" rtl="0">
              <a:lnSpc>
                <a:spcPct val="115000"/>
              </a:lnSpc>
              <a:spcBef>
                <a:spcPts val="1600"/>
              </a:spcBef>
              <a:spcAft>
                <a:spcPts val="0"/>
              </a:spcAft>
              <a:buSzPts val="1400"/>
              <a:buAutoNum type="arabicPeriod"/>
              <a:defRPr/>
            </a:lvl4pPr>
            <a:lvl5pPr indent="-317500" lvl="4" marL="2286000" rtl="0">
              <a:lnSpc>
                <a:spcPct val="115000"/>
              </a:lnSpc>
              <a:spcBef>
                <a:spcPts val="1600"/>
              </a:spcBef>
              <a:spcAft>
                <a:spcPts val="0"/>
              </a:spcAft>
              <a:buSzPts val="1400"/>
              <a:buAutoNum type="alphaLcPeriod"/>
              <a:defRPr/>
            </a:lvl5pPr>
            <a:lvl6pPr indent="-317500" lvl="5" marL="2743200" rtl="0">
              <a:lnSpc>
                <a:spcPct val="115000"/>
              </a:lnSpc>
              <a:spcBef>
                <a:spcPts val="1600"/>
              </a:spcBef>
              <a:spcAft>
                <a:spcPts val="0"/>
              </a:spcAft>
              <a:buSzPts val="1400"/>
              <a:buAutoNum type="romanLcPeriod"/>
              <a:defRPr/>
            </a:lvl6pPr>
            <a:lvl7pPr indent="-317500" lvl="6" marL="3200400" rtl="0">
              <a:lnSpc>
                <a:spcPct val="115000"/>
              </a:lnSpc>
              <a:spcBef>
                <a:spcPts val="1600"/>
              </a:spcBef>
              <a:spcAft>
                <a:spcPts val="0"/>
              </a:spcAft>
              <a:buSzPts val="1400"/>
              <a:buAutoNum type="arabicPeriod"/>
              <a:defRPr/>
            </a:lvl7pPr>
            <a:lvl8pPr indent="-317500" lvl="7" marL="3657600" rtl="0">
              <a:lnSpc>
                <a:spcPct val="115000"/>
              </a:lnSpc>
              <a:spcBef>
                <a:spcPts val="1600"/>
              </a:spcBef>
              <a:spcAft>
                <a:spcPts val="0"/>
              </a:spcAft>
              <a:buSzPts val="1400"/>
              <a:buAutoNum type="alphaLcPeriod"/>
              <a:defRPr/>
            </a:lvl8pPr>
            <a:lvl9pPr indent="-317500" lvl="8" marL="4114800" rtl="0">
              <a:lnSpc>
                <a:spcPct val="115000"/>
              </a:lnSpc>
              <a:spcBef>
                <a:spcPts val="1600"/>
              </a:spcBef>
              <a:spcAft>
                <a:spcPts val="1600"/>
              </a:spcAft>
              <a:buSzPts val="1400"/>
              <a:buAutoNum type="romanLcPeriod"/>
              <a:defRPr/>
            </a:lvl9pPr>
          </a:lstStyle>
          <a:p/>
        </p:txBody>
      </p:sp>
      <p:sp>
        <p:nvSpPr>
          <p:cNvPr id="178" name="Google Shape;178;p7"/>
          <p:cNvSpPr txBox="1"/>
          <p:nvPr>
            <p:ph type="title"/>
          </p:nvPr>
        </p:nvSpPr>
        <p:spPr>
          <a:xfrm>
            <a:off x="850350" y="1014975"/>
            <a:ext cx="4171500" cy="1068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9" name="Shape 179"/>
        <p:cNvGrpSpPr/>
        <p:nvPr/>
      </p:nvGrpSpPr>
      <p:grpSpPr>
        <a:xfrm>
          <a:off x="0" y="0"/>
          <a:ext cx="0" cy="0"/>
          <a:chOff x="0" y="0"/>
          <a:chExt cx="0" cy="0"/>
        </a:xfrm>
      </p:grpSpPr>
      <p:sp>
        <p:nvSpPr>
          <p:cNvPr id="180" name="Google Shape;180;p8"/>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a:off x="1353688" y="773250"/>
            <a:ext cx="6154800" cy="3597000"/>
          </a:xfrm>
          <a:prstGeom prst="roundRect">
            <a:avLst>
              <a:gd fmla="val 3089"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a:off x="7697875" y="773250"/>
            <a:ext cx="1140000" cy="3597000"/>
          </a:xfrm>
          <a:prstGeom prst="rect">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7774075" y="773250"/>
            <a:ext cx="732900" cy="359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a:off x="713100" y="782050"/>
            <a:ext cx="359700" cy="340800"/>
          </a:xfrm>
          <a:prstGeom prst="roundRect">
            <a:avLst>
              <a:gd fmla="val 3199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flipH="1">
            <a:off x="806847" y="420685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a:off x="7835375" y="989563"/>
            <a:ext cx="610562" cy="610562"/>
          </a:xfrm>
          <a:custGeom>
            <a:rect b="b" l="l" r="r" t="t"/>
            <a:pathLst>
              <a:path extrusionOk="0" h="208739" w="208739">
                <a:moveTo>
                  <a:pt x="60752" y="16987"/>
                </a:moveTo>
                <a:lnTo>
                  <a:pt x="60752" y="16987"/>
                </a:lnTo>
                <a:cubicBezTo>
                  <a:pt x="59075" y="18448"/>
                  <a:pt x="57398" y="19989"/>
                  <a:pt x="55802" y="21639"/>
                </a:cubicBezTo>
                <a:lnTo>
                  <a:pt x="52502" y="21639"/>
                </a:lnTo>
                <a:cubicBezTo>
                  <a:pt x="55180" y="19962"/>
                  <a:pt x="57939" y="18393"/>
                  <a:pt x="60752" y="16987"/>
                </a:cubicBezTo>
                <a:close/>
                <a:moveTo>
                  <a:pt x="85205" y="10198"/>
                </a:moveTo>
                <a:lnTo>
                  <a:pt x="85205" y="10198"/>
                </a:lnTo>
                <a:cubicBezTo>
                  <a:pt x="82473" y="13335"/>
                  <a:pt x="79903" y="17149"/>
                  <a:pt x="77496" y="21639"/>
                </a:cubicBezTo>
                <a:lnTo>
                  <a:pt x="65784" y="21639"/>
                </a:lnTo>
                <a:cubicBezTo>
                  <a:pt x="71734" y="16635"/>
                  <a:pt x="78280" y="12740"/>
                  <a:pt x="85205" y="10198"/>
                </a:cubicBezTo>
                <a:close/>
                <a:moveTo>
                  <a:pt x="100975" y="7222"/>
                </a:moveTo>
                <a:lnTo>
                  <a:pt x="100975" y="21639"/>
                </a:lnTo>
                <a:lnTo>
                  <a:pt x="85259" y="21639"/>
                </a:lnTo>
                <a:cubicBezTo>
                  <a:pt x="90101" y="13687"/>
                  <a:pt x="95511" y="8683"/>
                  <a:pt x="100975" y="7222"/>
                </a:cubicBezTo>
                <a:close/>
                <a:moveTo>
                  <a:pt x="107737" y="7222"/>
                </a:moveTo>
                <a:cubicBezTo>
                  <a:pt x="113228" y="8683"/>
                  <a:pt x="118638" y="13687"/>
                  <a:pt x="123452" y="21639"/>
                </a:cubicBezTo>
                <a:lnTo>
                  <a:pt x="107737" y="21639"/>
                </a:lnTo>
                <a:lnTo>
                  <a:pt x="107737" y="7222"/>
                </a:lnTo>
                <a:close/>
                <a:moveTo>
                  <a:pt x="123507" y="10198"/>
                </a:moveTo>
                <a:lnTo>
                  <a:pt x="123507" y="10198"/>
                </a:lnTo>
                <a:cubicBezTo>
                  <a:pt x="130458" y="12740"/>
                  <a:pt x="137004" y="16635"/>
                  <a:pt x="142955" y="21639"/>
                </a:cubicBezTo>
                <a:lnTo>
                  <a:pt x="131243" y="21639"/>
                </a:lnTo>
                <a:cubicBezTo>
                  <a:pt x="128835" y="17149"/>
                  <a:pt x="126239" y="13335"/>
                  <a:pt x="123507" y="10198"/>
                </a:cubicBezTo>
                <a:close/>
                <a:moveTo>
                  <a:pt x="147959" y="16987"/>
                </a:moveTo>
                <a:cubicBezTo>
                  <a:pt x="150799" y="18393"/>
                  <a:pt x="153531" y="19962"/>
                  <a:pt x="156209" y="21639"/>
                </a:cubicBezTo>
                <a:lnTo>
                  <a:pt x="152936" y="21639"/>
                </a:lnTo>
                <a:cubicBezTo>
                  <a:pt x="151313" y="19989"/>
                  <a:pt x="149663" y="18448"/>
                  <a:pt x="147959" y="16987"/>
                </a:cubicBezTo>
                <a:close/>
                <a:moveTo>
                  <a:pt x="49770" y="28402"/>
                </a:moveTo>
                <a:cubicBezTo>
                  <a:pt x="49094" y="29240"/>
                  <a:pt x="48445" y="30052"/>
                  <a:pt x="47796" y="30917"/>
                </a:cubicBezTo>
                <a:cubicBezTo>
                  <a:pt x="41764" y="38897"/>
                  <a:pt x="36841" y="47931"/>
                  <a:pt x="33135" y="57696"/>
                </a:cubicBezTo>
                <a:lnTo>
                  <a:pt x="18583" y="57696"/>
                </a:lnTo>
                <a:cubicBezTo>
                  <a:pt x="23019" y="49581"/>
                  <a:pt x="28645" y="42061"/>
                  <a:pt x="35353" y="35353"/>
                </a:cubicBezTo>
                <a:cubicBezTo>
                  <a:pt x="37815" y="32892"/>
                  <a:pt x="40384" y="30566"/>
                  <a:pt x="43062" y="28402"/>
                </a:cubicBezTo>
                <a:close/>
                <a:moveTo>
                  <a:pt x="74223" y="28402"/>
                </a:moveTo>
                <a:cubicBezTo>
                  <a:pt x="73763" y="29484"/>
                  <a:pt x="73303" y="30566"/>
                  <a:pt x="72843" y="31702"/>
                </a:cubicBezTo>
                <a:cubicBezTo>
                  <a:pt x="69760" y="39465"/>
                  <a:pt x="67244" y="48229"/>
                  <a:pt x="65324" y="57696"/>
                </a:cubicBezTo>
                <a:lnTo>
                  <a:pt x="40439" y="57696"/>
                </a:lnTo>
                <a:cubicBezTo>
                  <a:pt x="45037" y="46389"/>
                  <a:pt x="51285" y="36435"/>
                  <a:pt x="58697" y="28402"/>
                </a:cubicBezTo>
                <a:close/>
                <a:moveTo>
                  <a:pt x="100975" y="28402"/>
                </a:moveTo>
                <a:lnTo>
                  <a:pt x="100975" y="57696"/>
                </a:lnTo>
                <a:lnTo>
                  <a:pt x="72221" y="57696"/>
                </a:lnTo>
                <a:cubicBezTo>
                  <a:pt x="74034" y="49148"/>
                  <a:pt x="76333" y="41250"/>
                  <a:pt x="79146" y="34217"/>
                </a:cubicBezTo>
                <a:cubicBezTo>
                  <a:pt x="79957" y="32161"/>
                  <a:pt x="80796" y="30241"/>
                  <a:pt x="81661" y="28402"/>
                </a:cubicBezTo>
                <a:close/>
                <a:moveTo>
                  <a:pt x="127077" y="28402"/>
                </a:moveTo>
                <a:cubicBezTo>
                  <a:pt x="127943" y="30241"/>
                  <a:pt x="128781" y="32161"/>
                  <a:pt x="129593" y="34217"/>
                </a:cubicBezTo>
                <a:cubicBezTo>
                  <a:pt x="132379" y="41250"/>
                  <a:pt x="134705" y="49148"/>
                  <a:pt x="136517" y="57696"/>
                </a:cubicBezTo>
                <a:lnTo>
                  <a:pt x="107737" y="57696"/>
                </a:lnTo>
                <a:lnTo>
                  <a:pt x="107737" y="28402"/>
                </a:lnTo>
                <a:close/>
                <a:moveTo>
                  <a:pt x="150015" y="28402"/>
                </a:moveTo>
                <a:cubicBezTo>
                  <a:pt x="157453" y="36435"/>
                  <a:pt x="163675" y="46389"/>
                  <a:pt x="168300" y="57696"/>
                </a:cubicBezTo>
                <a:lnTo>
                  <a:pt x="143415" y="57696"/>
                </a:lnTo>
                <a:cubicBezTo>
                  <a:pt x="141494" y="48229"/>
                  <a:pt x="138952" y="39465"/>
                  <a:pt x="135868" y="31702"/>
                </a:cubicBezTo>
                <a:cubicBezTo>
                  <a:pt x="135435" y="30566"/>
                  <a:pt x="134975" y="29484"/>
                  <a:pt x="134489" y="28402"/>
                </a:cubicBezTo>
                <a:close/>
                <a:moveTo>
                  <a:pt x="165649" y="28402"/>
                </a:moveTo>
                <a:cubicBezTo>
                  <a:pt x="168327" y="30566"/>
                  <a:pt x="170924" y="32892"/>
                  <a:pt x="173385" y="35353"/>
                </a:cubicBezTo>
                <a:cubicBezTo>
                  <a:pt x="180093" y="42061"/>
                  <a:pt x="185720" y="49581"/>
                  <a:pt x="190129" y="57696"/>
                </a:cubicBezTo>
                <a:lnTo>
                  <a:pt x="175603" y="57696"/>
                </a:lnTo>
                <a:cubicBezTo>
                  <a:pt x="171870" y="47931"/>
                  <a:pt x="166948" y="38897"/>
                  <a:pt x="160943" y="30917"/>
                </a:cubicBezTo>
                <a:cubicBezTo>
                  <a:pt x="160293" y="30052"/>
                  <a:pt x="159617" y="29240"/>
                  <a:pt x="158968" y="28402"/>
                </a:cubicBezTo>
                <a:close/>
                <a:moveTo>
                  <a:pt x="30782" y="64458"/>
                </a:moveTo>
                <a:cubicBezTo>
                  <a:pt x="27184" y="75927"/>
                  <a:pt x="25156" y="88261"/>
                  <a:pt x="24831" y="100975"/>
                </a:cubicBezTo>
                <a:lnTo>
                  <a:pt x="6816" y="100975"/>
                </a:lnTo>
                <a:cubicBezTo>
                  <a:pt x="7249" y="88207"/>
                  <a:pt x="10143" y="75846"/>
                  <a:pt x="15229" y="64458"/>
                </a:cubicBezTo>
                <a:close/>
                <a:moveTo>
                  <a:pt x="64052" y="64458"/>
                </a:moveTo>
                <a:cubicBezTo>
                  <a:pt x="62132" y="75927"/>
                  <a:pt x="61050" y="88261"/>
                  <a:pt x="60888" y="100975"/>
                </a:cubicBezTo>
                <a:lnTo>
                  <a:pt x="31593" y="100975"/>
                </a:lnTo>
                <a:cubicBezTo>
                  <a:pt x="31945" y="88018"/>
                  <a:pt x="34163" y="75684"/>
                  <a:pt x="37923" y="64458"/>
                </a:cubicBezTo>
                <a:close/>
                <a:moveTo>
                  <a:pt x="100975" y="64458"/>
                </a:moveTo>
                <a:lnTo>
                  <a:pt x="100975" y="100975"/>
                </a:lnTo>
                <a:lnTo>
                  <a:pt x="67650" y="100975"/>
                </a:lnTo>
                <a:cubicBezTo>
                  <a:pt x="67812" y="88207"/>
                  <a:pt x="68921" y="75873"/>
                  <a:pt x="70923" y="64458"/>
                </a:cubicBezTo>
                <a:close/>
                <a:moveTo>
                  <a:pt x="137816" y="64458"/>
                </a:moveTo>
                <a:cubicBezTo>
                  <a:pt x="139790" y="75873"/>
                  <a:pt x="140926" y="88207"/>
                  <a:pt x="141089" y="100975"/>
                </a:cubicBezTo>
                <a:lnTo>
                  <a:pt x="107737" y="100975"/>
                </a:lnTo>
                <a:lnTo>
                  <a:pt x="107737" y="64458"/>
                </a:lnTo>
                <a:close/>
                <a:moveTo>
                  <a:pt x="170816" y="64458"/>
                </a:moveTo>
                <a:cubicBezTo>
                  <a:pt x="174575" y="75684"/>
                  <a:pt x="176793" y="88018"/>
                  <a:pt x="177118" y="100975"/>
                </a:cubicBezTo>
                <a:lnTo>
                  <a:pt x="147851" y="100975"/>
                </a:lnTo>
                <a:cubicBezTo>
                  <a:pt x="147689" y="88261"/>
                  <a:pt x="146607" y="75927"/>
                  <a:pt x="144659" y="64458"/>
                </a:cubicBezTo>
                <a:close/>
                <a:moveTo>
                  <a:pt x="193483" y="64458"/>
                </a:moveTo>
                <a:cubicBezTo>
                  <a:pt x="198595" y="75846"/>
                  <a:pt x="201462" y="88207"/>
                  <a:pt x="201895" y="100975"/>
                </a:cubicBezTo>
                <a:lnTo>
                  <a:pt x="183880" y="100975"/>
                </a:lnTo>
                <a:cubicBezTo>
                  <a:pt x="183583" y="88261"/>
                  <a:pt x="181554" y="75927"/>
                  <a:pt x="177957" y="64458"/>
                </a:cubicBezTo>
                <a:close/>
                <a:moveTo>
                  <a:pt x="24831" y="107737"/>
                </a:moveTo>
                <a:cubicBezTo>
                  <a:pt x="25156" y="120450"/>
                  <a:pt x="27184" y="132784"/>
                  <a:pt x="30782" y="144253"/>
                </a:cubicBezTo>
                <a:lnTo>
                  <a:pt x="15229" y="144253"/>
                </a:lnTo>
                <a:cubicBezTo>
                  <a:pt x="10143" y="132866"/>
                  <a:pt x="7249" y="120531"/>
                  <a:pt x="6816" y="107737"/>
                </a:cubicBezTo>
                <a:close/>
                <a:moveTo>
                  <a:pt x="60888" y="107737"/>
                </a:moveTo>
                <a:cubicBezTo>
                  <a:pt x="61050" y="120477"/>
                  <a:pt x="62132" y="132811"/>
                  <a:pt x="64052" y="144253"/>
                </a:cubicBezTo>
                <a:lnTo>
                  <a:pt x="37923" y="144253"/>
                </a:lnTo>
                <a:cubicBezTo>
                  <a:pt x="34163" y="133055"/>
                  <a:pt x="31945" y="120720"/>
                  <a:pt x="31593" y="107737"/>
                </a:cubicBezTo>
                <a:close/>
                <a:moveTo>
                  <a:pt x="100975" y="107737"/>
                </a:moveTo>
                <a:lnTo>
                  <a:pt x="100975" y="144253"/>
                </a:lnTo>
                <a:lnTo>
                  <a:pt x="70923" y="144253"/>
                </a:lnTo>
                <a:cubicBezTo>
                  <a:pt x="68921" y="132866"/>
                  <a:pt x="67812" y="120531"/>
                  <a:pt x="67650" y="107737"/>
                </a:cubicBezTo>
                <a:close/>
                <a:moveTo>
                  <a:pt x="141089" y="107737"/>
                </a:moveTo>
                <a:cubicBezTo>
                  <a:pt x="140926" y="120531"/>
                  <a:pt x="139790" y="132866"/>
                  <a:pt x="137816" y="144253"/>
                </a:cubicBezTo>
                <a:lnTo>
                  <a:pt x="107737" y="144253"/>
                </a:lnTo>
                <a:lnTo>
                  <a:pt x="107737" y="107737"/>
                </a:lnTo>
                <a:close/>
                <a:moveTo>
                  <a:pt x="177118" y="107737"/>
                </a:moveTo>
                <a:cubicBezTo>
                  <a:pt x="176793" y="120720"/>
                  <a:pt x="174575" y="133055"/>
                  <a:pt x="170816" y="144253"/>
                </a:cubicBezTo>
                <a:lnTo>
                  <a:pt x="144659" y="144253"/>
                </a:lnTo>
                <a:cubicBezTo>
                  <a:pt x="146607" y="132811"/>
                  <a:pt x="147689" y="120477"/>
                  <a:pt x="147851" y="107737"/>
                </a:cubicBezTo>
                <a:close/>
                <a:moveTo>
                  <a:pt x="201895" y="107737"/>
                </a:moveTo>
                <a:cubicBezTo>
                  <a:pt x="201462" y="120531"/>
                  <a:pt x="198595" y="132866"/>
                  <a:pt x="193483" y="144253"/>
                </a:cubicBezTo>
                <a:lnTo>
                  <a:pt x="177957" y="144253"/>
                </a:lnTo>
                <a:cubicBezTo>
                  <a:pt x="181554" y="132784"/>
                  <a:pt x="183583" y="120450"/>
                  <a:pt x="183880" y="107737"/>
                </a:cubicBezTo>
                <a:close/>
                <a:moveTo>
                  <a:pt x="33135" y="151016"/>
                </a:moveTo>
                <a:cubicBezTo>
                  <a:pt x="36841" y="160807"/>
                  <a:pt x="41764" y="169842"/>
                  <a:pt x="47796" y="177794"/>
                </a:cubicBezTo>
                <a:cubicBezTo>
                  <a:pt x="48445" y="178660"/>
                  <a:pt x="49094" y="179498"/>
                  <a:pt x="49770" y="180337"/>
                </a:cubicBezTo>
                <a:lnTo>
                  <a:pt x="43062" y="180337"/>
                </a:lnTo>
                <a:cubicBezTo>
                  <a:pt x="40384" y="178173"/>
                  <a:pt x="37815" y="175847"/>
                  <a:pt x="35353" y="173385"/>
                </a:cubicBezTo>
                <a:cubicBezTo>
                  <a:pt x="28645" y="166650"/>
                  <a:pt x="23019" y="159130"/>
                  <a:pt x="18583" y="151016"/>
                </a:cubicBezTo>
                <a:close/>
                <a:moveTo>
                  <a:pt x="65324" y="151016"/>
                </a:moveTo>
                <a:cubicBezTo>
                  <a:pt x="67244" y="160483"/>
                  <a:pt x="69760" y="169274"/>
                  <a:pt x="72843" y="177010"/>
                </a:cubicBezTo>
                <a:cubicBezTo>
                  <a:pt x="73303" y="178146"/>
                  <a:pt x="73763" y="179255"/>
                  <a:pt x="74223" y="180337"/>
                </a:cubicBezTo>
                <a:lnTo>
                  <a:pt x="58697" y="180337"/>
                </a:lnTo>
                <a:cubicBezTo>
                  <a:pt x="51285" y="172276"/>
                  <a:pt x="45037" y="162322"/>
                  <a:pt x="40439" y="151016"/>
                </a:cubicBezTo>
                <a:close/>
                <a:moveTo>
                  <a:pt x="100975" y="151016"/>
                </a:moveTo>
                <a:lnTo>
                  <a:pt x="100975" y="180337"/>
                </a:lnTo>
                <a:lnTo>
                  <a:pt x="81661" y="180337"/>
                </a:lnTo>
                <a:cubicBezTo>
                  <a:pt x="80796" y="178498"/>
                  <a:pt x="79957" y="176550"/>
                  <a:pt x="79146" y="174521"/>
                </a:cubicBezTo>
                <a:cubicBezTo>
                  <a:pt x="76333" y="167489"/>
                  <a:pt x="74034" y="159563"/>
                  <a:pt x="72221" y="151016"/>
                </a:cubicBezTo>
                <a:close/>
                <a:moveTo>
                  <a:pt x="136517" y="151016"/>
                </a:moveTo>
                <a:cubicBezTo>
                  <a:pt x="134705" y="159563"/>
                  <a:pt x="132379" y="167489"/>
                  <a:pt x="129593" y="174521"/>
                </a:cubicBezTo>
                <a:cubicBezTo>
                  <a:pt x="128781" y="176550"/>
                  <a:pt x="127943" y="178498"/>
                  <a:pt x="127077" y="180337"/>
                </a:cubicBezTo>
                <a:lnTo>
                  <a:pt x="107737" y="180337"/>
                </a:lnTo>
                <a:lnTo>
                  <a:pt x="107737" y="151016"/>
                </a:lnTo>
                <a:close/>
                <a:moveTo>
                  <a:pt x="168300" y="151016"/>
                </a:moveTo>
                <a:cubicBezTo>
                  <a:pt x="163675" y="162322"/>
                  <a:pt x="157453" y="172276"/>
                  <a:pt x="150015" y="180337"/>
                </a:cubicBezTo>
                <a:lnTo>
                  <a:pt x="134489" y="180337"/>
                </a:lnTo>
                <a:cubicBezTo>
                  <a:pt x="134975" y="179255"/>
                  <a:pt x="135435" y="178146"/>
                  <a:pt x="135868" y="177010"/>
                </a:cubicBezTo>
                <a:cubicBezTo>
                  <a:pt x="138952" y="169274"/>
                  <a:pt x="141494" y="160483"/>
                  <a:pt x="143415" y="151016"/>
                </a:cubicBezTo>
                <a:close/>
                <a:moveTo>
                  <a:pt x="190129" y="151016"/>
                </a:moveTo>
                <a:cubicBezTo>
                  <a:pt x="185720" y="159130"/>
                  <a:pt x="180093" y="166650"/>
                  <a:pt x="173385" y="173385"/>
                </a:cubicBezTo>
                <a:cubicBezTo>
                  <a:pt x="170924" y="175847"/>
                  <a:pt x="168327" y="178173"/>
                  <a:pt x="165649" y="180337"/>
                </a:cubicBezTo>
                <a:lnTo>
                  <a:pt x="158968" y="180337"/>
                </a:lnTo>
                <a:cubicBezTo>
                  <a:pt x="159617" y="179498"/>
                  <a:pt x="160293" y="178660"/>
                  <a:pt x="160943" y="177794"/>
                </a:cubicBezTo>
                <a:cubicBezTo>
                  <a:pt x="166948" y="169842"/>
                  <a:pt x="171870" y="160807"/>
                  <a:pt x="175603" y="151016"/>
                </a:cubicBezTo>
                <a:close/>
                <a:moveTo>
                  <a:pt x="55802" y="187099"/>
                </a:moveTo>
                <a:cubicBezTo>
                  <a:pt x="57398" y="188722"/>
                  <a:pt x="59075" y="190291"/>
                  <a:pt x="60752" y="191752"/>
                </a:cubicBezTo>
                <a:cubicBezTo>
                  <a:pt x="57939" y="190318"/>
                  <a:pt x="55180" y="188776"/>
                  <a:pt x="52502" y="187099"/>
                </a:cubicBezTo>
                <a:close/>
                <a:moveTo>
                  <a:pt x="156209" y="187099"/>
                </a:moveTo>
                <a:cubicBezTo>
                  <a:pt x="153531" y="188776"/>
                  <a:pt x="150799" y="190318"/>
                  <a:pt x="147959" y="191752"/>
                </a:cubicBezTo>
                <a:cubicBezTo>
                  <a:pt x="149663" y="190291"/>
                  <a:pt x="151313" y="188722"/>
                  <a:pt x="152936" y="187099"/>
                </a:cubicBezTo>
                <a:close/>
                <a:moveTo>
                  <a:pt x="77496" y="187099"/>
                </a:moveTo>
                <a:cubicBezTo>
                  <a:pt x="79903" y="191562"/>
                  <a:pt x="82473" y="195403"/>
                  <a:pt x="85205" y="198541"/>
                </a:cubicBezTo>
                <a:cubicBezTo>
                  <a:pt x="78280" y="195998"/>
                  <a:pt x="71734" y="192103"/>
                  <a:pt x="65784" y="187099"/>
                </a:cubicBezTo>
                <a:close/>
                <a:moveTo>
                  <a:pt x="142955" y="187099"/>
                </a:moveTo>
                <a:cubicBezTo>
                  <a:pt x="137004" y="192103"/>
                  <a:pt x="130458" y="195998"/>
                  <a:pt x="123507" y="198541"/>
                </a:cubicBezTo>
                <a:cubicBezTo>
                  <a:pt x="126239" y="195403"/>
                  <a:pt x="128835" y="191562"/>
                  <a:pt x="131243" y="187099"/>
                </a:cubicBezTo>
                <a:close/>
                <a:moveTo>
                  <a:pt x="100975" y="187099"/>
                </a:moveTo>
                <a:lnTo>
                  <a:pt x="100975" y="201516"/>
                </a:lnTo>
                <a:cubicBezTo>
                  <a:pt x="95511" y="200029"/>
                  <a:pt x="90101" y="195052"/>
                  <a:pt x="85259" y="187099"/>
                </a:cubicBezTo>
                <a:close/>
                <a:moveTo>
                  <a:pt x="123452" y="187099"/>
                </a:moveTo>
                <a:cubicBezTo>
                  <a:pt x="118638" y="195052"/>
                  <a:pt x="113228" y="200029"/>
                  <a:pt x="107737" y="201516"/>
                </a:cubicBezTo>
                <a:lnTo>
                  <a:pt x="107737" y="187099"/>
                </a:lnTo>
                <a:close/>
                <a:moveTo>
                  <a:pt x="104356" y="0"/>
                </a:moveTo>
                <a:cubicBezTo>
                  <a:pt x="76495" y="0"/>
                  <a:pt x="50284" y="10847"/>
                  <a:pt x="30566" y="30566"/>
                </a:cubicBezTo>
                <a:cubicBezTo>
                  <a:pt x="10847" y="50284"/>
                  <a:pt x="0" y="76495"/>
                  <a:pt x="0" y="104356"/>
                </a:cubicBezTo>
                <a:cubicBezTo>
                  <a:pt x="0" y="132243"/>
                  <a:pt x="10847" y="158454"/>
                  <a:pt x="30566" y="178173"/>
                </a:cubicBezTo>
                <a:cubicBezTo>
                  <a:pt x="50284" y="197865"/>
                  <a:pt x="76495" y="208739"/>
                  <a:pt x="104356" y="208739"/>
                </a:cubicBezTo>
                <a:cubicBezTo>
                  <a:pt x="132243" y="208739"/>
                  <a:pt x="158454" y="197865"/>
                  <a:pt x="178173" y="178173"/>
                </a:cubicBezTo>
                <a:cubicBezTo>
                  <a:pt x="197865" y="158454"/>
                  <a:pt x="208739" y="132243"/>
                  <a:pt x="208739" y="104356"/>
                </a:cubicBezTo>
                <a:cubicBezTo>
                  <a:pt x="208739" y="76495"/>
                  <a:pt x="197865" y="50284"/>
                  <a:pt x="178173" y="30566"/>
                </a:cubicBezTo>
                <a:cubicBezTo>
                  <a:pt x="158454" y="10847"/>
                  <a:pt x="132243" y="0"/>
                  <a:pt x="1043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a:off x="7974600" y="3813138"/>
            <a:ext cx="332100" cy="340800"/>
          </a:xfrm>
          <a:prstGeom prst="roundRect">
            <a:avLst>
              <a:gd fmla="val 1497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a:off x="8005675" y="3915674"/>
            <a:ext cx="269948" cy="135726"/>
          </a:xfrm>
          <a:prstGeom prst="rect">
            <a:avLst/>
          </a:prstGeom>
        </p:spPr>
        <p:txBody>
          <a:bodyPr>
            <a:prstTxWarp prst="textPlain"/>
          </a:bodyPr>
          <a:lstStyle/>
          <a:p>
            <a:pPr lvl="0" algn="ctr"/>
            <a:r>
              <a:rPr b="1" i="0">
                <a:ln>
                  <a:noFill/>
                </a:ln>
                <a:solidFill>
                  <a:schemeClr val="dk2"/>
                </a:solidFill>
                <a:latin typeface="Fahkwang"/>
              </a:rPr>
              <a:t>SL</a:t>
            </a:r>
          </a:p>
        </p:txBody>
      </p:sp>
      <p:grpSp>
        <p:nvGrpSpPr>
          <p:cNvPr id="189" name="Google Shape;189;p8"/>
          <p:cNvGrpSpPr/>
          <p:nvPr/>
        </p:nvGrpSpPr>
        <p:grpSpPr>
          <a:xfrm rot="5400000">
            <a:off x="7459425" y="2602788"/>
            <a:ext cx="1362175" cy="332100"/>
            <a:chOff x="305925" y="4572450"/>
            <a:chExt cx="1362175" cy="332100"/>
          </a:xfrm>
        </p:grpSpPr>
        <p:sp>
          <p:nvSpPr>
            <p:cNvPr id="190" name="Google Shape;190;p8"/>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8"/>
          <p:cNvSpPr/>
          <p:nvPr/>
        </p:nvSpPr>
        <p:spPr>
          <a:xfrm flipH="1">
            <a:off x="509425" y="2430850"/>
            <a:ext cx="610500" cy="299400"/>
          </a:xfrm>
          <a:prstGeom prst="rightArrow">
            <a:avLst>
              <a:gd fmla="val 50000" name="adj1"/>
              <a:gd fmla="val 137984" name="adj2"/>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flipH="1">
            <a:off x="8054547" y="4533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flipH="1">
            <a:off x="8054547" y="45180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txBox="1"/>
          <p:nvPr>
            <p:ph type="title"/>
          </p:nvPr>
        </p:nvSpPr>
        <p:spPr>
          <a:xfrm>
            <a:off x="1741150" y="1307100"/>
            <a:ext cx="53799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5" name="Shape 215"/>
        <p:cNvGrpSpPr/>
        <p:nvPr/>
      </p:nvGrpSpPr>
      <p:grpSpPr>
        <a:xfrm>
          <a:off x="0" y="0"/>
          <a:ext cx="0" cy="0"/>
          <a:chOff x="0" y="0"/>
          <a:chExt cx="0" cy="0"/>
        </a:xfrm>
      </p:grpSpPr>
      <p:sp>
        <p:nvSpPr>
          <p:cNvPr id="216" name="Google Shape;216;p9"/>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9"/>
          <p:cNvSpPr/>
          <p:nvPr/>
        </p:nvSpPr>
        <p:spPr>
          <a:xfrm>
            <a:off x="3136500" y="773250"/>
            <a:ext cx="5294400" cy="3597000"/>
          </a:xfrm>
          <a:prstGeom prst="roundRect">
            <a:avLst>
              <a:gd fmla="val 3089"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9"/>
          <p:cNvSpPr/>
          <p:nvPr/>
        </p:nvSpPr>
        <p:spPr>
          <a:xfrm>
            <a:off x="713100" y="773250"/>
            <a:ext cx="2311500" cy="3597000"/>
          </a:xfrm>
          <a:prstGeom prst="roundRect">
            <a:avLst>
              <a:gd fmla="val 3089"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
          <p:cNvSpPr/>
          <p:nvPr/>
        </p:nvSpPr>
        <p:spPr>
          <a:xfrm>
            <a:off x="5478550" y="4495650"/>
            <a:ext cx="610500" cy="299400"/>
          </a:xfrm>
          <a:prstGeom prst="rightArrow">
            <a:avLst>
              <a:gd fmla="val 50000" name="adj1"/>
              <a:gd fmla="val 137984" name="adj2"/>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9"/>
          <p:cNvSpPr/>
          <p:nvPr/>
        </p:nvSpPr>
        <p:spPr>
          <a:xfrm flipH="1">
            <a:off x="751347" y="464575"/>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txBox="1"/>
          <p:nvPr>
            <p:ph type="title"/>
          </p:nvPr>
        </p:nvSpPr>
        <p:spPr>
          <a:xfrm>
            <a:off x="3544911" y="1479150"/>
            <a:ext cx="4477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2" name="Google Shape;222;p9"/>
          <p:cNvSpPr txBox="1"/>
          <p:nvPr>
            <p:ph idx="1" type="subTitle"/>
          </p:nvPr>
        </p:nvSpPr>
        <p:spPr>
          <a:xfrm>
            <a:off x="3544911" y="2320950"/>
            <a:ext cx="4477800" cy="134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2"/>
        </a:solidFill>
      </p:bgPr>
    </p:bg>
    <p:spTree>
      <p:nvGrpSpPr>
        <p:cNvPr id="223" name="Shape 223"/>
        <p:cNvGrpSpPr/>
        <p:nvPr/>
      </p:nvGrpSpPr>
      <p:grpSpPr>
        <a:xfrm>
          <a:off x="0" y="0"/>
          <a:ext cx="0" cy="0"/>
          <a:chOff x="0" y="0"/>
          <a:chExt cx="0" cy="0"/>
        </a:xfrm>
      </p:grpSpPr>
      <p:sp>
        <p:nvSpPr>
          <p:cNvPr id="224" name="Google Shape;224;p10"/>
          <p:cNvSpPr txBox="1"/>
          <p:nvPr>
            <p:ph type="title"/>
          </p:nvPr>
        </p:nvSpPr>
        <p:spPr>
          <a:xfrm>
            <a:off x="2219400" y="3533100"/>
            <a:ext cx="4705200" cy="93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3000"/>
              <a:buFont typeface="Michroma"/>
              <a:buNone/>
              <a:defRPr b="1" sz="3000">
                <a:solidFill>
                  <a:schemeClr val="dk1"/>
                </a:solidFill>
                <a:latin typeface="Michroma"/>
                <a:ea typeface="Michroma"/>
                <a:cs typeface="Michroma"/>
                <a:sym typeface="Michroma"/>
              </a:defRPr>
            </a:lvl1pPr>
            <a:lvl2pPr lvl="1" rtl="0">
              <a:spcBef>
                <a:spcPts val="0"/>
              </a:spcBef>
              <a:spcAft>
                <a:spcPts val="0"/>
              </a:spcAft>
              <a:buClr>
                <a:schemeClr val="dk1"/>
              </a:buClr>
              <a:buSzPts val="3500"/>
              <a:buFont typeface="Michroma"/>
              <a:buNone/>
              <a:defRPr b="1" sz="3500">
                <a:solidFill>
                  <a:schemeClr val="dk1"/>
                </a:solidFill>
                <a:latin typeface="Michroma"/>
                <a:ea typeface="Michroma"/>
                <a:cs typeface="Michroma"/>
                <a:sym typeface="Michroma"/>
              </a:defRPr>
            </a:lvl2pPr>
            <a:lvl3pPr lvl="2" rtl="0">
              <a:spcBef>
                <a:spcPts val="0"/>
              </a:spcBef>
              <a:spcAft>
                <a:spcPts val="0"/>
              </a:spcAft>
              <a:buClr>
                <a:schemeClr val="dk1"/>
              </a:buClr>
              <a:buSzPts val="3500"/>
              <a:buFont typeface="Michroma"/>
              <a:buNone/>
              <a:defRPr b="1" sz="3500">
                <a:solidFill>
                  <a:schemeClr val="dk1"/>
                </a:solidFill>
                <a:latin typeface="Michroma"/>
                <a:ea typeface="Michroma"/>
                <a:cs typeface="Michroma"/>
                <a:sym typeface="Michroma"/>
              </a:defRPr>
            </a:lvl3pPr>
            <a:lvl4pPr lvl="3" rtl="0">
              <a:spcBef>
                <a:spcPts val="0"/>
              </a:spcBef>
              <a:spcAft>
                <a:spcPts val="0"/>
              </a:spcAft>
              <a:buClr>
                <a:schemeClr val="dk1"/>
              </a:buClr>
              <a:buSzPts val="3500"/>
              <a:buFont typeface="Michroma"/>
              <a:buNone/>
              <a:defRPr b="1" sz="3500">
                <a:solidFill>
                  <a:schemeClr val="dk1"/>
                </a:solidFill>
                <a:latin typeface="Michroma"/>
                <a:ea typeface="Michroma"/>
                <a:cs typeface="Michroma"/>
                <a:sym typeface="Michroma"/>
              </a:defRPr>
            </a:lvl4pPr>
            <a:lvl5pPr lvl="4" rtl="0">
              <a:spcBef>
                <a:spcPts val="0"/>
              </a:spcBef>
              <a:spcAft>
                <a:spcPts val="0"/>
              </a:spcAft>
              <a:buClr>
                <a:schemeClr val="dk1"/>
              </a:buClr>
              <a:buSzPts val="3500"/>
              <a:buFont typeface="Michroma"/>
              <a:buNone/>
              <a:defRPr b="1" sz="3500">
                <a:solidFill>
                  <a:schemeClr val="dk1"/>
                </a:solidFill>
                <a:latin typeface="Michroma"/>
                <a:ea typeface="Michroma"/>
                <a:cs typeface="Michroma"/>
                <a:sym typeface="Michroma"/>
              </a:defRPr>
            </a:lvl5pPr>
            <a:lvl6pPr lvl="5" rtl="0">
              <a:spcBef>
                <a:spcPts val="0"/>
              </a:spcBef>
              <a:spcAft>
                <a:spcPts val="0"/>
              </a:spcAft>
              <a:buClr>
                <a:schemeClr val="dk1"/>
              </a:buClr>
              <a:buSzPts val="3500"/>
              <a:buFont typeface="Michroma"/>
              <a:buNone/>
              <a:defRPr b="1" sz="3500">
                <a:solidFill>
                  <a:schemeClr val="dk1"/>
                </a:solidFill>
                <a:latin typeface="Michroma"/>
                <a:ea typeface="Michroma"/>
                <a:cs typeface="Michroma"/>
                <a:sym typeface="Michroma"/>
              </a:defRPr>
            </a:lvl6pPr>
            <a:lvl7pPr lvl="6" rtl="0">
              <a:spcBef>
                <a:spcPts val="0"/>
              </a:spcBef>
              <a:spcAft>
                <a:spcPts val="0"/>
              </a:spcAft>
              <a:buClr>
                <a:schemeClr val="dk1"/>
              </a:buClr>
              <a:buSzPts val="3500"/>
              <a:buFont typeface="Michroma"/>
              <a:buNone/>
              <a:defRPr b="1" sz="3500">
                <a:solidFill>
                  <a:schemeClr val="dk1"/>
                </a:solidFill>
                <a:latin typeface="Michroma"/>
                <a:ea typeface="Michroma"/>
                <a:cs typeface="Michroma"/>
                <a:sym typeface="Michroma"/>
              </a:defRPr>
            </a:lvl7pPr>
            <a:lvl8pPr lvl="7" rtl="0">
              <a:spcBef>
                <a:spcPts val="0"/>
              </a:spcBef>
              <a:spcAft>
                <a:spcPts val="0"/>
              </a:spcAft>
              <a:buClr>
                <a:schemeClr val="dk1"/>
              </a:buClr>
              <a:buSzPts val="3500"/>
              <a:buFont typeface="Michroma"/>
              <a:buNone/>
              <a:defRPr b="1" sz="3500">
                <a:solidFill>
                  <a:schemeClr val="dk1"/>
                </a:solidFill>
                <a:latin typeface="Michroma"/>
                <a:ea typeface="Michroma"/>
                <a:cs typeface="Michroma"/>
                <a:sym typeface="Michroma"/>
              </a:defRPr>
            </a:lvl8pPr>
            <a:lvl9pPr lvl="8" rtl="0">
              <a:spcBef>
                <a:spcPts val="0"/>
              </a:spcBef>
              <a:spcAft>
                <a:spcPts val="0"/>
              </a:spcAft>
              <a:buClr>
                <a:schemeClr val="dk1"/>
              </a:buClr>
              <a:buSzPts val="3500"/>
              <a:buFont typeface="Michroma"/>
              <a:buNone/>
              <a:defRPr b="1" sz="3500">
                <a:solidFill>
                  <a:schemeClr val="dk1"/>
                </a:solidFill>
                <a:latin typeface="Michroma"/>
                <a:ea typeface="Michroma"/>
                <a:cs typeface="Michroma"/>
                <a:sym typeface="Michroma"/>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ctr"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1pPr>
            <a:lvl2pPr indent="-317500" lvl="1" marL="914400">
              <a:lnSpc>
                <a:spcPct val="115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2pPr>
            <a:lvl3pPr indent="-317500" lvl="2" marL="1371600">
              <a:lnSpc>
                <a:spcPct val="115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3pPr>
            <a:lvl4pPr indent="-317500" lvl="3" marL="1828800">
              <a:lnSpc>
                <a:spcPct val="115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4pPr>
            <a:lvl5pPr indent="-317500" lvl="4" marL="2286000">
              <a:lnSpc>
                <a:spcPct val="115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5pPr>
            <a:lvl6pPr indent="-317500" lvl="5" marL="2743200">
              <a:lnSpc>
                <a:spcPct val="115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6pPr>
            <a:lvl7pPr indent="-317500" lvl="6" marL="3200400">
              <a:lnSpc>
                <a:spcPct val="115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7pPr>
            <a:lvl8pPr indent="-317500" lvl="7" marL="3657600">
              <a:lnSpc>
                <a:spcPct val="115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8pPr>
            <a:lvl9pPr indent="-317500" lvl="8" marL="4114800">
              <a:lnSpc>
                <a:spcPct val="115000"/>
              </a:lnSpc>
              <a:spcBef>
                <a:spcPts val="1600"/>
              </a:spcBef>
              <a:spcAft>
                <a:spcPts val="1600"/>
              </a:spcAft>
              <a:buClr>
                <a:schemeClr val="dk1"/>
              </a:buClr>
              <a:buSzPts val="1400"/>
              <a:buFont typeface="Cairo"/>
              <a:buChar char="■"/>
              <a:defRPr>
                <a:solidFill>
                  <a:schemeClr val="dk1"/>
                </a:solidFill>
                <a:latin typeface="Cairo"/>
                <a:ea typeface="Cairo"/>
                <a:cs typeface="Cairo"/>
                <a:sym typeface="Cai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19" name="Shape 619"/>
        <p:cNvGrpSpPr/>
        <p:nvPr/>
      </p:nvGrpSpPr>
      <p:grpSpPr>
        <a:xfrm>
          <a:off x="0" y="0"/>
          <a:ext cx="0" cy="0"/>
          <a:chOff x="0" y="0"/>
          <a:chExt cx="0" cy="0"/>
        </a:xfrm>
      </p:grpSpPr>
      <p:sp>
        <p:nvSpPr>
          <p:cNvPr id="620" name="Google Shape;620;p24"/>
          <p:cNvSpPr/>
          <p:nvPr/>
        </p:nvSpPr>
        <p:spPr>
          <a:xfrm>
            <a:off x="4064649" y="4512762"/>
            <a:ext cx="736201" cy="182668"/>
          </a:xfrm>
          <a:prstGeom prst="rect">
            <a:avLst/>
          </a:prstGeom>
        </p:spPr>
        <p:txBody>
          <a:bodyPr>
            <a:prstTxWarp prst="textPlain"/>
          </a:bodyPr>
          <a:lstStyle/>
          <a:p>
            <a:pPr lvl="0" algn="ctr"/>
            <a:r>
              <a:rPr b="1" i="0">
                <a:ln>
                  <a:noFill/>
                </a:ln>
                <a:solidFill>
                  <a:schemeClr val="lt1"/>
                </a:solidFill>
                <a:latin typeface="Fahkwang"/>
              </a:rPr>
              <a:t>2023</a:t>
            </a:r>
          </a:p>
        </p:txBody>
      </p:sp>
      <p:sp>
        <p:nvSpPr>
          <p:cNvPr id="621" name="Google Shape;621;p24"/>
          <p:cNvSpPr/>
          <p:nvPr/>
        </p:nvSpPr>
        <p:spPr>
          <a:xfrm>
            <a:off x="3963762" y="387051"/>
            <a:ext cx="1109221" cy="242458"/>
          </a:xfrm>
          <a:prstGeom prst="rect">
            <a:avLst/>
          </a:prstGeom>
        </p:spPr>
        <p:txBody>
          <a:bodyPr>
            <a:prstTxWarp prst="textPlain"/>
          </a:bodyPr>
          <a:lstStyle/>
          <a:p>
            <a:pPr lvl="0" algn="ctr"/>
            <a:r>
              <a:rPr b="0" i="0">
                <a:ln>
                  <a:noFill/>
                </a:ln>
                <a:solidFill>
                  <a:schemeClr val="dk1"/>
                </a:solidFill>
                <a:latin typeface="Mrs Sheppards"/>
              </a:rPr>
              <a:t>CSE 012</a:t>
            </a:r>
          </a:p>
        </p:txBody>
      </p:sp>
      <p:sp>
        <p:nvSpPr>
          <p:cNvPr id="622" name="Google Shape;622;p24"/>
          <p:cNvSpPr txBox="1"/>
          <p:nvPr>
            <p:ph type="ctrTitle"/>
          </p:nvPr>
        </p:nvSpPr>
        <p:spPr>
          <a:xfrm>
            <a:off x="1611100" y="745600"/>
            <a:ext cx="5640000" cy="287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Project #2 </a:t>
            </a:r>
            <a:r>
              <a:rPr lang="en">
                <a:solidFill>
                  <a:schemeClr val="lt1"/>
                </a:solidFill>
              </a:rPr>
              <a:t>Analyzing </a:t>
            </a:r>
            <a:endParaRPr>
              <a:solidFill>
                <a:schemeClr val="lt1"/>
              </a:solidFill>
            </a:endParaRPr>
          </a:p>
          <a:p>
            <a:pPr indent="0" lvl="0" marL="0" rtl="0" algn="ctr">
              <a:spcBef>
                <a:spcPts val="0"/>
              </a:spcBef>
              <a:spcAft>
                <a:spcPts val="0"/>
              </a:spcAft>
              <a:buNone/>
            </a:pPr>
            <a:r>
              <a:rPr lang="en">
                <a:solidFill>
                  <a:schemeClr val="lt1"/>
                </a:solidFill>
              </a:rPr>
              <a:t>Airlines </a:t>
            </a:r>
            <a:endParaRPr>
              <a:solidFill>
                <a:schemeClr val="lt1"/>
              </a:solidFill>
            </a:endParaRPr>
          </a:p>
        </p:txBody>
      </p:sp>
      <p:sp>
        <p:nvSpPr>
          <p:cNvPr id="623" name="Google Shape;623;p24"/>
          <p:cNvSpPr txBox="1"/>
          <p:nvPr>
            <p:ph idx="1" type="subTitle"/>
          </p:nvPr>
        </p:nvSpPr>
        <p:spPr>
          <a:xfrm>
            <a:off x="2166688" y="3625025"/>
            <a:ext cx="4528800" cy="4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Gerardo Hernandez Macoto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2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Airline Data</a:t>
            </a:r>
            <a:endParaRPr/>
          </a:p>
        </p:txBody>
      </p:sp>
      <p:sp>
        <p:nvSpPr>
          <p:cNvPr id="629" name="Google Shape;629;p25"/>
          <p:cNvSpPr txBox="1"/>
          <p:nvPr/>
        </p:nvSpPr>
        <p:spPr>
          <a:xfrm>
            <a:off x="743175" y="1304200"/>
            <a:ext cx="7704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airo"/>
                <a:ea typeface="Cairo"/>
                <a:cs typeface="Cairo"/>
                <a:sym typeface="Cairo"/>
              </a:rPr>
              <a:t>The airlines data represents a collection of information related to airlines which includes the airport, time, statistics (number of delays, flights, carriers, etc). The dataset represents </a:t>
            </a:r>
            <a:r>
              <a:rPr lang="en" sz="1800">
                <a:latin typeface="Cairo"/>
                <a:ea typeface="Cairo"/>
                <a:cs typeface="Cairo"/>
                <a:sym typeface="Cairo"/>
              </a:rPr>
              <a:t>flights</a:t>
            </a:r>
            <a:r>
              <a:rPr lang="en" sz="1800">
                <a:latin typeface="Cairo"/>
                <a:ea typeface="Cairo"/>
                <a:cs typeface="Cairo"/>
                <a:sym typeface="Cairo"/>
              </a:rPr>
              <a:t> in the United States.</a:t>
            </a:r>
            <a:endParaRPr sz="1800">
              <a:latin typeface="Cairo"/>
              <a:ea typeface="Cairo"/>
              <a:cs typeface="Cairo"/>
              <a:sym typeface="Cairo"/>
            </a:endParaRPr>
          </a:p>
          <a:p>
            <a:pPr indent="0" lvl="0" marL="0" rtl="0" algn="l">
              <a:spcBef>
                <a:spcPts val="0"/>
              </a:spcBef>
              <a:spcAft>
                <a:spcPts val="0"/>
              </a:spcAft>
              <a:buNone/>
            </a:pPr>
            <a:r>
              <a:rPr lang="en" sz="1800">
                <a:latin typeface="Cairo"/>
                <a:ea typeface="Cairo"/>
                <a:cs typeface="Cairo"/>
                <a:sym typeface="Cairo"/>
              </a:rPr>
              <a:t>The limitations of the dataset are the years the information was collected. The </a:t>
            </a:r>
            <a:r>
              <a:rPr lang="en" sz="1800">
                <a:latin typeface="Cairo"/>
                <a:ea typeface="Cairo"/>
                <a:cs typeface="Cairo"/>
                <a:sym typeface="Cairo"/>
              </a:rPr>
              <a:t>information</a:t>
            </a:r>
            <a:r>
              <a:rPr lang="en" sz="1800">
                <a:latin typeface="Cairo"/>
                <a:ea typeface="Cairo"/>
                <a:cs typeface="Cairo"/>
                <a:sym typeface="Cairo"/>
              </a:rPr>
              <a:t> collected from </a:t>
            </a:r>
            <a:r>
              <a:rPr lang="en" sz="1800">
                <a:latin typeface="Cairo"/>
                <a:ea typeface="Cairo"/>
                <a:cs typeface="Cairo"/>
                <a:sym typeface="Cairo"/>
              </a:rPr>
              <a:t>airlines</a:t>
            </a:r>
            <a:r>
              <a:rPr lang="en" sz="1800">
                <a:latin typeface="Cairo"/>
                <a:ea typeface="Cairo"/>
                <a:cs typeface="Cairo"/>
                <a:sym typeface="Cairo"/>
              </a:rPr>
              <a:t> range from 2003 until 2016. </a:t>
            </a:r>
            <a:endParaRPr sz="1800">
              <a:latin typeface="Cairo"/>
              <a:ea typeface="Cairo"/>
              <a:cs typeface="Cairo"/>
              <a:sym typeface="Cairo"/>
            </a:endParaRPr>
          </a:p>
          <a:p>
            <a:pPr indent="0" lvl="0" marL="0" rtl="0" algn="l">
              <a:spcBef>
                <a:spcPts val="0"/>
              </a:spcBef>
              <a:spcAft>
                <a:spcPts val="0"/>
              </a:spcAft>
              <a:buNone/>
            </a:pPr>
            <a:r>
              <a:t/>
            </a:r>
            <a:endParaRPr sz="1800">
              <a:latin typeface="Cairo"/>
              <a:ea typeface="Cairo"/>
              <a:cs typeface="Cairo"/>
              <a:sym typeface="Cai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2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 1</a:t>
            </a:r>
            <a:endParaRPr/>
          </a:p>
        </p:txBody>
      </p:sp>
      <p:sp>
        <p:nvSpPr>
          <p:cNvPr id="635" name="Google Shape;635;p26"/>
          <p:cNvSpPr txBox="1"/>
          <p:nvPr/>
        </p:nvSpPr>
        <p:spPr>
          <a:xfrm>
            <a:off x="743175" y="1304200"/>
            <a:ext cx="77040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Cairo"/>
                <a:ea typeface="Cairo"/>
                <a:cs typeface="Cairo"/>
                <a:sym typeface="Cairo"/>
              </a:rPr>
              <a:t>Which airport has the highest average number of flight delays?</a:t>
            </a:r>
            <a:endParaRPr sz="2000">
              <a:latin typeface="Cairo"/>
              <a:ea typeface="Cairo"/>
              <a:cs typeface="Cairo"/>
              <a:sym typeface="Cairo"/>
            </a:endParaRPr>
          </a:p>
          <a:p>
            <a:pPr indent="0" lvl="0" marL="0" rtl="0" algn="l">
              <a:spcBef>
                <a:spcPts val="0"/>
              </a:spcBef>
              <a:spcAft>
                <a:spcPts val="0"/>
              </a:spcAft>
              <a:buNone/>
            </a:pPr>
            <a:r>
              <a:rPr lang="en" sz="2000">
                <a:latin typeface="Cairo"/>
                <a:ea typeface="Cairo"/>
                <a:cs typeface="Cairo"/>
                <a:sym typeface="Cairo"/>
              </a:rPr>
              <a:t>Answer: ATL, 6923.75 </a:t>
            </a:r>
            <a:endParaRPr sz="2000">
              <a:latin typeface="Cairo"/>
              <a:ea typeface="Cairo"/>
              <a:cs typeface="Cairo"/>
              <a:sym typeface="Cairo"/>
            </a:endParaRPr>
          </a:p>
          <a:p>
            <a:pPr indent="-355600" lvl="0" marL="457200" rtl="0" algn="l">
              <a:spcBef>
                <a:spcPts val="0"/>
              </a:spcBef>
              <a:spcAft>
                <a:spcPts val="0"/>
              </a:spcAft>
              <a:buSzPts val="2000"/>
              <a:buFont typeface="Cairo"/>
              <a:buChar char="●"/>
            </a:pPr>
            <a:r>
              <a:rPr lang="en" sz="2000">
                <a:latin typeface="Cairo"/>
                <a:ea typeface="Cairo"/>
                <a:cs typeface="Cairo"/>
                <a:sym typeface="Cairo"/>
              </a:rPr>
              <a:t>The result above has answered my question by iterating through the airlines data and extracting specific information such as the statistics on flights and how many delays there were for each Airport Code. The airport codes were extracted and put into a list to prevent duplicates along with other parameters such as the amount of delays, the counter for the amount of times the airport code appeared in the dataset, and the average delay which was computed by using the total number of delays in each airport code and the counter. </a:t>
            </a:r>
            <a:endParaRPr sz="2000">
              <a:latin typeface="Cairo"/>
              <a:ea typeface="Cairo"/>
              <a:cs typeface="Cairo"/>
              <a:sym typeface="Cai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2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 2</a:t>
            </a:r>
            <a:endParaRPr/>
          </a:p>
        </p:txBody>
      </p:sp>
      <p:sp>
        <p:nvSpPr>
          <p:cNvPr id="641" name="Google Shape;641;p27"/>
          <p:cNvSpPr txBox="1"/>
          <p:nvPr/>
        </p:nvSpPr>
        <p:spPr>
          <a:xfrm>
            <a:off x="713100" y="1194925"/>
            <a:ext cx="29751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airo"/>
                <a:ea typeface="Cairo"/>
                <a:cs typeface="Cairo"/>
                <a:sym typeface="Cairo"/>
              </a:rPr>
              <a:t>Which flight code has, on average, been cancelled the most?</a:t>
            </a:r>
            <a:endParaRPr sz="1800">
              <a:latin typeface="Cairo"/>
              <a:ea typeface="Cairo"/>
              <a:cs typeface="Cairo"/>
              <a:sym typeface="Cairo"/>
            </a:endParaRPr>
          </a:p>
          <a:p>
            <a:pPr indent="0" lvl="0" marL="0" rtl="0" algn="l">
              <a:spcBef>
                <a:spcPts val="0"/>
              </a:spcBef>
              <a:spcAft>
                <a:spcPts val="0"/>
              </a:spcAft>
              <a:buNone/>
            </a:pPr>
            <a:r>
              <a:rPr lang="en" sz="1800">
                <a:latin typeface="Cairo"/>
                <a:ea typeface="Cairo"/>
                <a:cs typeface="Cairo"/>
                <a:sym typeface="Cairo"/>
              </a:rPr>
              <a:t>Answer:</a:t>
            </a:r>
            <a:endParaRPr sz="1800">
              <a:latin typeface="Cairo"/>
              <a:ea typeface="Cairo"/>
              <a:cs typeface="Cairo"/>
              <a:sym typeface="Cairo"/>
            </a:endParaRPr>
          </a:p>
          <a:p>
            <a:pPr indent="0" lvl="0" marL="0" rtl="0" algn="l">
              <a:spcBef>
                <a:spcPts val="0"/>
              </a:spcBef>
              <a:spcAft>
                <a:spcPts val="0"/>
              </a:spcAft>
              <a:buNone/>
            </a:pPr>
            <a:r>
              <a:rPr lang="en" sz="1800">
                <a:latin typeface="Cairo"/>
                <a:ea typeface="Cairo"/>
                <a:cs typeface="Cairo"/>
                <a:sym typeface="Cairo"/>
              </a:rPr>
              <a:t>ORD, 950.171052631579</a:t>
            </a:r>
            <a:endParaRPr sz="1800">
              <a:latin typeface="Cairo"/>
              <a:ea typeface="Cairo"/>
              <a:cs typeface="Cairo"/>
              <a:sym typeface="Cairo"/>
            </a:endParaRPr>
          </a:p>
          <a:p>
            <a:pPr indent="0" lvl="0" marL="0" rtl="0" algn="l">
              <a:spcBef>
                <a:spcPts val="0"/>
              </a:spcBef>
              <a:spcAft>
                <a:spcPts val="0"/>
              </a:spcAft>
              <a:buNone/>
            </a:pPr>
            <a:r>
              <a:t/>
            </a:r>
            <a:endParaRPr sz="1800">
              <a:latin typeface="Cairo"/>
              <a:ea typeface="Cairo"/>
              <a:cs typeface="Cairo"/>
              <a:sym typeface="Cairo"/>
            </a:endParaRPr>
          </a:p>
          <a:p>
            <a:pPr indent="-342900" lvl="0" marL="457200" rtl="0" algn="l">
              <a:spcBef>
                <a:spcPts val="0"/>
              </a:spcBef>
              <a:spcAft>
                <a:spcPts val="0"/>
              </a:spcAft>
              <a:buSzPts val="1800"/>
              <a:buFont typeface="Cairo"/>
              <a:buChar char="●"/>
            </a:pPr>
            <a:r>
              <a:rPr lang="en" sz="1800">
                <a:latin typeface="Cairo"/>
                <a:ea typeface="Cairo"/>
                <a:cs typeface="Cairo"/>
                <a:sym typeface="Cairo"/>
              </a:rPr>
              <a:t>The line graph gives a visual representation of the data extracted to quickly identify which airport code had, on average, the most flights cancelled. </a:t>
            </a:r>
            <a:endParaRPr sz="1800">
              <a:latin typeface="Cairo"/>
              <a:ea typeface="Cairo"/>
              <a:cs typeface="Cairo"/>
              <a:sym typeface="Cairo"/>
            </a:endParaRPr>
          </a:p>
          <a:p>
            <a:pPr indent="0" lvl="0" marL="0" rtl="0" algn="l">
              <a:spcBef>
                <a:spcPts val="0"/>
              </a:spcBef>
              <a:spcAft>
                <a:spcPts val="0"/>
              </a:spcAft>
              <a:buNone/>
            </a:pPr>
            <a:r>
              <a:t/>
            </a:r>
            <a:endParaRPr sz="1800">
              <a:latin typeface="Cairo"/>
              <a:ea typeface="Cairo"/>
              <a:cs typeface="Cairo"/>
              <a:sym typeface="Cairo"/>
            </a:endParaRPr>
          </a:p>
          <a:p>
            <a:pPr indent="0" lvl="0" marL="0" rtl="0" algn="l">
              <a:spcBef>
                <a:spcPts val="0"/>
              </a:spcBef>
              <a:spcAft>
                <a:spcPts val="0"/>
              </a:spcAft>
              <a:buNone/>
            </a:pPr>
            <a:r>
              <a:t/>
            </a:r>
            <a:endParaRPr sz="1800">
              <a:latin typeface="Cairo"/>
              <a:ea typeface="Cairo"/>
              <a:cs typeface="Cairo"/>
              <a:sym typeface="Cairo"/>
            </a:endParaRPr>
          </a:p>
        </p:txBody>
      </p:sp>
      <p:pic>
        <p:nvPicPr>
          <p:cNvPr id="642" name="Google Shape;642;p27"/>
          <p:cNvPicPr preferRelativeResize="0"/>
          <p:nvPr/>
        </p:nvPicPr>
        <p:blipFill>
          <a:blip r:embed="rId3">
            <a:alphaModFix/>
          </a:blip>
          <a:stretch>
            <a:fillRect/>
          </a:stretch>
        </p:blipFill>
        <p:spPr>
          <a:xfrm>
            <a:off x="3688299" y="1194929"/>
            <a:ext cx="4868174" cy="36511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2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Airline Stakeholders</a:t>
            </a:r>
            <a:endParaRPr/>
          </a:p>
        </p:txBody>
      </p:sp>
      <p:sp>
        <p:nvSpPr>
          <p:cNvPr id="648" name="Google Shape;648;p28"/>
          <p:cNvSpPr txBox="1"/>
          <p:nvPr/>
        </p:nvSpPr>
        <p:spPr>
          <a:xfrm>
            <a:off x="743175" y="1304200"/>
            <a:ext cx="77040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Cairo"/>
                <a:ea typeface="Cairo"/>
                <a:cs typeface="Cairo"/>
                <a:sym typeface="Cairo"/>
              </a:rPr>
              <a:t>The stakeholders in this situation would be the shareholders, employees/workers, and the customers. There would be a huge impact for the </a:t>
            </a:r>
            <a:r>
              <a:rPr lang="en" sz="2000">
                <a:latin typeface="Cairo"/>
                <a:ea typeface="Cairo"/>
                <a:cs typeface="Cairo"/>
                <a:sym typeface="Cairo"/>
              </a:rPr>
              <a:t>stakeholders</a:t>
            </a:r>
            <a:r>
              <a:rPr lang="en" sz="2000">
                <a:latin typeface="Cairo"/>
                <a:ea typeface="Cairo"/>
                <a:cs typeface="Cairo"/>
                <a:sym typeface="Cairo"/>
              </a:rPr>
              <a:t> based on flight delays and flight cancellations. The impacts would include a huge decline in revenue as customers would choose other </a:t>
            </a:r>
            <a:r>
              <a:rPr lang="en" sz="2000">
                <a:latin typeface="Cairo"/>
                <a:ea typeface="Cairo"/>
                <a:cs typeface="Cairo"/>
                <a:sym typeface="Cairo"/>
              </a:rPr>
              <a:t>airline competitors, employees/workers may have to work longer hours due to managing issues with delays/cancellations, and shareholders would likely cut their losses due to lower stock prices and gaining new investors would be difficult. </a:t>
            </a:r>
            <a:endParaRPr sz="2000">
              <a:latin typeface="Cairo"/>
              <a:ea typeface="Cairo"/>
              <a:cs typeface="Cairo"/>
              <a:sym typeface="Cairo"/>
            </a:endParaRPr>
          </a:p>
        </p:txBody>
      </p:sp>
    </p:spTree>
  </p:cSld>
  <p:clrMapOvr>
    <a:masterClrMapping/>
  </p:clrMapOvr>
</p:sld>
</file>

<file path=ppt/theme/theme1.xml><?xml version="1.0" encoding="utf-8"?>
<a:theme xmlns:a="http://schemas.openxmlformats.org/drawingml/2006/main" xmlns:r="http://schemas.openxmlformats.org/officeDocument/2006/relationships" name="Workshop on Computer Hardware by Slidesgo">
  <a:themeElements>
    <a:clrScheme name="Simple Light">
      <a:dk1>
        <a:srgbClr val="191919"/>
      </a:dk1>
      <a:lt1>
        <a:srgbClr val="E16539"/>
      </a:lt1>
      <a:dk2>
        <a:srgbClr val="D0D5DB"/>
      </a:dk2>
      <a:lt2>
        <a:srgbClr val="7A7879"/>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