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1067fbe44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1067fbe4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067fbe4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067fbe4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067fbe4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067fbe4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1067fbe4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1067fbe4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1070a538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1070a538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1070a53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1070a53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1070a53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1070a53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1070a538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1070a538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1070a538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1070a538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1070a53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1070a53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4c59d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4c59d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1070a538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1070a538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1070a538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1070a538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1070a538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1070a538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070a53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070a53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4c59d8c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4c59d8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1070a538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1070a538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1070a538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1070a538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1067fbe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1067fbe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1067fbe4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1067fbe4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1067fbe4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1067fbe4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SEGUNDA ENTREGA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788" y="452950"/>
            <a:ext cx="2871625" cy="28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0"/>
            <a:ext cx="521518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412" y="0"/>
            <a:ext cx="51611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Jesús Alejandro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3601150" y="1597875"/>
            <a:ext cx="4683600" cy="29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estudiante con 22 años de edad actualmente cursando su 4to semestre en la carrera de ciencias de la computación con 2 materias adeudadas de tercer semestre, tiene una baja probabilidad de asistir a un evento realizado en la tarde por falta de interés.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Este estudiante es el estudiante promedio en base a los resultados de la encuesta pues tiene una conexión a internet diaria, la mayoría de las veces con fines más recreativos que educativos en una media de tiempo de más de 5 horas diarias, se conecta principalmente por medio de una laptop, en su casa cuenta con una conexión de hasta 5 mbps siendo un usuario de las redes sociales contando con facebook y twitter. los correos que llegan a su correo conectado son hasta 2 por semana sin embargo busca a los maestros por asesorias sobre las materias cuando tiene duda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550" y="1469050"/>
            <a:ext cx="243061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Alejandra Miraflores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3579925" y="1990050"/>
            <a:ext cx="4754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Estudiante de 20 años de carrera de actuaría en su 6to semestre, suele conectarse diariamente a las redes sociales, adopta tecnologías nuevas cuando el común denominador lo adquiere, con una conexión a internet de 10mbps, su conexión predominante suele ser vía smartphone con el navegador chrome como principal, no revisa el correo institucional y suele buscar información y asesorías por cuenta propia.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575" y="23083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Kiara Pech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473800" y="1990050"/>
            <a:ext cx="4860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estudiante de nuevo ingreso con 18 años de edad, es una persona muy obstinada a no adoptar tecnologías nuevas y a menos que lo necesitara, con una conexión a internet de 20 mbps, sus principales usos de la red son redes sociales y ver videos, mensualmente revisa su correo conectado a la facultad y no se conecta al correo institucional, se conecta a internet vía computadora de escritorio y busca información y/o asesorías por cuenta propia, con correos de su interés no mayor que 2 veces por mes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25" y="2104025"/>
            <a:ext cx="3169000" cy="1906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2328200" y="36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 Black"/>
                <a:ea typeface="Arial Black"/>
                <a:cs typeface="Arial Black"/>
                <a:sym typeface="Arial Black"/>
              </a:rPr>
              <a:t>Prototipos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14081"/>
          <a:stretch/>
        </p:blipFill>
        <p:spPr>
          <a:xfrm>
            <a:off x="207875" y="1081150"/>
            <a:ext cx="8719000" cy="38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25" y="465200"/>
            <a:ext cx="7857750" cy="431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0" y="322575"/>
            <a:ext cx="7833349" cy="432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74" y="490350"/>
            <a:ext cx="6936801" cy="433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599" y="340013"/>
            <a:ext cx="7505702" cy="4463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</a:t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325" y="208950"/>
            <a:ext cx="5771075" cy="47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diseño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013" y="3586100"/>
            <a:ext cx="3533775" cy="95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50" y="1698700"/>
            <a:ext cx="4585650" cy="242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2"/>
          <p:cNvPicPr preferRelativeResize="0"/>
          <p:nvPr/>
        </p:nvPicPr>
        <p:blipFill rotWithShape="1">
          <a:blip r:embed="rId3">
            <a:alphaModFix/>
          </a:blip>
          <a:srcRect b="12062" l="25318" r="28813" t="17310"/>
          <a:stretch/>
        </p:blipFill>
        <p:spPr>
          <a:xfrm>
            <a:off x="457825" y="515575"/>
            <a:ext cx="4194102" cy="363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 rotWithShape="1">
          <a:blip r:embed="rId4">
            <a:alphaModFix/>
          </a:blip>
          <a:srcRect b="35826" l="24518" r="23657" t="20742"/>
          <a:stretch/>
        </p:blipFill>
        <p:spPr>
          <a:xfrm>
            <a:off x="4349375" y="370400"/>
            <a:ext cx="4434050" cy="271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3"/>
          <p:cNvPicPr preferRelativeResize="0"/>
          <p:nvPr/>
        </p:nvPicPr>
        <p:blipFill rotWithShape="1">
          <a:blip r:embed="rId3">
            <a:alphaModFix/>
          </a:blip>
          <a:srcRect b="38371" l="24642" r="26868" t="24111"/>
          <a:stretch/>
        </p:blipFill>
        <p:spPr>
          <a:xfrm>
            <a:off x="708249" y="985075"/>
            <a:ext cx="7699575" cy="33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819150" y="438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Aportación individual</a:t>
            </a: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 rotWithShape="1">
          <a:blip r:embed="rId3">
            <a:alphaModFix/>
          </a:blip>
          <a:srcRect b="6049" l="24902" r="32874" t="31266"/>
          <a:stretch/>
        </p:blipFill>
        <p:spPr>
          <a:xfrm>
            <a:off x="913025" y="1068500"/>
            <a:ext cx="4677850" cy="38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diseño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87350"/>
            <a:ext cx="4229100" cy="184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4016525"/>
            <a:ext cx="5734825" cy="5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1700" y="2297250"/>
            <a:ext cx="3396900" cy="1222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Especificación de Requisitos Software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875" y="1609125"/>
            <a:ext cx="3371025" cy="2923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Especificación de Requisitos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050" y="1990725"/>
            <a:ext cx="4838700" cy="231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Especificación de Requisitos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89300"/>
            <a:ext cx="6029325" cy="251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-905375" y="641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Personas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00" y="1748800"/>
            <a:ext cx="7544449" cy="31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466440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3" y="0"/>
            <a:ext cx="42178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50561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685" y="28300"/>
            <a:ext cx="495707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