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8.png" ContentType="image/png"/>
  <Override PartName="/ppt/media/image7.jpeg" ContentType="image/jpeg"/>
  <Override PartName="/ppt/media/image25.wmf" ContentType="image/x-wmf"/>
  <Override PartName="/ppt/media/image23.png" ContentType="image/png"/>
  <Override PartName="/ppt/media/image22.jpeg" ContentType="image/jpeg"/>
  <Override PartName="/ppt/media/image9.png" ContentType="image/png"/>
  <Override PartName="/ppt/media/image21.jpeg" ContentType="image/jpeg"/>
  <Override PartName="/ppt/media/image19.wmf" ContentType="image/x-wmf"/>
  <Override PartName="/ppt/media/image20.wmf" ContentType="image/x-wmf"/>
  <Override PartName="/ppt/media/image17.png" ContentType="image/png"/>
  <Override PartName="/ppt/media/image32.jpeg" ContentType="image/jpeg"/>
  <Override PartName="/ppt/media/image18.wmf" ContentType="image/x-wmf"/>
  <Override PartName="/ppt/media/image16.jpeg" ContentType="image/jpeg"/>
  <Override PartName="/ppt/media/image5.wmf" ContentType="image/x-wmf"/>
  <Override PartName="/ppt/media/image15.png" ContentType="image/png"/>
  <Override PartName="/ppt/media/image13.png" ContentType="image/png"/>
  <Override PartName="/ppt/media/image33.wmf" ContentType="image/x-wmf"/>
  <Override PartName="/ppt/media/image30.jpeg" ContentType="image/jpeg"/>
  <Override PartName="/ppt/media/image37.wmf" ContentType="image/x-wmf"/>
  <Override PartName="/ppt/media/image34.png" ContentType="image/png"/>
  <Override PartName="/ppt/media/image35.png" ContentType="image/png"/>
  <Override PartName="/ppt/media/image38.wmf" ContentType="image/x-wmf"/>
  <Override PartName="/ppt/media/image40.png" ContentType="image/png"/>
  <Override PartName="/ppt/media/image39.wmf" ContentType="image/x-wmf"/>
  <Override PartName="/ppt/media/image41.png" ContentType="image/png"/>
  <Override PartName="/ppt/media/image42.png" ContentType="image/png"/>
  <Override PartName="/ppt/media/image43.wmf" ContentType="image/x-wmf"/>
  <Override PartName="/ppt/media/image44.wmf" ContentType="image/x-wmf"/>
  <Override PartName="/ppt/media/image24.png" ContentType="image/png"/>
  <Override PartName="/ppt/media/image8.png" ContentType="image/png"/>
  <Override PartName="/ppt/media/image12.png" ContentType="image/png"/>
  <Override PartName="/ppt/media/image36.wmf" ContentType="image/x-wmf"/>
  <Override PartName="/ppt/media/image6.wmf" ContentType="image/x-wmf"/>
  <Override PartName="/ppt/media/image11.png" ContentType="image/png"/>
  <Override PartName="/ppt/media/image1.png" ContentType="image/png"/>
  <Override PartName="/ppt/media/image29.wmf" ContentType="image/x-wmf"/>
  <Override PartName="/ppt/media/image31.jpeg" ContentType="image/jpeg"/>
  <Override PartName="/ppt/media/image10.wmf" ContentType="image/x-wmf"/>
  <Override PartName="/ppt/media/image2.png" ContentType="image/png"/>
  <Override PartName="/ppt/media/image4.wmf" ContentType="image/x-wmf"/>
  <Override PartName="/ppt/media/image27.wmf" ContentType="image/x-wmf"/>
  <Override PartName="/ppt/media/image3.png" ContentType="image/png"/>
  <Override PartName="/ppt/media/image26.png" ContentType="image/png"/>
  <Override PartName="/ppt/media/image14.png" ContentType="image/png"/>
  <Override PartName="/ppt/embeddings/oleObject1.bin" ContentType="application/vnd.openxmlformats-officedocument.oleObject"/>
  <Override PartName="/ppt/embeddings/oleObject2.bin" ContentType="application/vnd.openxmlformats-officedocument.oleObject"/>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4FCF201-85C0-40A6-B96A-CCCC6B2C1E5C}"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1" name="PlaceHolder 2"/>
          <p:cNvSpPr>
            <a:spLocks noGrp="1"/>
          </p:cNvSpPr>
          <p:nvPr>
            <p:ph/>
          </p:nvPr>
        </p:nvSpPr>
        <p:spPr>
          <a:xfrm>
            <a:off x="685080" y="201168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32" name="PlaceHolder 3"/>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6A6F376-20E6-418D-9E71-F904D4BAAAE7}"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4"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35"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36"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37" name="PlaceHolder 5"/>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6456757-7AA9-4DEA-9E89-4DA077FDD0FC}"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9" name="PlaceHolder 2"/>
          <p:cNvSpPr>
            <a:spLocks noGrp="1"/>
          </p:cNvSpPr>
          <p:nvPr>
            <p:ph/>
          </p:nvPr>
        </p:nvSpPr>
        <p:spPr>
          <a:xfrm>
            <a:off x="685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0" name="PlaceHolder 3"/>
          <p:cNvSpPr>
            <a:spLocks noGrp="1"/>
          </p:cNvSpPr>
          <p:nvPr>
            <p:ph/>
          </p:nvPr>
        </p:nvSpPr>
        <p:spPr>
          <a:xfrm>
            <a:off x="3313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1" name="PlaceHolder 4"/>
          <p:cNvSpPr>
            <a:spLocks noGrp="1"/>
          </p:cNvSpPr>
          <p:nvPr>
            <p:ph/>
          </p:nvPr>
        </p:nvSpPr>
        <p:spPr>
          <a:xfrm>
            <a:off x="594072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2" name="PlaceHolder 5"/>
          <p:cNvSpPr>
            <a:spLocks noGrp="1"/>
          </p:cNvSpPr>
          <p:nvPr>
            <p:ph/>
          </p:nvPr>
        </p:nvSpPr>
        <p:spPr>
          <a:xfrm>
            <a:off x="685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3" name="PlaceHolder 6"/>
          <p:cNvSpPr>
            <a:spLocks noGrp="1"/>
          </p:cNvSpPr>
          <p:nvPr>
            <p:ph/>
          </p:nvPr>
        </p:nvSpPr>
        <p:spPr>
          <a:xfrm>
            <a:off x="3313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4" name="PlaceHolder 7"/>
          <p:cNvSpPr>
            <a:spLocks noGrp="1"/>
          </p:cNvSpPr>
          <p:nvPr>
            <p:ph/>
          </p:nvPr>
        </p:nvSpPr>
        <p:spPr>
          <a:xfrm>
            <a:off x="594072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2E98FB5-2D79-4AE2-A267-7F7972363C59}"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E04B8CE-E4E6-4EC9-AC73-8DCBD614E758}" type="slidenum">
              <a:t>&lt;#&gt;</a:t>
            </a:fld>
          </a:p>
        </p:txBody>
      </p:sp>
      <p:sp>
        <p:nvSpPr>
          <p:cNvPr id="4" name="PlaceHolder 3"/>
          <p:cNvSpPr>
            <a:spLocks noGrp="1"/>
          </p:cNvSpPr>
          <p:nvPr>
            <p:ph type="dt" idx="4"/>
          </p:nvPr>
        </p:nvSpPr>
        <p:spPr/>
        <p:txBody>
          <a:bodyPr/>
          <a:p>
            <a:r>
              <a:rPr lang="es-MX"/>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52" name="PlaceHolder 2"/>
          <p:cNvSpPr>
            <a:spLocks noGrp="1"/>
          </p:cNvSpPr>
          <p:nvPr>
            <p:ph type="subTitle"/>
          </p:nvPr>
        </p:nvSpPr>
        <p:spPr>
          <a:xfrm>
            <a:off x="685080" y="2011680"/>
            <a:ext cx="7772040" cy="420588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1E9FFA-F9AB-4CAA-AA45-C354B7143B46}"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54" name="PlaceHolder 2"/>
          <p:cNvSpPr>
            <a:spLocks noGrp="1"/>
          </p:cNvSpPr>
          <p:nvPr>
            <p:ph/>
          </p:nvPr>
        </p:nvSpPr>
        <p:spPr>
          <a:xfrm>
            <a:off x="685080" y="2011680"/>
            <a:ext cx="777204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2407C35-C24F-4C1D-B36B-76078CE497C2}" type="slidenum">
              <a:t>&lt;#&gt;</a:t>
            </a:fld>
          </a:p>
        </p:txBody>
      </p:sp>
      <p:sp>
        <p:nvSpPr>
          <p:cNvPr id="6" name="PlaceHolder 5"/>
          <p:cNvSpPr>
            <a:spLocks noGrp="1"/>
          </p:cNvSpPr>
          <p:nvPr>
            <p:ph type="dt" idx="4"/>
          </p:nvPr>
        </p:nvSpPr>
        <p:spPr/>
        <p:txBody>
          <a:bodyPr/>
          <a:p>
            <a:r>
              <a:rPr lang="es-MX"/>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56"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7"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A436AB9-560B-4F1A-AF0C-BC227BDE3106}"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CC48E05-DF12-4080-AC4A-DC81535B099F}"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85080" y="284040"/>
            <a:ext cx="7772040" cy="69933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88F7A45-4BD4-472B-9699-CDB0823C05F2}" type="slidenum">
              <a:t>&lt;#&gt;</a:t>
            </a:fld>
          </a:p>
        </p:txBody>
      </p:sp>
      <p:sp>
        <p:nvSpPr>
          <p:cNvPr id="5" name="PlaceHolder 4"/>
          <p:cNvSpPr>
            <a:spLocks noGrp="1"/>
          </p:cNvSpPr>
          <p:nvPr>
            <p:ph type="dt" idx="4"/>
          </p:nvPr>
        </p:nvSpPr>
        <p:spPr/>
        <p:txBody>
          <a:bodyPr/>
          <a:p>
            <a:r>
              <a:rPr lang="es-MX"/>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61"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2"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3"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BDE0D66-DDF6-4A1F-B4AE-01E885D61065}"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0" name="PlaceHolder 2"/>
          <p:cNvSpPr>
            <a:spLocks noGrp="1"/>
          </p:cNvSpPr>
          <p:nvPr>
            <p:ph type="subTitle"/>
          </p:nvPr>
        </p:nvSpPr>
        <p:spPr>
          <a:xfrm>
            <a:off x="685080" y="2011680"/>
            <a:ext cx="7772040" cy="420588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5C8B3A7-453A-4FDB-BC02-641455C7D714}"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65"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6"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7" name="PlaceHolder 4"/>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DF2F81-E2E5-4725-A7ED-E6DD0D7E192F}"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69"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0"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1" name="PlaceHolder 4"/>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59269EA-87C6-4621-B8C8-0687DB0CC26F}" type="slidenum">
              <a:t>&lt;#&gt;</a:t>
            </a:fld>
          </a:p>
        </p:txBody>
      </p:sp>
      <p:sp>
        <p:nvSpPr>
          <p:cNvPr id="8" name="PlaceHolder 7"/>
          <p:cNvSpPr>
            <a:spLocks noGrp="1"/>
          </p:cNvSpPr>
          <p:nvPr>
            <p:ph type="dt" idx="4"/>
          </p:nvPr>
        </p:nvSpPr>
        <p:spPr/>
        <p:txBody>
          <a:bodyPr/>
          <a:p>
            <a:r>
              <a:rPr lang="es-MX"/>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73" name="PlaceHolder 2"/>
          <p:cNvSpPr>
            <a:spLocks noGrp="1"/>
          </p:cNvSpPr>
          <p:nvPr>
            <p:ph/>
          </p:nvPr>
        </p:nvSpPr>
        <p:spPr>
          <a:xfrm>
            <a:off x="685080" y="201168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4" name="PlaceHolder 3"/>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7093581-6A73-45BE-A350-D2820F563565}" type="slidenum">
              <a:t>&lt;#&gt;</a:t>
            </a:fld>
          </a:p>
        </p:txBody>
      </p:sp>
      <p:sp>
        <p:nvSpPr>
          <p:cNvPr id="7" name="PlaceHolder 6"/>
          <p:cNvSpPr>
            <a:spLocks noGrp="1"/>
          </p:cNvSpPr>
          <p:nvPr>
            <p:ph type="dt" idx="4"/>
          </p:nvPr>
        </p:nvSpPr>
        <p:spPr/>
        <p:txBody>
          <a:bodyPr/>
          <a:p>
            <a:r>
              <a:rPr lang="es-MX"/>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76"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7"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8"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9" name="PlaceHolder 5"/>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06FEFFD-BE22-4521-91D6-D8A4432CFCF3}" type="slidenum">
              <a:t>&lt;#&gt;</a:t>
            </a:fld>
          </a:p>
        </p:txBody>
      </p:sp>
      <p:sp>
        <p:nvSpPr>
          <p:cNvPr id="9" name="PlaceHolder 8"/>
          <p:cNvSpPr>
            <a:spLocks noGrp="1"/>
          </p:cNvSpPr>
          <p:nvPr>
            <p:ph type="dt" idx="4"/>
          </p:nvPr>
        </p:nvSpPr>
        <p:spPr/>
        <p:txBody>
          <a:bodyPr/>
          <a:p>
            <a:r>
              <a:rPr lang="es-MX"/>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81" name="PlaceHolder 2"/>
          <p:cNvSpPr>
            <a:spLocks noGrp="1"/>
          </p:cNvSpPr>
          <p:nvPr>
            <p:ph/>
          </p:nvPr>
        </p:nvSpPr>
        <p:spPr>
          <a:xfrm>
            <a:off x="685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82" name="PlaceHolder 3"/>
          <p:cNvSpPr>
            <a:spLocks noGrp="1"/>
          </p:cNvSpPr>
          <p:nvPr>
            <p:ph/>
          </p:nvPr>
        </p:nvSpPr>
        <p:spPr>
          <a:xfrm>
            <a:off x="3313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83" name="PlaceHolder 4"/>
          <p:cNvSpPr>
            <a:spLocks noGrp="1"/>
          </p:cNvSpPr>
          <p:nvPr>
            <p:ph/>
          </p:nvPr>
        </p:nvSpPr>
        <p:spPr>
          <a:xfrm>
            <a:off x="594072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84" name="PlaceHolder 5"/>
          <p:cNvSpPr>
            <a:spLocks noGrp="1"/>
          </p:cNvSpPr>
          <p:nvPr>
            <p:ph/>
          </p:nvPr>
        </p:nvSpPr>
        <p:spPr>
          <a:xfrm>
            <a:off x="685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85" name="PlaceHolder 6"/>
          <p:cNvSpPr>
            <a:spLocks noGrp="1"/>
          </p:cNvSpPr>
          <p:nvPr>
            <p:ph/>
          </p:nvPr>
        </p:nvSpPr>
        <p:spPr>
          <a:xfrm>
            <a:off x="3313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86" name="PlaceHolder 7"/>
          <p:cNvSpPr>
            <a:spLocks noGrp="1"/>
          </p:cNvSpPr>
          <p:nvPr>
            <p:ph/>
          </p:nvPr>
        </p:nvSpPr>
        <p:spPr>
          <a:xfrm>
            <a:off x="594072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4DE0BB4-3D18-4489-88BA-6416CB66C3F8}" type="slidenum">
              <a:t>&lt;#&gt;</a:t>
            </a:fld>
          </a:p>
        </p:txBody>
      </p:sp>
      <p:sp>
        <p:nvSpPr>
          <p:cNvPr id="11" name="PlaceHolder 10"/>
          <p:cNvSpPr>
            <a:spLocks noGrp="1"/>
          </p:cNvSpPr>
          <p:nvPr>
            <p:ph type="dt" idx="4"/>
          </p:nvPr>
        </p:nvSpPr>
        <p:spPr/>
        <p:txBody>
          <a:bodyPr/>
          <a:p>
            <a:r>
              <a:rPr lang="es-MX"/>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75AFF08-E815-49A4-97C1-44C2B4323CFC}" type="slidenum">
              <a:t>&lt;#&gt;</a:t>
            </a:fld>
          </a:p>
        </p:txBody>
      </p:sp>
      <p:sp>
        <p:nvSpPr>
          <p:cNvPr id="4" name="PlaceHolder 3"/>
          <p:cNvSpPr>
            <a:spLocks noGrp="1"/>
          </p:cNvSpPr>
          <p:nvPr>
            <p:ph type="dt" idx="7"/>
          </p:nvPr>
        </p:nvSpPr>
        <p:spPr/>
        <p:txBody>
          <a:bodyPr/>
          <a:p>
            <a:r>
              <a:rPr lang="es-MX"/>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94" name="PlaceHolder 2"/>
          <p:cNvSpPr>
            <a:spLocks noGrp="1"/>
          </p:cNvSpPr>
          <p:nvPr>
            <p:ph type="subTitle"/>
          </p:nvPr>
        </p:nvSpPr>
        <p:spPr>
          <a:xfrm>
            <a:off x="685080" y="2011680"/>
            <a:ext cx="7772040" cy="420588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67691BC-520D-42B8-A0F5-BB08E492FF94}" type="slidenum">
              <a:t>&lt;#&gt;</a:t>
            </a:fld>
          </a:p>
        </p:txBody>
      </p:sp>
      <p:sp>
        <p:nvSpPr>
          <p:cNvPr id="6" name="PlaceHolder 5"/>
          <p:cNvSpPr>
            <a:spLocks noGrp="1"/>
          </p:cNvSpPr>
          <p:nvPr>
            <p:ph type="dt" idx="7"/>
          </p:nvPr>
        </p:nvSpPr>
        <p:spPr/>
        <p:txBody>
          <a:bodyPr/>
          <a:p>
            <a:r>
              <a:rPr lang="es-MX"/>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96" name="PlaceHolder 2"/>
          <p:cNvSpPr>
            <a:spLocks noGrp="1"/>
          </p:cNvSpPr>
          <p:nvPr>
            <p:ph/>
          </p:nvPr>
        </p:nvSpPr>
        <p:spPr>
          <a:xfrm>
            <a:off x="685080" y="2011680"/>
            <a:ext cx="777204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BD67368-456A-4538-A4DD-607615FBC1D1}" type="slidenum">
              <a:t>&lt;#&gt;</a:t>
            </a:fld>
          </a:p>
        </p:txBody>
      </p:sp>
      <p:sp>
        <p:nvSpPr>
          <p:cNvPr id="6" name="PlaceHolder 5"/>
          <p:cNvSpPr>
            <a:spLocks noGrp="1"/>
          </p:cNvSpPr>
          <p:nvPr>
            <p:ph type="dt" idx="7"/>
          </p:nvPr>
        </p:nvSpPr>
        <p:spPr/>
        <p:txBody>
          <a:bodyPr/>
          <a:p>
            <a:r>
              <a:rPr lang="es-MX"/>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98"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99"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C1FF0FC-2317-4D3D-877C-15A69B78FDC9}" type="slidenum">
              <a:t>&lt;#&gt;</a:t>
            </a:fld>
          </a:p>
        </p:txBody>
      </p:sp>
      <p:sp>
        <p:nvSpPr>
          <p:cNvPr id="7" name="PlaceHolder 6"/>
          <p:cNvSpPr>
            <a:spLocks noGrp="1"/>
          </p:cNvSpPr>
          <p:nvPr>
            <p:ph type="dt" idx="7"/>
          </p:nvPr>
        </p:nvSpPr>
        <p:spPr/>
        <p:txBody>
          <a:bodyPr/>
          <a:p>
            <a:r>
              <a:rPr lang="es-MX"/>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4D1E508-136F-433D-94DA-47A27A660A4B}" type="slidenum">
              <a:t>&lt;#&gt;</a:t>
            </a:fld>
          </a:p>
        </p:txBody>
      </p:sp>
      <p:sp>
        <p:nvSpPr>
          <p:cNvPr id="5" name="PlaceHolder 4"/>
          <p:cNvSpPr>
            <a:spLocks noGrp="1"/>
          </p:cNvSpPr>
          <p:nvPr>
            <p:ph type="dt" idx="7"/>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2" name="PlaceHolder 2"/>
          <p:cNvSpPr>
            <a:spLocks noGrp="1"/>
          </p:cNvSpPr>
          <p:nvPr>
            <p:ph/>
          </p:nvPr>
        </p:nvSpPr>
        <p:spPr>
          <a:xfrm>
            <a:off x="685080" y="2011680"/>
            <a:ext cx="777204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3C733E-7FFB-435A-A198-046F259997A9}"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85080" y="284040"/>
            <a:ext cx="7772040" cy="69933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2D2FAB2-04C2-43A9-847D-99259166CEBB}" type="slidenum">
              <a:t>&lt;#&gt;</a:t>
            </a:fld>
          </a:p>
        </p:txBody>
      </p:sp>
      <p:sp>
        <p:nvSpPr>
          <p:cNvPr id="5" name="PlaceHolder 4"/>
          <p:cNvSpPr>
            <a:spLocks noGrp="1"/>
          </p:cNvSpPr>
          <p:nvPr>
            <p:ph type="dt" idx="7"/>
          </p:nvPr>
        </p:nvSpPr>
        <p:spPr/>
        <p:txBody>
          <a:bodyPr/>
          <a:p>
            <a:r>
              <a:rPr lang="es-MX"/>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03"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04"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05"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0C426D3-4DB0-43AE-B03C-619019B3AE95}"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07"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08"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09" name="PlaceHolder 4"/>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72CF892-20F3-4A65-B5FE-F898690500C8}"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11"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12"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13" name="PlaceHolder 4"/>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0F436E0-DD4E-499B-AFEA-A771718BDEBD}" type="slidenum">
              <a:t>&lt;#&gt;</a:t>
            </a:fld>
          </a:p>
        </p:txBody>
      </p:sp>
      <p:sp>
        <p:nvSpPr>
          <p:cNvPr id="8" name="PlaceHolder 7"/>
          <p:cNvSpPr>
            <a:spLocks noGrp="1"/>
          </p:cNvSpPr>
          <p:nvPr>
            <p:ph type="dt" idx="7"/>
          </p:nvPr>
        </p:nvSpPr>
        <p:spPr/>
        <p:txBody>
          <a:bodyPr/>
          <a:p>
            <a:r>
              <a:rPr lang="es-MX"/>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15" name="PlaceHolder 2"/>
          <p:cNvSpPr>
            <a:spLocks noGrp="1"/>
          </p:cNvSpPr>
          <p:nvPr>
            <p:ph/>
          </p:nvPr>
        </p:nvSpPr>
        <p:spPr>
          <a:xfrm>
            <a:off x="685080" y="201168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16" name="PlaceHolder 3"/>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DA0119B-7CB7-4DBF-A503-036182A9BE8D}" type="slidenum">
              <a:t>&lt;#&gt;</a:t>
            </a:fld>
          </a:p>
        </p:txBody>
      </p:sp>
      <p:sp>
        <p:nvSpPr>
          <p:cNvPr id="7" name="PlaceHolder 6"/>
          <p:cNvSpPr>
            <a:spLocks noGrp="1"/>
          </p:cNvSpPr>
          <p:nvPr>
            <p:ph type="dt" idx="7"/>
          </p:nvPr>
        </p:nvSpPr>
        <p:spPr/>
        <p:txBody>
          <a:bodyPr/>
          <a:p>
            <a:r>
              <a:rPr lang="es-MX"/>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18"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19"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0"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1" name="PlaceHolder 5"/>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44E57B0-5E78-46D9-9740-9C1F3EEBA181}" type="slidenum">
              <a:t>&lt;#&gt;</a:t>
            </a:fld>
          </a:p>
        </p:txBody>
      </p:sp>
      <p:sp>
        <p:nvSpPr>
          <p:cNvPr id="9" name="PlaceHolder 8"/>
          <p:cNvSpPr>
            <a:spLocks noGrp="1"/>
          </p:cNvSpPr>
          <p:nvPr>
            <p:ph type="dt" idx="7"/>
          </p:nvPr>
        </p:nvSpPr>
        <p:spPr/>
        <p:txBody>
          <a:bodyPr/>
          <a:p>
            <a:r>
              <a:rPr lang="es-MX"/>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23" name="PlaceHolder 2"/>
          <p:cNvSpPr>
            <a:spLocks noGrp="1"/>
          </p:cNvSpPr>
          <p:nvPr>
            <p:ph/>
          </p:nvPr>
        </p:nvSpPr>
        <p:spPr>
          <a:xfrm>
            <a:off x="685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4" name="PlaceHolder 3"/>
          <p:cNvSpPr>
            <a:spLocks noGrp="1"/>
          </p:cNvSpPr>
          <p:nvPr>
            <p:ph/>
          </p:nvPr>
        </p:nvSpPr>
        <p:spPr>
          <a:xfrm>
            <a:off x="331308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5" name="PlaceHolder 4"/>
          <p:cNvSpPr>
            <a:spLocks noGrp="1"/>
          </p:cNvSpPr>
          <p:nvPr>
            <p:ph/>
          </p:nvPr>
        </p:nvSpPr>
        <p:spPr>
          <a:xfrm>
            <a:off x="5940720" y="201168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6" name="PlaceHolder 5"/>
          <p:cNvSpPr>
            <a:spLocks noGrp="1"/>
          </p:cNvSpPr>
          <p:nvPr>
            <p:ph/>
          </p:nvPr>
        </p:nvSpPr>
        <p:spPr>
          <a:xfrm>
            <a:off x="685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7" name="PlaceHolder 6"/>
          <p:cNvSpPr>
            <a:spLocks noGrp="1"/>
          </p:cNvSpPr>
          <p:nvPr>
            <p:ph/>
          </p:nvPr>
        </p:nvSpPr>
        <p:spPr>
          <a:xfrm>
            <a:off x="331308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28" name="PlaceHolder 7"/>
          <p:cNvSpPr>
            <a:spLocks noGrp="1"/>
          </p:cNvSpPr>
          <p:nvPr>
            <p:ph/>
          </p:nvPr>
        </p:nvSpPr>
        <p:spPr>
          <a:xfrm>
            <a:off x="5940720" y="4208400"/>
            <a:ext cx="250236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96DED96-0786-4A97-A093-C96B0C1A12E0}" type="slidenum">
              <a:t>&lt;#&gt;</a:t>
            </a:fld>
          </a:p>
        </p:txBody>
      </p:sp>
      <p:sp>
        <p:nvSpPr>
          <p:cNvPr id="11" name="PlaceHolder 10"/>
          <p:cNvSpPr>
            <a:spLocks noGrp="1"/>
          </p:cNvSpPr>
          <p:nvPr>
            <p:ph type="dt" idx="7"/>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4"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15"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7678232-36E0-4E82-86D1-131E88BA1929}"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4587BB9-FAFD-43AF-AD3B-4AAEE941A9DD}"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85080" y="284040"/>
            <a:ext cx="7772040" cy="699336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9695451-FFDB-4411-82A3-74AE0CAF716F}"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19"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0" name="PlaceHolder 3"/>
          <p:cNvSpPr>
            <a:spLocks noGrp="1"/>
          </p:cNvSpPr>
          <p:nvPr>
            <p:ph/>
          </p:nvPr>
        </p:nvSpPr>
        <p:spPr>
          <a:xfrm>
            <a:off x="466776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1" name="PlaceHolder 4"/>
          <p:cNvSpPr>
            <a:spLocks noGrp="1"/>
          </p:cNvSpPr>
          <p:nvPr>
            <p:ph/>
          </p:nvPr>
        </p:nvSpPr>
        <p:spPr>
          <a:xfrm>
            <a:off x="68508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EFCC946-A2CA-48F7-93DC-CCA86CD88A48}"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23" name="PlaceHolder 2"/>
          <p:cNvSpPr>
            <a:spLocks noGrp="1"/>
          </p:cNvSpPr>
          <p:nvPr>
            <p:ph/>
          </p:nvPr>
        </p:nvSpPr>
        <p:spPr>
          <a:xfrm>
            <a:off x="685080" y="2011680"/>
            <a:ext cx="3792600" cy="420588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4"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5" name="PlaceHolder 4"/>
          <p:cNvSpPr>
            <a:spLocks noGrp="1"/>
          </p:cNvSpPr>
          <p:nvPr>
            <p:ph/>
          </p:nvPr>
        </p:nvSpPr>
        <p:spPr>
          <a:xfrm>
            <a:off x="4667760" y="420840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107C222-396F-4662-8AE9-87A8C4BFC8AF}"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080" y="284040"/>
            <a:ext cx="7772040" cy="1508400"/>
          </a:xfrm>
          <a:prstGeom prst="rect">
            <a:avLst/>
          </a:prstGeom>
          <a:noFill/>
          <a:ln w="0">
            <a:noFill/>
          </a:ln>
        </p:spPr>
        <p:txBody>
          <a:bodyPr lIns="0" rIns="0" tIns="0" bIns="0" anchor="ctr">
            <a:noAutofit/>
          </a:bodyPr>
          <a:p>
            <a:endParaRPr b="0" lang="es-ES" sz="4000" spc="-1" strike="noStrike">
              <a:solidFill>
                <a:srgbClr val="ffffff"/>
              </a:solidFill>
              <a:latin typeface="Century Gothic"/>
            </a:endParaRPr>
          </a:p>
        </p:txBody>
      </p:sp>
      <p:sp>
        <p:nvSpPr>
          <p:cNvPr id="27" name="PlaceHolder 2"/>
          <p:cNvSpPr>
            <a:spLocks noGrp="1"/>
          </p:cNvSpPr>
          <p:nvPr>
            <p:ph/>
          </p:nvPr>
        </p:nvSpPr>
        <p:spPr>
          <a:xfrm>
            <a:off x="68508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8" name="PlaceHolder 3"/>
          <p:cNvSpPr>
            <a:spLocks noGrp="1"/>
          </p:cNvSpPr>
          <p:nvPr>
            <p:ph/>
          </p:nvPr>
        </p:nvSpPr>
        <p:spPr>
          <a:xfrm>
            <a:off x="4667760" y="2011680"/>
            <a:ext cx="379260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29" name="PlaceHolder 4"/>
          <p:cNvSpPr>
            <a:spLocks noGrp="1"/>
          </p:cNvSpPr>
          <p:nvPr>
            <p:ph/>
          </p:nvPr>
        </p:nvSpPr>
        <p:spPr>
          <a:xfrm>
            <a:off x="685080" y="4208400"/>
            <a:ext cx="7772040" cy="2005920"/>
          </a:xfrm>
          <a:prstGeom prst="rect">
            <a:avLst/>
          </a:prstGeom>
          <a:noFill/>
          <a:ln w="0">
            <a:noFill/>
          </a:ln>
        </p:spPr>
        <p:txBody>
          <a:bodyPr lIns="0" rIns="0" tIns="0" bIns="0" anchor="t">
            <a:normAutofit/>
          </a:bodyPr>
          <a:p>
            <a:pPr>
              <a:lnSpc>
                <a:spcPct val="90000"/>
              </a:lnSpc>
              <a:spcBef>
                <a:spcPts val="1417"/>
              </a:spcBef>
              <a:buNone/>
            </a:pPr>
            <a:endParaRPr b="0" lang="es-E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F3A8F7-C867-45D4-90B0-C6A7B82C26C3}"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Rectangle 6"/>
          <p:cNvSpPr/>
          <p:nvPr/>
        </p:nvSpPr>
        <p:spPr>
          <a:xfrm>
            <a:off x="360" y="176040"/>
            <a:ext cx="914148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457200" y="274680"/>
            <a:ext cx="8229240" cy="1142640"/>
          </a:xfrm>
          <a:prstGeom prst="rect">
            <a:avLst/>
          </a:prstGeom>
          <a:noFill/>
          <a:ln w="0">
            <a:noFill/>
          </a:ln>
        </p:spPr>
        <p:txBody>
          <a:bodyPr anchor="ctr">
            <a:noAutofit/>
          </a:bodyPr>
          <a:p>
            <a:pPr>
              <a:lnSpc>
                <a:spcPct val="85000"/>
              </a:lnSpc>
              <a:buNone/>
            </a:pPr>
            <a:r>
              <a:rPr b="0" lang="es-ES" sz="4000" spc="-1" strike="noStrike" cap="all">
                <a:solidFill>
                  <a:srgbClr val="099bdd"/>
                </a:solidFill>
                <a:latin typeface="Corbel"/>
              </a:rPr>
              <a:t>Haga clic para modificar el estilo de título del patrón</a:t>
            </a:r>
            <a:endParaRPr b="0" lang="es-ES" sz="4000" spc="-1" strike="noStrike">
              <a:solidFill>
                <a:srgbClr val="ffffff"/>
              </a:solidFill>
              <a:latin typeface="Century Gothic"/>
            </a:endParaRPr>
          </a:p>
        </p:txBody>
      </p:sp>
      <p:sp>
        <p:nvSpPr>
          <p:cNvPr id="2" name="PlaceHolder 2"/>
          <p:cNvSpPr>
            <a:spLocks noGrp="1"/>
          </p:cNvSpPr>
          <p:nvPr>
            <p:ph type="body"/>
          </p:nvPr>
        </p:nvSpPr>
        <p:spPr>
          <a:xfrm>
            <a:off x="457200" y="1600200"/>
            <a:ext cx="4038120" cy="227772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s-ES" sz="2200" spc="-1" strike="noStrike">
                <a:solidFill>
                  <a:srgbClr val="ffffff"/>
                </a:solidFill>
                <a:latin typeface="Corbel"/>
              </a:rPr>
              <a:t>Haga clic para modificar </a:t>
            </a:r>
            <a:r>
              <a:rPr b="0" lang="es-ES" sz="2200" spc="-1" strike="noStrike">
                <a:solidFill>
                  <a:srgbClr val="ffffff"/>
                </a:solidFill>
                <a:latin typeface="Corbel"/>
              </a:rPr>
              <a:t>el estilo de texto del </a:t>
            </a:r>
            <a:r>
              <a:rPr b="0" lang="es-ES" sz="2200" spc="-1" strike="noStrike">
                <a:solidFill>
                  <a:srgbClr val="ffffff"/>
                </a:solidFill>
                <a:latin typeface="Corbel"/>
              </a:rPr>
              <a:t>patrón</a:t>
            </a:r>
            <a:endParaRPr b="0" lang="es-E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s-ES" sz="2000" spc="-1" strike="noStrike">
                <a:solidFill>
                  <a:srgbClr val="ffffff"/>
                </a:solidFill>
                <a:latin typeface="Corbel"/>
              </a:rPr>
              <a:t>Segundo nivel</a:t>
            </a:r>
            <a:endParaRPr b="0" lang="es-E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s-ES" sz="1800" spc="-1" strike="noStrike">
                <a:solidFill>
                  <a:srgbClr val="ffffff"/>
                </a:solidFill>
                <a:latin typeface="Corbel"/>
              </a:rPr>
              <a:t>Tercer nivel</a:t>
            </a:r>
            <a:endParaRPr b="0" lang="es-E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Cuarto nivel</a:t>
            </a:r>
            <a:endParaRPr b="0" lang="es-E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Quinto nivel</a:t>
            </a:r>
            <a:endParaRPr b="0" lang="es-ES" sz="1600" spc="-1" strike="noStrike">
              <a:solidFill>
                <a:srgbClr val="ffffff"/>
              </a:solidFill>
              <a:latin typeface="Corbel"/>
            </a:endParaRPr>
          </a:p>
        </p:txBody>
      </p:sp>
      <p:sp>
        <p:nvSpPr>
          <p:cNvPr id="3" name="PlaceHolder 3"/>
          <p:cNvSpPr>
            <a:spLocks noGrp="1"/>
          </p:cNvSpPr>
          <p:nvPr>
            <p:ph type="body"/>
          </p:nvPr>
        </p:nvSpPr>
        <p:spPr>
          <a:xfrm>
            <a:off x="4648320" y="1600200"/>
            <a:ext cx="4038120" cy="227772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s-ES" sz="2200" spc="-1" strike="noStrike">
                <a:solidFill>
                  <a:srgbClr val="ffffff"/>
                </a:solidFill>
                <a:latin typeface="Corbel"/>
              </a:rPr>
              <a:t>Haga clic para modificar </a:t>
            </a:r>
            <a:r>
              <a:rPr b="0" lang="es-ES" sz="2200" spc="-1" strike="noStrike">
                <a:solidFill>
                  <a:srgbClr val="ffffff"/>
                </a:solidFill>
                <a:latin typeface="Corbel"/>
              </a:rPr>
              <a:t>el estilo de texto del </a:t>
            </a:r>
            <a:r>
              <a:rPr b="0" lang="es-ES" sz="2200" spc="-1" strike="noStrike">
                <a:solidFill>
                  <a:srgbClr val="ffffff"/>
                </a:solidFill>
                <a:latin typeface="Corbel"/>
              </a:rPr>
              <a:t>patrón</a:t>
            </a:r>
            <a:endParaRPr b="0" lang="es-E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s-ES" sz="2000" spc="-1" strike="noStrike">
                <a:solidFill>
                  <a:srgbClr val="ffffff"/>
                </a:solidFill>
                <a:latin typeface="Corbel"/>
              </a:rPr>
              <a:t>Segundo nivel</a:t>
            </a:r>
            <a:endParaRPr b="0" lang="es-E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s-ES" sz="1800" spc="-1" strike="noStrike">
                <a:solidFill>
                  <a:srgbClr val="ffffff"/>
                </a:solidFill>
                <a:latin typeface="Corbel"/>
              </a:rPr>
              <a:t>Tercer nivel</a:t>
            </a:r>
            <a:endParaRPr b="0" lang="es-E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Cuarto nivel</a:t>
            </a:r>
            <a:endParaRPr b="0" lang="es-E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Quinto nivel</a:t>
            </a:r>
            <a:endParaRPr b="0" lang="es-ES" sz="1600" spc="-1" strike="noStrike">
              <a:solidFill>
                <a:srgbClr val="ffffff"/>
              </a:solidFill>
              <a:latin typeface="Corbel"/>
            </a:endParaRPr>
          </a:p>
        </p:txBody>
      </p:sp>
      <p:sp>
        <p:nvSpPr>
          <p:cNvPr id="4" name="PlaceHolder 4"/>
          <p:cNvSpPr>
            <a:spLocks noGrp="1"/>
          </p:cNvSpPr>
          <p:nvPr>
            <p:ph type="body"/>
          </p:nvPr>
        </p:nvSpPr>
        <p:spPr>
          <a:xfrm>
            <a:off x="457200" y="4030560"/>
            <a:ext cx="4038120" cy="227772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s-ES" sz="2200" spc="-1" strike="noStrike">
                <a:solidFill>
                  <a:srgbClr val="ffffff"/>
                </a:solidFill>
                <a:latin typeface="Corbel"/>
              </a:rPr>
              <a:t>Haga clic para modificar </a:t>
            </a:r>
            <a:r>
              <a:rPr b="0" lang="es-ES" sz="2200" spc="-1" strike="noStrike">
                <a:solidFill>
                  <a:srgbClr val="ffffff"/>
                </a:solidFill>
                <a:latin typeface="Corbel"/>
              </a:rPr>
              <a:t>el estilo de texto del </a:t>
            </a:r>
            <a:r>
              <a:rPr b="0" lang="es-ES" sz="2200" spc="-1" strike="noStrike">
                <a:solidFill>
                  <a:srgbClr val="ffffff"/>
                </a:solidFill>
                <a:latin typeface="Corbel"/>
              </a:rPr>
              <a:t>patrón</a:t>
            </a:r>
            <a:endParaRPr b="0" lang="es-E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s-ES" sz="2000" spc="-1" strike="noStrike">
                <a:solidFill>
                  <a:srgbClr val="ffffff"/>
                </a:solidFill>
                <a:latin typeface="Corbel"/>
              </a:rPr>
              <a:t>Segundo nivel</a:t>
            </a:r>
            <a:endParaRPr b="0" lang="es-E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s-ES" sz="1800" spc="-1" strike="noStrike">
                <a:solidFill>
                  <a:srgbClr val="ffffff"/>
                </a:solidFill>
                <a:latin typeface="Corbel"/>
              </a:rPr>
              <a:t>Tercer nivel</a:t>
            </a:r>
            <a:endParaRPr b="0" lang="es-E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Cuarto nivel</a:t>
            </a:r>
            <a:endParaRPr b="0" lang="es-E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Quinto nivel</a:t>
            </a:r>
            <a:endParaRPr b="0" lang="es-ES" sz="1600" spc="-1" strike="noStrike">
              <a:solidFill>
                <a:srgbClr val="ffffff"/>
              </a:solidFill>
              <a:latin typeface="Corbel"/>
            </a:endParaRPr>
          </a:p>
        </p:txBody>
      </p:sp>
      <p:sp>
        <p:nvSpPr>
          <p:cNvPr id="5" name="PlaceHolder 5"/>
          <p:cNvSpPr>
            <a:spLocks noGrp="1"/>
          </p:cNvSpPr>
          <p:nvPr>
            <p:ph type="body"/>
          </p:nvPr>
        </p:nvSpPr>
        <p:spPr>
          <a:xfrm>
            <a:off x="4648320" y="4030560"/>
            <a:ext cx="4038120" cy="227772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s-ES" sz="2200" spc="-1" strike="noStrike">
                <a:solidFill>
                  <a:srgbClr val="ffffff"/>
                </a:solidFill>
                <a:latin typeface="Corbel"/>
              </a:rPr>
              <a:t>Haga clic para modificar el estilo de texto del patrón</a:t>
            </a:r>
            <a:endParaRPr b="0" lang="es-E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s-ES" sz="2000" spc="-1" strike="noStrike">
                <a:solidFill>
                  <a:srgbClr val="ffffff"/>
                </a:solidFill>
                <a:latin typeface="Corbel"/>
              </a:rPr>
              <a:t>Segundo nivel</a:t>
            </a:r>
            <a:endParaRPr b="0" lang="es-E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s-ES" sz="1800" spc="-1" strike="noStrike">
                <a:solidFill>
                  <a:srgbClr val="ffffff"/>
                </a:solidFill>
                <a:latin typeface="Corbel"/>
              </a:rPr>
              <a:t>Tercer nivel</a:t>
            </a:r>
            <a:endParaRPr b="0" lang="es-E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Cuarto nivel</a:t>
            </a:r>
            <a:endParaRPr b="0" lang="es-E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Quinto nivel</a:t>
            </a:r>
            <a:endParaRPr b="0" lang="es-ES" sz="1600" spc="-1" strike="noStrike">
              <a:solidFill>
                <a:srgbClr val="ffffff"/>
              </a:solidFill>
              <a:latin typeface="Corbel"/>
            </a:endParaRPr>
          </a:p>
        </p:txBody>
      </p:sp>
      <p:sp>
        <p:nvSpPr>
          <p:cNvPr id="6" name="PlaceHolder 6"/>
          <p:cNvSpPr>
            <a:spLocks noGrp="1"/>
          </p:cNvSpPr>
          <p:nvPr>
            <p:ph type="dt" idx="1"/>
          </p:nvPr>
        </p:nvSpPr>
        <p:spPr>
          <a:xfrm>
            <a:off x="681480" y="6422760"/>
            <a:ext cx="2594520" cy="364680"/>
          </a:xfrm>
          <a:prstGeom prst="rect">
            <a:avLst/>
          </a:prstGeom>
          <a:noFill/>
          <a:ln w="0">
            <a:noFill/>
          </a:ln>
        </p:spPr>
        <p:txBody>
          <a:bodyPr rIns="45720" anchor="ctr">
            <a:noAutofit/>
          </a:bodyPr>
          <a:lstStyle>
            <a:lvl1pPr>
              <a:lnSpc>
                <a:spcPct val="100000"/>
              </a:lnSpc>
              <a:buNone/>
              <a:defRPr b="0" lang="es-ES" sz="1050" spc="-1" strike="noStrike">
                <a:solidFill>
                  <a:srgbClr val="ffffff"/>
                </a:solidFill>
                <a:latin typeface="Century Gothic"/>
              </a:defRPr>
            </a:lvl1pPr>
          </a:lstStyle>
          <a:p>
            <a:pPr>
              <a:lnSpc>
                <a:spcPct val="100000"/>
              </a:lnSpc>
              <a:buNone/>
            </a:pPr>
            <a:r>
              <a:rPr b="0" lang="es-ES" sz="1050" spc="-1" strike="noStrike">
                <a:solidFill>
                  <a:srgbClr val="ffffff"/>
                </a:solidFill>
                <a:latin typeface="Century Gothic"/>
              </a:rPr>
              <a:t> </a:t>
            </a:r>
            <a:endParaRPr b="0" lang="es-MX" sz="1050" spc="-1" strike="noStrike">
              <a:latin typeface="Times New Roman"/>
            </a:endParaRPr>
          </a:p>
        </p:txBody>
      </p:sp>
      <p:sp>
        <p:nvSpPr>
          <p:cNvPr id="7" name="PlaceHolder 7"/>
          <p:cNvSpPr>
            <a:spLocks noGrp="1"/>
          </p:cNvSpPr>
          <p:nvPr>
            <p:ph type="ftr" idx="2"/>
          </p:nvPr>
        </p:nvSpPr>
        <p:spPr>
          <a:xfrm>
            <a:off x="4191120" y="6422760"/>
            <a:ext cx="406044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 </a:t>
            </a:r>
            <a:endParaRPr b="0" lang="es-MX" sz="1400" spc="-1" strike="noStrike">
              <a:latin typeface="Times New Roman"/>
            </a:endParaRPr>
          </a:p>
        </p:txBody>
      </p:sp>
      <p:sp>
        <p:nvSpPr>
          <p:cNvPr id="8" name="PlaceHolder 8"/>
          <p:cNvSpPr>
            <a:spLocks noGrp="1"/>
          </p:cNvSpPr>
          <p:nvPr>
            <p:ph type="sldNum" idx="3"/>
          </p:nvPr>
        </p:nvSpPr>
        <p:spPr>
          <a:xfrm>
            <a:off x="8265240" y="6422760"/>
            <a:ext cx="709200" cy="364680"/>
          </a:xfrm>
          <a:prstGeom prst="rect">
            <a:avLst/>
          </a:prstGeom>
          <a:noFill/>
          <a:ln w="0">
            <a:noFill/>
          </a:ln>
        </p:spPr>
        <p:txBody>
          <a:bodyPr lIns="45720" anchor="ctr">
            <a:noAutofit/>
          </a:bodyPr>
          <a:lstStyle>
            <a:lvl1pPr>
              <a:lnSpc>
                <a:spcPct val="100000"/>
              </a:lnSpc>
              <a:buNone/>
              <a:defRPr b="0" lang="es-ES" sz="1200" spc="-1" strike="noStrike">
                <a:solidFill>
                  <a:srgbClr val="ffffff"/>
                </a:solidFill>
                <a:latin typeface="Century Gothic"/>
              </a:defRPr>
            </a:lvl1pPr>
          </a:lstStyle>
          <a:p>
            <a:pPr>
              <a:lnSpc>
                <a:spcPct val="100000"/>
              </a:lnSpc>
              <a:buNone/>
            </a:pPr>
            <a:fld id="{947D3E91-2BD1-47B9-9F92-DBA05DAA4D32}" type="slidenum">
              <a:rPr b="0" lang="es-ES" sz="1200" spc="-1" strike="noStrike">
                <a:solidFill>
                  <a:srgbClr val="ffffff"/>
                </a:solidFill>
                <a:latin typeface="Century Gothic"/>
              </a:rPr>
              <a:t>30</a:t>
            </a:fld>
            <a:endParaRPr b="0" lang="es-MX"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45" name="Rectangle 6" hidden="1"/>
          <p:cNvSpPr/>
          <p:nvPr/>
        </p:nvSpPr>
        <p:spPr>
          <a:xfrm>
            <a:off x="360" y="176040"/>
            <a:ext cx="914148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PlaceHolder 1"/>
          <p:cNvSpPr>
            <a:spLocks noGrp="1"/>
          </p:cNvSpPr>
          <p:nvPr>
            <p:ph type="dt" idx="4"/>
          </p:nvPr>
        </p:nvSpPr>
        <p:spPr>
          <a:xfrm>
            <a:off x="681480" y="6422760"/>
            <a:ext cx="2594520" cy="364680"/>
          </a:xfrm>
          <a:prstGeom prst="rect">
            <a:avLst/>
          </a:prstGeom>
          <a:noFill/>
          <a:ln w="0">
            <a:noFill/>
          </a:ln>
        </p:spPr>
        <p:txBody>
          <a:bodyPr rIns="45720" anchor="ctr">
            <a:noAutofit/>
          </a:bodyPr>
          <a:lstStyle>
            <a:lvl1pPr>
              <a:lnSpc>
                <a:spcPct val="100000"/>
              </a:lnSpc>
              <a:buNone/>
              <a:defRPr b="0" lang="es-ES" sz="1050" spc="-1" strike="noStrike">
                <a:solidFill>
                  <a:srgbClr val="ffffff"/>
                </a:solidFill>
                <a:latin typeface="Century Gothic"/>
              </a:defRPr>
            </a:lvl1pPr>
          </a:lstStyle>
          <a:p>
            <a:pPr>
              <a:lnSpc>
                <a:spcPct val="100000"/>
              </a:lnSpc>
              <a:buNone/>
            </a:pPr>
            <a:r>
              <a:rPr b="0" lang="es-ES" sz="1050" spc="-1" strike="noStrike">
                <a:solidFill>
                  <a:srgbClr val="ffffff"/>
                </a:solidFill>
                <a:latin typeface="Century Gothic"/>
              </a:rPr>
              <a:t>&lt;fecha/hora&gt;</a:t>
            </a:r>
            <a:endParaRPr b="0" lang="es-MX" sz="1050" spc="-1" strike="noStrike">
              <a:latin typeface="Times New Roman"/>
            </a:endParaRPr>
          </a:p>
        </p:txBody>
      </p:sp>
      <p:sp>
        <p:nvSpPr>
          <p:cNvPr id="47" name="PlaceHolder 2"/>
          <p:cNvSpPr>
            <a:spLocks noGrp="1"/>
          </p:cNvSpPr>
          <p:nvPr>
            <p:ph type="ftr" idx="5"/>
          </p:nvPr>
        </p:nvSpPr>
        <p:spPr>
          <a:xfrm>
            <a:off x="4191120" y="6422760"/>
            <a:ext cx="406044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&lt;pie de página&gt;</a:t>
            </a:r>
            <a:endParaRPr b="0" lang="es-MX" sz="1400" spc="-1" strike="noStrike">
              <a:latin typeface="Times New Roman"/>
            </a:endParaRPr>
          </a:p>
        </p:txBody>
      </p:sp>
      <p:sp>
        <p:nvSpPr>
          <p:cNvPr id="48" name="PlaceHolder 3"/>
          <p:cNvSpPr>
            <a:spLocks noGrp="1"/>
          </p:cNvSpPr>
          <p:nvPr>
            <p:ph type="sldNum" idx="6"/>
          </p:nvPr>
        </p:nvSpPr>
        <p:spPr>
          <a:xfrm>
            <a:off x="8265240" y="6422760"/>
            <a:ext cx="709200" cy="364680"/>
          </a:xfrm>
          <a:prstGeom prst="rect">
            <a:avLst/>
          </a:prstGeom>
          <a:noFill/>
          <a:ln w="0">
            <a:noFill/>
          </a:ln>
        </p:spPr>
        <p:txBody>
          <a:bodyPr lIns="45720" anchor="ctr">
            <a:noAutofit/>
          </a:bodyPr>
          <a:lstStyle>
            <a:lvl1pPr>
              <a:lnSpc>
                <a:spcPct val="100000"/>
              </a:lnSpc>
              <a:buNone/>
              <a:defRPr b="0" lang="es-ES" sz="1200" spc="-1" strike="noStrike">
                <a:solidFill>
                  <a:srgbClr val="ffffff"/>
                </a:solidFill>
                <a:latin typeface="Century Gothic"/>
              </a:defRPr>
            </a:lvl1pPr>
          </a:lstStyle>
          <a:p>
            <a:pPr>
              <a:lnSpc>
                <a:spcPct val="100000"/>
              </a:lnSpc>
              <a:buNone/>
            </a:pPr>
            <a:fld id="{3E54039E-289D-4D57-8EE6-AE0C83B372D4}" type="slidenum">
              <a:rPr b="0" lang="es-ES" sz="1200" spc="-1" strike="noStrike">
                <a:solidFill>
                  <a:srgbClr val="ffffff"/>
                </a:solidFill>
                <a:latin typeface="Century Gothic"/>
              </a:rPr>
              <a:t>&lt;número&gt;</a:t>
            </a:fld>
            <a:endParaRPr b="0" lang="es-MX" sz="1200" spc="-1" strike="noStrike">
              <a:latin typeface="Times New Roman"/>
            </a:endParaRPr>
          </a:p>
        </p:txBody>
      </p:sp>
      <p:sp>
        <p:nvSpPr>
          <p:cNvPr id="49"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s-ES" sz="4000" spc="-1" strike="noStrike">
                <a:solidFill>
                  <a:srgbClr val="ffffff"/>
                </a:solidFill>
                <a:latin typeface="Century Gothic"/>
              </a:rPr>
              <a:t>Pulse </a:t>
            </a:r>
            <a:r>
              <a:rPr b="0" lang="es-ES" sz="4000" spc="-1" strike="noStrike">
                <a:solidFill>
                  <a:srgbClr val="ffffff"/>
                </a:solidFill>
                <a:latin typeface="Century Gothic"/>
              </a:rPr>
              <a:t>para </a:t>
            </a:r>
            <a:r>
              <a:rPr b="0" lang="es-ES" sz="4000" spc="-1" strike="noStrike">
                <a:solidFill>
                  <a:srgbClr val="ffffff"/>
                </a:solidFill>
                <a:latin typeface="Century Gothic"/>
              </a:rPr>
              <a:t>edita</a:t>
            </a:r>
            <a:r>
              <a:rPr b="0" lang="es-ES" sz="4000" spc="-1" strike="noStrike">
                <a:solidFill>
                  <a:srgbClr val="ffffff"/>
                </a:solidFill>
                <a:latin typeface="Century Gothic"/>
              </a:rPr>
              <a:t>r el </a:t>
            </a:r>
            <a:r>
              <a:rPr b="0" lang="es-ES" sz="4000" spc="-1" strike="noStrike">
                <a:solidFill>
                  <a:srgbClr val="ffffff"/>
                </a:solidFill>
                <a:latin typeface="Century Gothic"/>
              </a:rPr>
              <a:t>form</a:t>
            </a:r>
            <a:r>
              <a:rPr b="0" lang="es-ES" sz="4000" spc="-1" strike="noStrike">
                <a:solidFill>
                  <a:srgbClr val="ffffff"/>
                </a:solidFill>
                <a:latin typeface="Century Gothic"/>
              </a:rPr>
              <a:t>ato </a:t>
            </a:r>
            <a:r>
              <a:rPr b="0" lang="es-ES" sz="4000" spc="-1" strike="noStrike">
                <a:solidFill>
                  <a:srgbClr val="ffffff"/>
                </a:solidFill>
                <a:latin typeface="Century Gothic"/>
              </a:rPr>
              <a:t>del </a:t>
            </a:r>
            <a:r>
              <a:rPr b="0" lang="es-ES" sz="4000" spc="-1" strike="noStrike">
                <a:solidFill>
                  <a:srgbClr val="ffffff"/>
                </a:solidFill>
                <a:latin typeface="Century Gothic"/>
              </a:rPr>
              <a:t>texto </a:t>
            </a:r>
            <a:r>
              <a:rPr b="0" lang="es-ES" sz="4000" spc="-1" strike="noStrike">
                <a:solidFill>
                  <a:srgbClr val="ffffff"/>
                </a:solidFill>
                <a:latin typeface="Century Gothic"/>
              </a:rPr>
              <a:t>de </a:t>
            </a:r>
            <a:r>
              <a:rPr b="0" lang="es-ES" sz="4000" spc="-1" strike="noStrike">
                <a:solidFill>
                  <a:srgbClr val="ffffff"/>
                </a:solidFill>
                <a:latin typeface="Century Gothic"/>
              </a:rPr>
              <a:t>título</a:t>
            </a:r>
            <a:endParaRPr b="0" lang="es-ES" sz="4000" spc="-1" strike="noStrike">
              <a:solidFill>
                <a:srgbClr val="ffffff"/>
              </a:solidFill>
              <a:latin typeface="Century Gothic"/>
            </a:endParaRPr>
          </a:p>
        </p:txBody>
      </p:sp>
      <p:sp>
        <p:nvSpPr>
          <p:cNvPr id="5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200" spc="-1" strike="noStrike">
                <a:solidFill>
                  <a:srgbClr val="ffffff"/>
                </a:solidFill>
                <a:latin typeface="Corbel"/>
              </a:rPr>
              <a:t>Pulse para editar el </a:t>
            </a:r>
            <a:r>
              <a:rPr b="0" lang="es-ES" sz="2200" spc="-1" strike="noStrike">
                <a:solidFill>
                  <a:srgbClr val="ffffff"/>
                </a:solidFill>
                <a:latin typeface="Corbel"/>
              </a:rPr>
              <a:t>formato de texto del </a:t>
            </a:r>
            <a:r>
              <a:rPr b="0" lang="es-ES" sz="2200" spc="-1" strike="noStrike">
                <a:solidFill>
                  <a:srgbClr val="ffffff"/>
                </a:solidFill>
                <a:latin typeface="Corbel"/>
              </a:rPr>
              <a:t>esquema</a:t>
            </a:r>
            <a:endParaRPr b="0" lang="es-ES" sz="2200" spc="-1" strike="noStrike">
              <a:solidFill>
                <a:srgbClr val="ffffff"/>
              </a:solidFill>
              <a:latin typeface="Corbel"/>
            </a:endParaRPr>
          </a:p>
          <a:p>
            <a:pPr lvl="1" marL="864000" indent="-324000">
              <a:lnSpc>
                <a:spcPct val="90000"/>
              </a:lnSpc>
              <a:spcBef>
                <a:spcPts val="1134"/>
              </a:spcBef>
              <a:buClr>
                <a:srgbClr val="000000"/>
              </a:buClr>
              <a:buSzPct val="75000"/>
              <a:buFont typeface="Symbol" charset="2"/>
              <a:buChar char=""/>
            </a:pPr>
            <a:r>
              <a:rPr b="0" lang="es-ES" sz="1800" spc="-1" strike="noStrike">
                <a:solidFill>
                  <a:srgbClr val="ffffff"/>
                </a:solidFill>
                <a:latin typeface="Corbel"/>
              </a:rPr>
              <a:t>Segundo nivel del </a:t>
            </a:r>
            <a:r>
              <a:rPr b="0" lang="es-ES" sz="1800" spc="-1" strike="noStrike">
                <a:solidFill>
                  <a:srgbClr val="ffffff"/>
                </a:solidFill>
                <a:latin typeface="Corbel"/>
              </a:rPr>
              <a:t>esquema</a:t>
            </a:r>
            <a:endParaRPr b="0" lang="es-ES" sz="1800" spc="-1" strike="noStrike">
              <a:solidFill>
                <a:srgbClr val="ffffff"/>
              </a:solidFill>
              <a:latin typeface="Corbel"/>
            </a:endParaRPr>
          </a:p>
          <a:p>
            <a:pPr lvl="2" marL="1296000" indent="-288000">
              <a:lnSpc>
                <a:spcPct val="90000"/>
              </a:lnSpc>
              <a:spcBef>
                <a:spcPts val="850"/>
              </a:spcBef>
              <a:buClr>
                <a:srgbClr val="000000"/>
              </a:buClr>
              <a:buSzPct val="45000"/>
              <a:buFont typeface="Wingdings" charset="2"/>
              <a:buChar char=""/>
            </a:pPr>
            <a:r>
              <a:rPr b="0" lang="es-ES" sz="1600" spc="-1" strike="noStrike">
                <a:solidFill>
                  <a:srgbClr val="ffffff"/>
                </a:solidFill>
                <a:latin typeface="Corbel"/>
              </a:rPr>
              <a:t>Tercer nivel del esquema</a:t>
            </a:r>
            <a:endParaRPr b="0" lang="es-ES" sz="1600" spc="-1" strike="noStrike">
              <a:solidFill>
                <a:srgbClr val="ffffff"/>
              </a:solidFill>
              <a:latin typeface="Corbel"/>
            </a:endParaRPr>
          </a:p>
          <a:p>
            <a:pPr lvl="3" marL="1728000" indent="-216000">
              <a:lnSpc>
                <a:spcPct val="90000"/>
              </a:lnSpc>
              <a:spcBef>
                <a:spcPts val="567"/>
              </a:spcBef>
              <a:buClr>
                <a:srgbClr val="000000"/>
              </a:buClr>
              <a:buSzPct val="75000"/>
              <a:buFont typeface="Symbol" charset="2"/>
              <a:buChar char=""/>
            </a:pPr>
            <a:r>
              <a:rPr b="0" lang="es-ES" sz="1600" spc="-1" strike="noStrike">
                <a:solidFill>
                  <a:srgbClr val="ffffff"/>
                </a:solidFill>
                <a:latin typeface="Corbel"/>
              </a:rPr>
              <a:t>Cuarto nivel del </a:t>
            </a:r>
            <a:r>
              <a:rPr b="0" lang="es-ES" sz="1600" spc="-1" strike="noStrike">
                <a:solidFill>
                  <a:srgbClr val="ffffff"/>
                </a:solidFill>
                <a:latin typeface="Corbel"/>
              </a:rPr>
              <a:t>esquema</a:t>
            </a:r>
            <a:endParaRPr b="0" lang="es-ES" sz="1600" spc="-1" strike="noStrike">
              <a:solidFill>
                <a:srgbClr val="ffffff"/>
              </a:solidFill>
              <a:latin typeface="Corbel"/>
            </a:endParaRPr>
          </a:p>
          <a:p>
            <a:pPr lvl="4" marL="2160000" indent="-216000">
              <a:lnSpc>
                <a:spcPct val="90000"/>
              </a:lnSpc>
              <a:spcBef>
                <a:spcPts val="283"/>
              </a:spcBef>
              <a:buClr>
                <a:srgbClr val="000000"/>
              </a:buClr>
              <a:buSzPct val="45000"/>
              <a:buFont typeface="Wingdings" charset="2"/>
              <a:buChar char=""/>
            </a:pPr>
            <a:r>
              <a:rPr b="0" lang="es-ES" sz="2000" spc="-1" strike="noStrike">
                <a:solidFill>
                  <a:srgbClr val="ffffff"/>
                </a:solidFill>
                <a:latin typeface="Corbel"/>
              </a:rPr>
              <a:t>Quinto nivel </a:t>
            </a:r>
            <a:r>
              <a:rPr b="0" lang="es-ES" sz="2000" spc="-1" strike="noStrike">
                <a:solidFill>
                  <a:srgbClr val="ffffff"/>
                </a:solidFill>
                <a:latin typeface="Corbel"/>
              </a:rPr>
              <a:t>del esquema</a:t>
            </a:r>
            <a:endParaRPr b="0" lang="es-ES" sz="2000" spc="-1" strike="noStrike">
              <a:solidFill>
                <a:srgbClr val="ffffff"/>
              </a:solidFill>
              <a:latin typeface="Corbel"/>
            </a:endParaRPr>
          </a:p>
          <a:p>
            <a:pPr lvl="5" marL="2592000" indent="-216000">
              <a:lnSpc>
                <a:spcPct val="90000"/>
              </a:lnSpc>
              <a:spcBef>
                <a:spcPts val="283"/>
              </a:spcBef>
              <a:buClr>
                <a:srgbClr val="000000"/>
              </a:buClr>
              <a:buSzPct val="45000"/>
              <a:buFont typeface="Wingdings" charset="2"/>
              <a:buChar char=""/>
            </a:pPr>
            <a:r>
              <a:rPr b="0" lang="es-ES" sz="2000" spc="-1" strike="noStrike">
                <a:solidFill>
                  <a:srgbClr val="ffffff"/>
                </a:solidFill>
                <a:latin typeface="Corbel"/>
              </a:rPr>
              <a:t>Sexto </a:t>
            </a:r>
            <a:r>
              <a:rPr b="0" lang="es-ES" sz="2000" spc="-1" strike="noStrike">
                <a:solidFill>
                  <a:srgbClr val="ffffff"/>
                </a:solidFill>
                <a:latin typeface="Corbel"/>
              </a:rPr>
              <a:t>nivel del </a:t>
            </a:r>
            <a:r>
              <a:rPr b="0" lang="es-ES" sz="2000" spc="-1" strike="noStrike">
                <a:solidFill>
                  <a:srgbClr val="ffffff"/>
                </a:solidFill>
                <a:latin typeface="Corbel"/>
              </a:rPr>
              <a:t>esquema</a:t>
            </a:r>
            <a:endParaRPr b="0" lang="es-ES" sz="2000" spc="-1" strike="noStrike">
              <a:solidFill>
                <a:srgbClr val="ffffff"/>
              </a:solidFill>
              <a:latin typeface="Corbel"/>
            </a:endParaRPr>
          </a:p>
          <a:p>
            <a:pPr lvl="6" marL="3024000" indent="-216000">
              <a:lnSpc>
                <a:spcPct val="90000"/>
              </a:lnSpc>
              <a:spcBef>
                <a:spcPts val="283"/>
              </a:spcBef>
              <a:buClr>
                <a:srgbClr val="000000"/>
              </a:buClr>
              <a:buSzPct val="45000"/>
              <a:buFont typeface="Wingdings" charset="2"/>
              <a:buChar char=""/>
            </a:pPr>
            <a:r>
              <a:rPr b="0" lang="es-ES" sz="2000" spc="-1" strike="noStrike">
                <a:solidFill>
                  <a:srgbClr val="ffffff"/>
                </a:solidFill>
                <a:latin typeface="Corbel"/>
              </a:rPr>
              <a:t>Sépti</a:t>
            </a:r>
            <a:r>
              <a:rPr b="0" lang="es-ES" sz="2000" spc="-1" strike="noStrike">
                <a:solidFill>
                  <a:srgbClr val="ffffff"/>
                </a:solidFill>
                <a:latin typeface="Corbel"/>
              </a:rPr>
              <a:t>mo </a:t>
            </a:r>
            <a:r>
              <a:rPr b="0" lang="es-ES" sz="2000" spc="-1" strike="noStrike">
                <a:solidFill>
                  <a:srgbClr val="ffffff"/>
                </a:solidFill>
                <a:latin typeface="Corbel"/>
              </a:rPr>
              <a:t>nivel </a:t>
            </a:r>
            <a:r>
              <a:rPr b="0" lang="es-ES" sz="2000" spc="-1" strike="noStrike">
                <a:solidFill>
                  <a:srgbClr val="ffffff"/>
                </a:solidFill>
                <a:latin typeface="Corbel"/>
              </a:rPr>
              <a:t>del </a:t>
            </a:r>
            <a:r>
              <a:rPr b="0" lang="es-ES" sz="2000" spc="-1" strike="noStrike">
                <a:solidFill>
                  <a:srgbClr val="ffffff"/>
                </a:solidFill>
                <a:latin typeface="Corbel"/>
              </a:rPr>
              <a:t>esque</a:t>
            </a:r>
            <a:r>
              <a:rPr b="0" lang="es-ES" sz="2000" spc="-1" strike="noStrike">
                <a:solidFill>
                  <a:srgbClr val="ffffff"/>
                </a:solidFill>
                <a:latin typeface="Corbel"/>
              </a:rPr>
              <a:t>ma</a:t>
            </a:r>
            <a:endParaRPr b="0" lang="es-ES"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87" name="Rectangle 6"/>
          <p:cNvSpPr/>
          <p:nvPr/>
        </p:nvSpPr>
        <p:spPr>
          <a:xfrm>
            <a:off x="360" y="176040"/>
            <a:ext cx="914148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685080" y="284040"/>
            <a:ext cx="7772040" cy="1508400"/>
          </a:xfrm>
          <a:prstGeom prst="rect">
            <a:avLst/>
          </a:prstGeom>
          <a:noFill/>
          <a:ln w="0">
            <a:noFill/>
          </a:ln>
        </p:spPr>
        <p:txBody>
          <a:bodyPr anchor="ctr">
            <a:noAutofit/>
          </a:bodyPr>
          <a:p>
            <a:pPr>
              <a:lnSpc>
                <a:spcPct val="85000"/>
              </a:lnSpc>
              <a:buNone/>
            </a:pPr>
            <a:r>
              <a:rPr b="0" lang="es-ES" sz="4000" spc="-1" strike="noStrike" cap="all">
                <a:solidFill>
                  <a:srgbClr val="099bdd"/>
                </a:solidFill>
                <a:latin typeface="Corbel"/>
              </a:rPr>
              <a:t>Hag</a:t>
            </a:r>
            <a:r>
              <a:rPr b="0" lang="es-ES" sz="4000" spc="-1" strike="noStrike" cap="all">
                <a:solidFill>
                  <a:srgbClr val="099bdd"/>
                </a:solidFill>
                <a:latin typeface="Corbel"/>
              </a:rPr>
              <a:t>a </a:t>
            </a:r>
            <a:r>
              <a:rPr b="0" lang="es-ES" sz="4000" spc="-1" strike="noStrike" cap="all">
                <a:solidFill>
                  <a:srgbClr val="099bdd"/>
                </a:solidFill>
                <a:latin typeface="Corbel"/>
              </a:rPr>
              <a:t>clic </a:t>
            </a:r>
            <a:r>
              <a:rPr b="0" lang="es-ES" sz="4000" spc="-1" strike="noStrike" cap="all">
                <a:solidFill>
                  <a:srgbClr val="099bdd"/>
                </a:solidFill>
                <a:latin typeface="Corbel"/>
              </a:rPr>
              <a:t>para </a:t>
            </a:r>
            <a:r>
              <a:rPr b="0" lang="es-ES" sz="4000" spc="-1" strike="noStrike" cap="all">
                <a:solidFill>
                  <a:srgbClr val="099bdd"/>
                </a:solidFill>
                <a:latin typeface="Corbel"/>
              </a:rPr>
              <a:t>mod</a:t>
            </a:r>
            <a:r>
              <a:rPr b="0" lang="es-ES" sz="4000" spc="-1" strike="noStrike" cap="all">
                <a:solidFill>
                  <a:srgbClr val="099bdd"/>
                </a:solidFill>
                <a:latin typeface="Corbel"/>
              </a:rPr>
              <a:t>ifica</a:t>
            </a:r>
            <a:r>
              <a:rPr b="0" lang="es-ES" sz="4000" spc="-1" strike="noStrike" cap="all">
                <a:solidFill>
                  <a:srgbClr val="099bdd"/>
                </a:solidFill>
                <a:latin typeface="Corbel"/>
              </a:rPr>
              <a:t>r el </a:t>
            </a:r>
            <a:r>
              <a:rPr b="0" lang="es-ES" sz="4000" spc="-1" strike="noStrike" cap="all">
                <a:solidFill>
                  <a:srgbClr val="099bdd"/>
                </a:solidFill>
                <a:latin typeface="Corbel"/>
              </a:rPr>
              <a:t>esti</a:t>
            </a:r>
            <a:r>
              <a:rPr b="0" lang="es-ES" sz="4000" spc="-1" strike="noStrike" cap="all">
                <a:solidFill>
                  <a:srgbClr val="099bdd"/>
                </a:solidFill>
                <a:latin typeface="Corbel"/>
              </a:rPr>
              <a:t>lo </a:t>
            </a:r>
            <a:r>
              <a:rPr b="0" lang="es-ES" sz="4000" spc="-1" strike="noStrike" cap="all">
                <a:solidFill>
                  <a:srgbClr val="099bdd"/>
                </a:solidFill>
                <a:latin typeface="Corbel"/>
              </a:rPr>
              <a:t>de </a:t>
            </a:r>
            <a:r>
              <a:rPr b="0" lang="es-ES" sz="4000" spc="-1" strike="noStrike" cap="all">
                <a:solidFill>
                  <a:srgbClr val="099bdd"/>
                </a:solidFill>
                <a:latin typeface="Corbel"/>
              </a:rPr>
              <a:t>títu</a:t>
            </a:r>
            <a:r>
              <a:rPr b="0" lang="es-ES" sz="4000" spc="-1" strike="noStrike" cap="all">
                <a:solidFill>
                  <a:srgbClr val="099bdd"/>
                </a:solidFill>
                <a:latin typeface="Corbel"/>
              </a:rPr>
              <a:t>lo </a:t>
            </a:r>
            <a:r>
              <a:rPr b="0" lang="es-ES" sz="4000" spc="-1" strike="noStrike" cap="all">
                <a:solidFill>
                  <a:srgbClr val="099bdd"/>
                </a:solidFill>
                <a:latin typeface="Corbel"/>
              </a:rPr>
              <a:t>del </a:t>
            </a:r>
            <a:r>
              <a:rPr b="0" lang="es-ES" sz="4000" spc="-1" strike="noStrike" cap="all">
                <a:solidFill>
                  <a:srgbClr val="099bdd"/>
                </a:solidFill>
                <a:latin typeface="Corbel"/>
              </a:rPr>
              <a:t>patr</a:t>
            </a:r>
            <a:r>
              <a:rPr b="0" lang="es-ES" sz="4000" spc="-1" strike="noStrike" cap="all">
                <a:solidFill>
                  <a:srgbClr val="099bdd"/>
                </a:solidFill>
                <a:latin typeface="Corbel"/>
              </a:rPr>
              <a:t>ón</a:t>
            </a:r>
            <a:endParaRPr b="0" lang="es-ES" sz="4000" spc="-1" strike="noStrike">
              <a:solidFill>
                <a:srgbClr val="ffffff"/>
              </a:solidFill>
              <a:latin typeface="Century Gothic"/>
            </a:endParaRPr>
          </a:p>
        </p:txBody>
      </p:sp>
      <p:sp>
        <p:nvSpPr>
          <p:cNvPr id="89" name="PlaceHolder 2"/>
          <p:cNvSpPr>
            <a:spLocks noGrp="1"/>
          </p:cNvSpPr>
          <p:nvPr>
            <p:ph type="body"/>
          </p:nvPr>
        </p:nvSpPr>
        <p:spPr>
          <a:xfrm>
            <a:off x="685080" y="2011680"/>
            <a:ext cx="7772040" cy="420588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s-ES" sz="2200" spc="-1" strike="noStrike">
                <a:solidFill>
                  <a:srgbClr val="ffffff"/>
                </a:solidFill>
                <a:latin typeface="Corbel"/>
              </a:rPr>
              <a:t>Haga clic para modificar el estilo de texto del patrón</a:t>
            </a:r>
            <a:endParaRPr b="0" lang="es-E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s-ES" sz="2000" spc="-1" strike="noStrike">
                <a:solidFill>
                  <a:srgbClr val="ffffff"/>
                </a:solidFill>
                <a:latin typeface="Corbel"/>
              </a:rPr>
              <a:t>Segundo nivel</a:t>
            </a:r>
            <a:endParaRPr b="0" lang="es-E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s-ES" sz="1800" spc="-1" strike="noStrike">
                <a:solidFill>
                  <a:srgbClr val="ffffff"/>
                </a:solidFill>
                <a:latin typeface="Corbel"/>
              </a:rPr>
              <a:t>Tercer nivel</a:t>
            </a:r>
            <a:endParaRPr b="0" lang="es-E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Cuarto nivel</a:t>
            </a:r>
            <a:endParaRPr b="0" lang="es-E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s-ES" sz="1600" spc="-1" strike="noStrike">
                <a:solidFill>
                  <a:srgbClr val="ffffff"/>
                </a:solidFill>
                <a:latin typeface="Corbel"/>
              </a:rPr>
              <a:t>Quinto nivel</a:t>
            </a:r>
            <a:endParaRPr b="0" lang="es-ES" sz="1600" spc="-1" strike="noStrike">
              <a:solidFill>
                <a:srgbClr val="ffffff"/>
              </a:solidFill>
              <a:latin typeface="Corbel"/>
            </a:endParaRPr>
          </a:p>
        </p:txBody>
      </p:sp>
      <p:sp>
        <p:nvSpPr>
          <p:cNvPr id="90" name="PlaceHolder 3"/>
          <p:cNvSpPr>
            <a:spLocks noGrp="1"/>
          </p:cNvSpPr>
          <p:nvPr>
            <p:ph type="dt" idx="7"/>
          </p:nvPr>
        </p:nvSpPr>
        <p:spPr>
          <a:xfrm>
            <a:off x="681480" y="6422760"/>
            <a:ext cx="2594520" cy="364680"/>
          </a:xfrm>
          <a:prstGeom prst="rect">
            <a:avLst/>
          </a:prstGeom>
          <a:noFill/>
          <a:ln w="0">
            <a:noFill/>
          </a:ln>
        </p:spPr>
        <p:txBody>
          <a:bodyPr rIns="45720" anchor="ctr">
            <a:noAutofit/>
          </a:bodyPr>
          <a:lstStyle>
            <a:lvl1pPr>
              <a:lnSpc>
                <a:spcPct val="100000"/>
              </a:lnSpc>
              <a:buNone/>
              <a:defRPr b="0" lang="es-ES" sz="1050" spc="-1" strike="noStrike">
                <a:solidFill>
                  <a:srgbClr val="ffffff"/>
                </a:solidFill>
                <a:latin typeface="Century Gothic"/>
              </a:defRPr>
            </a:lvl1pPr>
          </a:lstStyle>
          <a:p>
            <a:pPr>
              <a:lnSpc>
                <a:spcPct val="100000"/>
              </a:lnSpc>
              <a:buNone/>
            </a:pPr>
            <a:r>
              <a:rPr b="0" lang="es-ES" sz="1050" spc="-1" strike="noStrike">
                <a:solidFill>
                  <a:srgbClr val="ffffff"/>
                </a:solidFill>
                <a:latin typeface="Century Gothic"/>
              </a:rPr>
              <a:t>&lt;fecha/hora&gt;</a:t>
            </a:r>
            <a:endParaRPr b="0" lang="es-MX" sz="1050" spc="-1" strike="noStrike">
              <a:latin typeface="Times New Roman"/>
            </a:endParaRPr>
          </a:p>
        </p:txBody>
      </p:sp>
      <p:sp>
        <p:nvSpPr>
          <p:cNvPr id="91" name="PlaceHolder 4"/>
          <p:cNvSpPr>
            <a:spLocks noGrp="1"/>
          </p:cNvSpPr>
          <p:nvPr>
            <p:ph type="ftr" idx="8"/>
          </p:nvPr>
        </p:nvSpPr>
        <p:spPr>
          <a:xfrm>
            <a:off x="4191120" y="6422760"/>
            <a:ext cx="4060440" cy="364680"/>
          </a:xfrm>
          <a:prstGeom prst="rect">
            <a:avLst/>
          </a:prstGeom>
          <a:noFill/>
          <a:ln w="0">
            <a:noFill/>
          </a:ln>
        </p:spPr>
        <p:txBody>
          <a:bodyPr anchor="ctr">
            <a:noAutofit/>
          </a:bodyPr>
          <a:lstStyle>
            <a:lvl1pPr algn="ctr">
              <a:buNone/>
              <a:defRPr b="0" lang="es-MX" sz="1400" spc="-1" strike="noStrike">
                <a:latin typeface="Times New Roman"/>
              </a:defRPr>
            </a:lvl1pPr>
          </a:lstStyle>
          <a:p>
            <a:pPr algn="ctr">
              <a:buNone/>
            </a:pPr>
            <a:r>
              <a:rPr b="0" lang="es-MX" sz="1400" spc="-1" strike="noStrike">
                <a:latin typeface="Times New Roman"/>
              </a:rPr>
              <a:t>&lt;pie de página&gt;</a:t>
            </a:r>
            <a:endParaRPr b="0" lang="es-MX" sz="1400" spc="-1" strike="noStrike">
              <a:latin typeface="Times New Roman"/>
            </a:endParaRPr>
          </a:p>
        </p:txBody>
      </p:sp>
      <p:sp>
        <p:nvSpPr>
          <p:cNvPr id="92" name="PlaceHolder 5"/>
          <p:cNvSpPr>
            <a:spLocks noGrp="1"/>
          </p:cNvSpPr>
          <p:nvPr>
            <p:ph type="sldNum" idx="9"/>
          </p:nvPr>
        </p:nvSpPr>
        <p:spPr>
          <a:xfrm>
            <a:off x="8265240" y="6422760"/>
            <a:ext cx="709200" cy="364680"/>
          </a:xfrm>
          <a:prstGeom prst="rect">
            <a:avLst/>
          </a:prstGeom>
          <a:noFill/>
          <a:ln w="0">
            <a:noFill/>
          </a:ln>
        </p:spPr>
        <p:txBody>
          <a:bodyPr lIns="45720" anchor="ctr">
            <a:noAutofit/>
          </a:bodyPr>
          <a:lstStyle>
            <a:lvl1pPr>
              <a:lnSpc>
                <a:spcPct val="100000"/>
              </a:lnSpc>
              <a:buNone/>
              <a:defRPr b="0" lang="es-ES" sz="1200" spc="-1" strike="noStrike">
                <a:solidFill>
                  <a:srgbClr val="ffffff"/>
                </a:solidFill>
                <a:latin typeface="Century Gothic"/>
              </a:defRPr>
            </a:lvl1pPr>
          </a:lstStyle>
          <a:p>
            <a:pPr>
              <a:lnSpc>
                <a:spcPct val="100000"/>
              </a:lnSpc>
              <a:buNone/>
            </a:pPr>
            <a:fld id="{A0700015-C080-41DC-A882-BFA7F6024F09}" type="slidenum">
              <a:rPr b="0" lang="es-ES" sz="1200" spc="-1" strike="noStrike">
                <a:solidFill>
                  <a:srgbClr val="ffffff"/>
                </a:solidFill>
                <a:latin typeface="Century Gothic"/>
              </a:rPr>
              <a:t>&lt;número&gt;</a:t>
            </a:fld>
            <a:endParaRPr b="0" lang="es-MX"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1.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1.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0.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1.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1.xml"/>
</Relationships>
</file>

<file path=ppt/slides/_rels/slide2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9.wmf"/><Relationship Id="rId3" Type="http://schemas.openxmlformats.org/officeDocument/2006/relationships/image" Target="../media/image30.jpeg"/><Relationship Id="rId4" Type="http://schemas.openxmlformats.org/officeDocument/2006/relationships/image" Target="../media/image31.jpeg"/><Relationship Id="rId5" Type="http://schemas.openxmlformats.org/officeDocument/2006/relationships/image" Target="../media/image32.jpeg"/><Relationship Id="rId6" Type="http://schemas.openxmlformats.org/officeDocument/2006/relationships/image" Target="../media/image33.wmf"/><Relationship Id="rId7"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oleObject" Target="../embeddings/oleObject1.bin"/><Relationship Id="rId4" Type="http://schemas.openxmlformats.org/officeDocument/2006/relationships/image" Target="../media/image36.wmf"/><Relationship Id="rId5" Type="http://schemas.openxmlformats.org/officeDocument/2006/relationships/oleObject" Target="../embeddings/oleObject2.bin"/><Relationship Id="rId6" Type="http://schemas.openxmlformats.org/officeDocument/2006/relationships/image" Target="../media/image37.wmf"/><Relationship Id="rId7" Type="http://schemas.openxmlformats.org/officeDocument/2006/relationships/image" Target="../media/image38.wmf"/><Relationship Id="rId8" Type="http://schemas.openxmlformats.org/officeDocument/2006/relationships/image" Target="../media/image39.wmf"/><Relationship Id="rId9" Type="http://schemas.openxmlformats.org/officeDocument/2006/relationships/slideLayout" Target="../slideLayouts/slideLayout11.xml"/>
</Relationships>
</file>

<file path=ppt/slides/_rels/slide2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wmf"/><Relationship Id="rId3" Type="http://schemas.openxmlformats.org/officeDocument/2006/relationships/image" Target="../media/image44.wmf"/><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AutoShape 4"/>
          <p:cNvSpPr/>
          <p:nvPr/>
        </p:nvSpPr>
        <p:spPr>
          <a:xfrm>
            <a:off x="155520" y="-144360"/>
            <a:ext cx="304560" cy="304560"/>
          </a:xfrm>
          <a:prstGeom prst="rect">
            <a:avLst/>
          </a:prstGeom>
          <a:noFill/>
          <a:ln w="0">
            <a:noFill/>
          </a:ln>
        </p:spPr>
        <p:style>
          <a:lnRef idx="0"/>
          <a:fillRef idx="0"/>
          <a:effectRef idx="0"/>
          <a:fontRef idx="minor"/>
        </p:style>
      </p:sp>
      <p:pic>
        <p:nvPicPr>
          <p:cNvPr id="130" name="Picture 8" descr="https://upload.wikimedia.org/wikipedia/commons/thumb/5/5b/Escudo-facultad-ciencias-unam-escalable.svg/896px-Escudo-facultad-ciencias-unam-escalable.svg.png"/>
          <p:cNvPicPr/>
          <p:nvPr/>
        </p:nvPicPr>
        <p:blipFill>
          <a:blip r:embed="rId1"/>
          <a:stretch/>
        </p:blipFill>
        <p:spPr>
          <a:xfrm>
            <a:off x="7614360" y="180360"/>
            <a:ext cx="1317600" cy="1505880"/>
          </a:xfrm>
          <a:prstGeom prst="rect">
            <a:avLst/>
          </a:prstGeom>
          <a:ln w="0">
            <a:noFill/>
          </a:ln>
        </p:spPr>
      </p:pic>
      <p:pic>
        <p:nvPicPr>
          <p:cNvPr id="131" name="Picture 14" descr="http://arquitectura.unam.mx/uploads/8/1/1/0/8110907/_2634437_orig.png?131"/>
          <p:cNvPicPr/>
          <p:nvPr/>
        </p:nvPicPr>
        <p:blipFill>
          <a:blip r:embed="rId2"/>
          <a:stretch/>
        </p:blipFill>
        <p:spPr>
          <a:xfrm>
            <a:off x="0" y="160200"/>
            <a:ext cx="1691280" cy="1691280"/>
          </a:xfrm>
          <a:prstGeom prst="rect">
            <a:avLst/>
          </a:prstGeom>
          <a:ln w="0">
            <a:noFill/>
          </a:ln>
        </p:spPr>
      </p:pic>
      <p:pic>
        <p:nvPicPr>
          <p:cNvPr id="132" name="Imagen 18" descr=""/>
          <p:cNvPicPr/>
          <p:nvPr/>
        </p:nvPicPr>
        <p:blipFill>
          <a:blip r:embed="rId3"/>
          <a:stretch/>
        </p:blipFill>
        <p:spPr>
          <a:xfrm>
            <a:off x="2915640" y="260640"/>
            <a:ext cx="2744280" cy="1425600"/>
          </a:xfrm>
          <a:prstGeom prst="rect">
            <a:avLst/>
          </a:prstGeom>
          <a:ln w="0">
            <a:noFill/>
          </a:ln>
        </p:spPr>
      </p:pic>
      <p:sp>
        <p:nvSpPr>
          <p:cNvPr id="133" name="CuadroTexto 13"/>
          <p:cNvSpPr/>
          <p:nvPr/>
        </p:nvSpPr>
        <p:spPr>
          <a:xfrm>
            <a:off x="338760" y="5002920"/>
            <a:ext cx="84092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MX" sz="2800" spc="-1" strike="noStrike">
                <a:solidFill>
                  <a:srgbClr val="2c2c2c"/>
                </a:solidFill>
                <a:latin typeface="Arial"/>
              </a:rPr>
              <a:t>Carlos Yáñez Arenas</a:t>
            </a:r>
            <a:endParaRPr b="0" lang="es-MX" sz="2800" spc="-1" strike="noStrike">
              <a:latin typeface="Arial"/>
            </a:endParaRPr>
          </a:p>
          <a:p>
            <a:pPr algn="ctr">
              <a:lnSpc>
                <a:spcPct val="100000"/>
              </a:lnSpc>
              <a:buNone/>
            </a:pPr>
            <a:r>
              <a:rPr b="1" lang="es-MX" sz="2800" spc="-1" strike="noStrike">
                <a:solidFill>
                  <a:srgbClr val="2c2c2c"/>
                </a:solidFill>
                <a:latin typeface="Arial"/>
              </a:rPr>
              <a:t>Jorge Soberón</a:t>
            </a:r>
            <a:endParaRPr b="0" lang="es-MX" sz="2800" spc="-1" strike="noStrike">
              <a:latin typeface="Arial"/>
            </a:endParaRPr>
          </a:p>
        </p:txBody>
      </p:sp>
      <p:sp>
        <p:nvSpPr>
          <p:cNvPr id="134" name="Rectángulo 3"/>
          <p:cNvSpPr/>
          <p:nvPr/>
        </p:nvSpPr>
        <p:spPr>
          <a:xfrm>
            <a:off x="1026720" y="2273400"/>
            <a:ext cx="7081560" cy="2284560"/>
          </a:xfrm>
          <a:prstGeom prst="rect">
            <a:avLst/>
          </a:prstGeom>
          <a:noFill/>
          <a:ln w="0">
            <a:noFill/>
          </a:ln>
        </p:spPr>
        <p:style>
          <a:lnRef idx="0"/>
          <a:fillRef idx="0"/>
          <a:effectRef idx="0"/>
          <a:fontRef idx="minor"/>
        </p:style>
        <p:txBody>
          <a:bodyPr wrap="none" anchor="t">
            <a:spAutoFit/>
          </a:bodyPr>
          <a:p>
            <a:pPr algn="ctr">
              <a:lnSpc>
                <a:spcPct val="100000"/>
              </a:lnSpc>
              <a:buNone/>
            </a:pPr>
            <a:r>
              <a:rPr b="1" lang="es-ES" sz="4800" spc="-1" strike="noStrike">
                <a:solidFill>
                  <a:srgbClr val="ffff00"/>
                </a:solidFill>
                <a:latin typeface="Century Gothic"/>
              </a:rPr>
              <a:t>MaxEnt: abriendo la</a:t>
            </a:r>
            <a:endParaRPr b="0" lang="es-MX" sz="4800" spc="-1" strike="noStrike">
              <a:latin typeface="Arial"/>
            </a:endParaRPr>
          </a:p>
          <a:p>
            <a:pPr algn="ctr">
              <a:lnSpc>
                <a:spcPct val="100000"/>
              </a:lnSpc>
              <a:buNone/>
            </a:pPr>
            <a:r>
              <a:rPr b="1" lang="es-ES" sz="4800" spc="-1" strike="noStrike">
                <a:solidFill>
                  <a:srgbClr val="ffff00"/>
                </a:solidFill>
                <a:latin typeface="Century Gothic"/>
              </a:rPr>
              <a:t>caja negra…</a:t>
            </a:r>
            <a:endParaRPr b="0" lang="es-MX" sz="4800" spc="-1" strike="noStrike">
              <a:latin typeface="Arial"/>
            </a:endParaRPr>
          </a:p>
          <a:p>
            <a:pPr algn="ctr">
              <a:lnSpc>
                <a:spcPct val="100000"/>
              </a:lnSpc>
              <a:buNone/>
            </a:pPr>
            <a:r>
              <a:rPr b="1" lang="es-ES" sz="4800" spc="-1" strike="noStrike">
                <a:solidFill>
                  <a:srgbClr val="ffff00"/>
                </a:solidFill>
                <a:latin typeface="Century Gothic"/>
              </a:rPr>
              <a:t>un poco</a:t>
            </a:r>
            <a:endParaRPr b="0" lang="es-MX"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Ejemplo</a:t>
            </a:r>
            <a:endParaRPr b="0" lang="es-ES" sz="4000" spc="-1" strike="noStrike">
              <a:solidFill>
                <a:srgbClr val="ffffff"/>
              </a:solidFill>
              <a:latin typeface="Century Gothic"/>
            </a:endParaRPr>
          </a:p>
        </p:txBody>
      </p:sp>
      <p:sp>
        <p:nvSpPr>
          <p:cNvPr id="157" name="PlaceHolder 2"/>
          <p:cNvSpPr>
            <a:spLocks noGrp="1"/>
          </p:cNvSpPr>
          <p:nvPr>
            <p:ph/>
          </p:nvPr>
        </p:nvSpPr>
        <p:spPr>
          <a:xfrm>
            <a:off x="539640" y="2061000"/>
            <a:ext cx="8229240" cy="2416680"/>
          </a:xfrm>
          <a:prstGeom prst="rect">
            <a:avLst/>
          </a:prstGeom>
          <a:noFill/>
          <a:ln w="0">
            <a:noFill/>
          </a:ln>
        </p:spPr>
        <p:txBody>
          <a:bodyPr anchor="t">
            <a:normAutofit/>
          </a:bodyPr>
          <a:p>
            <a:pPr algn="just">
              <a:lnSpc>
                <a:spcPct val="90000"/>
              </a:lnSpc>
              <a:spcBef>
                <a:spcPts val="1199"/>
              </a:spcBef>
              <a:spcAft>
                <a:spcPts val="201"/>
              </a:spcAft>
              <a:buNone/>
              <a:tabLst>
                <a:tab algn="l" pos="0"/>
              </a:tabLst>
            </a:pPr>
            <a:r>
              <a:rPr b="1" lang="es-MX" sz="2800" spc="-1" strike="noStrike">
                <a:solidFill>
                  <a:srgbClr val="2c2c2c"/>
                </a:solidFill>
                <a:latin typeface="Corbel"/>
              </a:rPr>
              <a:t>La </a:t>
            </a:r>
            <a:r>
              <a:rPr b="1" lang="es-MX" sz="2800" spc="-1" strike="noStrike">
                <a:solidFill>
                  <a:srgbClr val="2c2c2c"/>
                </a:solidFill>
                <a:latin typeface="Corbel"/>
              </a:rPr>
              <a:t>entropía </a:t>
            </a:r>
            <a:r>
              <a:rPr b="1" lang="es-MX" sz="2800" spc="-1" strike="noStrike">
                <a:solidFill>
                  <a:srgbClr val="2c2c2c"/>
                </a:solidFill>
                <a:latin typeface="Corbel"/>
              </a:rPr>
              <a:t>se puede </a:t>
            </a:r>
            <a:r>
              <a:rPr b="1" lang="es-MX" sz="2800" spc="-1" strike="noStrike">
                <a:solidFill>
                  <a:srgbClr val="2c2c2c"/>
                </a:solidFill>
                <a:latin typeface="Corbel"/>
              </a:rPr>
              <a:t>calcular </a:t>
            </a:r>
            <a:r>
              <a:rPr b="1" lang="es-MX" sz="2800" spc="-1" strike="noStrike">
                <a:solidFill>
                  <a:srgbClr val="2c2c2c"/>
                </a:solidFill>
                <a:latin typeface="Corbel"/>
              </a:rPr>
              <a:t>de </a:t>
            </a:r>
            <a:r>
              <a:rPr b="1" lang="es-MX" sz="2800" spc="-1" strike="noStrike">
                <a:solidFill>
                  <a:srgbClr val="2c2c2c"/>
                </a:solidFill>
                <a:latin typeface="Corbel"/>
              </a:rPr>
              <a:t>acuerdo </a:t>
            </a:r>
            <a:r>
              <a:rPr b="1" lang="es-MX" sz="2800" spc="-1" strike="noStrike">
                <a:solidFill>
                  <a:srgbClr val="2c2c2c"/>
                </a:solidFill>
                <a:latin typeface="Corbel"/>
              </a:rPr>
              <a:t>con la </a:t>
            </a:r>
            <a:r>
              <a:rPr b="1" lang="es-MX" sz="2800" spc="-1" strike="noStrike">
                <a:solidFill>
                  <a:srgbClr val="2c2c2c"/>
                </a:solidFill>
                <a:latin typeface="Corbel"/>
              </a:rPr>
              <a:t>fórmula </a:t>
            </a:r>
            <a:r>
              <a:rPr b="1" lang="es-MX" sz="2800" spc="-1" strike="noStrike">
                <a:solidFill>
                  <a:srgbClr val="2c2c2c"/>
                </a:solidFill>
                <a:latin typeface="Corbel"/>
              </a:rPr>
              <a:t>de </a:t>
            </a:r>
            <a:r>
              <a:rPr b="1" lang="es-MX" sz="2800" spc="-1" strike="noStrike">
                <a:solidFill>
                  <a:srgbClr val="2c2c2c"/>
                </a:solidFill>
                <a:latin typeface="Corbel"/>
              </a:rPr>
              <a:t>Shannon </a:t>
            </a:r>
            <a:r>
              <a:rPr b="1" lang="es-MX" sz="2800" spc="-1" strike="noStrike">
                <a:solidFill>
                  <a:srgbClr val="2c2c2c"/>
                </a:solidFill>
                <a:latin typeface="Corbel"/>
              </a:rPr>
              <a:t>(1948) de </a:t>
            </a:r>
            <a:r>
              <a:rPr b="1" lang="es-MX" sz="2800" spc="-1" strike="noStrike">
                <a:solidFill>
                  <a:srgbClr val="2c2c2c"/>
                </a:solidFill>
                <a:latin typeface="Corbel"/>
              </a:rPr>
              <a:t>la </a:t>
            </a:r>
            <a:r>
              <a:rPr b="1" lang="es-MX" sz="2800" spc="-1" strike="noStrike">
                <a:solidFill>
                  <a:srgbClr val="2c2c2c"/>
                </a:solidFill>
                <a:latin typeface="Corbel"/>
              </a:rPr>
              <a:t>siguiente </a:t>
            </a:r>
            <a:r>
              <a:rPr b="1" lang="es-MX" sz="2800" spc="-1" strike="noStrike">
                <a:solidFill>
                  <a:srgbClr val="2c2c2c"/>
                </a:solidFill>
                <a:latin typeface="Corbel"/>
              </a:rPr>
              <a:t>manera:</a:t>
            </a:r>
            <a:endParaRPr b="0" lang="es-ES" sz="2800" spc="-1" strike="noStrike">
              <a:solidFill>
                <a:srgbClr val="ffffff"/>
              </a:solidFill>
              <a:latin typeface="Corbel"/>
            </a:endParaRPr>
          </a:p>
        </p:txBody>
      </p:sp>
      <p:pic>
        <p:nvPicPr>
          <p:cNvPr id="158" name="Picture 2" descr="Claude Shannon 07.jpg"/>
          <p:cNvPicPr/>
          <p:nvPr/>
        </p:nvPicPr>
        <p:blipFill>
          <a:blip r:embed="rId1"/>
          <a:stretch/>
        </p:blipFill>
        <p:spPr>
          <a:xfrm>
            <a:off x="5940000" y="3429000"/>
            <a:ext cx="2304000" cy="2953440"/>
          </a:xfrm>
          <a:prstGeom prst="rect">
            <a:avLst/>
          </a:prstGeom>
          <a:ln w="0">
            <a:noFill/>
          </a:ln>
        </p:spPr>
      </p:pic>
      <p:sp>
        <p:nvSpPr>
          <p:cNvPr id="159" name="CuadroTexto 3"/>
          <p:cNvSpPr/>
          <p:nvPr/>
        </p:nvSpPr>
        <p:spPr>
          <a:xfrm>
            <a:off x="5830200" y="6385320"/>
            <a:ext cx="2589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s-MX" sz="1800" spc="-1" strike="noStrike">
                <a:solidFill>
                  <a:srgbClr val="ffffff"/>
                </a:solidFill>
                <a:latin typeface="Century Gothic"/>
              </a:rPr>
              <a:t>Claude E. Shannon</a:t>
            </a:r>
            <a:endParaRPr b="0" lang="es-MX" sz="1800" spc="-1" strike="noStrike">
              <a:latin typeface="Arial"/>
            </a:endParaRPr>
          </a:p>
        </p:txBody>
      </p:sp>
      <p:pic>
        <p:nvPicPr>
          <p:cNvPr id="160" name="Picture 3" descr=""/>
          <p:cNvPicPr/>
          <p:nvPr/>
        </p:nvPicPr>
        <p:blipFill>
          <a:blip r:embed="rId2"/>
          <a:srcRect l="18407" t="0" r="60785" b="59198"/>
          <a:stretch/>
        </p:blipFill>
        <p:spPr>
          <a:xfrm>
            <a:off x="1403640" y="3953520"/>
            <a:ext cx="3092760" cy="104868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Ejemplo</a:t>
            </a:r>
            <a:endParaRPr b="0" lang="es-ES" sz="4000" spc="-1" strike="noStrike">
              <a:solidFill>
                <a:srgbClr val="ffffff"/>
              </a:solidFill>
              <a:latin typeface="Century Gothic"/>
            </a:endParaRPr>
          </a:p>
        </p:txBody>
      </p:sp>
      <p:sp>
        <p:nvSpPr>
          <p:cNvPr id="162" name="PlaceHolder 2"/>
          <p:cNvSpPr>
            <a:spLocks noGrp="1"/>
          </p:cNvSpPr>
          <p:nvPr>
            <p:ph/>
          </p:nvPr>
        </p:nvSpPr>
        <p:spPr>
          <a:xfrm>
            <a:off x="539640" y="2061000"/>
            <a:ext cx="8229240" cy="2416680"/>
          </a:xfrm>
          <a:prstGeom prst="rect">
            <a:avLst/>
          </a:prstGeom>
          <a:noFill/>
          <a:ln w="0">
            <a:noFill/>
          </a:ln>
        </p:spPr>
        <p:txBody>
          <a:bodyPr anchor="t">
            <a:normAutofit/>
          </a:bodyPr>
          <a:p>
            <a:pPr algn="just">
              <a:lnSpc>
                <a:spcPct val="90000"/>
              </a:lnSpc>
              <a:spcBef>
                <a:spcPts val="1199"/>
              </a:spcBef>
              <a:spcAft>
                <a:spcPts val="201"/>
              </a:spcAft>
              <a:buNone/>
              <a:tabLst>
                <a:tab algn="l" pos="0"/>
              </a:tabLst>
            </a:pPr>
            <a:r>
              <a:rPr b="1" lang="es-MX" sz="2800" spc="-1" strike="noStrike">
                <a:solidFill>
                  <a:srgbClr val="2c2c2c"/>
                </a:solidFill>
                <a:latin typeface="Corbel"/>
              </a:rPr>
              <a:t>¿Cuál es </a:t>
            </a:r>
            <a:r>
              <a:rPr b="1" lang="es-MX" sz="2800" spc="-1" strike="noStrike">
                <a:solidFill>
                  <a:srgbClr val="2c2c2c"/>
                </a:solidFill>
                <a:latin typeface="Corbel"/>
              </a:rPr>
              <a:t>la </a:t>
            </a:r>
            <a:r>
              <a:rPr b="1" lang="es-MX" sz="2800" spc="-1" strike="noStrike">
                <a:solidFill>
                  <a:srgbClr val="2c2c2c"/>
                </a:solidFill>
                <a:latin typeface="Corbel"/>
              </a:rPr>
              <a:t>manera </a:t>
            </a:r>
            <a:r>
              <a:rPr b="1" lang="es-MX" sz="2800" spc="-1" strike="noStrike">
                <a:solidFill>
                  <a:srgbClr val="2c2c2c"/>
                </a:solidFill>
                <a:latin typeface="Corbel"/>
              </a:rPr>
              <a:t>más </a:t>
            </a:r>
            <a:r>
              <a:rPr b="1" lang="es-MX" sz="2800" spc="-1" strike="noStrike">
                <a:solidFill>
                  <a:srgbClr val="2c2c2c"/>
                </a:solidFill>
                <a:latin typeface="Corbel"/>
              </a:rPr>
              <a:t>probable </a:t>
            </a:r>
            <a:r>
              <a:rPr b="1" lang="es-MX" sz="2800" spc="-1" strike="noStrike">
                <a:solidFill>
                  <a:srgbClr val="2c2c2c"/>
                </a:solidFill>
                <a:latin typeface="Corbel"/>
              </a:rPr>
              <a:t>en que </a:t>
            </a:r>
            <a:r>
              <a:rPr b="1" lang="es-MX" sz="2800" spc="-1" strike="noStrike">
                <a:solidFill>
                  <a:srgbClr val="2c2c2c"/>
                </a:solidFill>
                <a:latin typeface="Corbel"/>
              </a:rPr>
              <a:t>estén </a:t>
            </a:r>
            <a:r>
              <a:rPr b="1" lang="es-MX" sz="2800" spc="-1" strike="noStrike">
                <a:solidFill>
                  <a:srgbClr val="2c2c2c"/>
                </a:solidFill>
                <a:latin typeface="Corbel"/>
              </a:rPr>
              <a:t>distribuid</a:t>
            </a:r>
            <a:r>
              <a:rPr b="1" lang="es-MX" sz="2800" spc="-1" strike="noStrike">
                <a:solidFill>
                  <a:srgbClr val="2c2c2c"/>
                </a:solidFill>
                <a:latin typeface="Corbel"/>
              </a:rPr>
              <a:t>as las </a:t>
            </a:r>
            <a:r>
              <a:rPr b="1" lang="es-MX" sz="2800" spc="-1" strike="noStrike">
                <a:solidFill>
                  <a:srgbClr val="2c2c2c"/>
                </a:solidFill>
                <a:latin typeface="Corbel"/>
              </a:rPr>
              <a:t>chelas?</a:t>
            </a:r>
            <a:endParaRPr b="0" lang="es-ES" sz="2800" spc="-1" strike="noStrike">
              <a:solidFill>
                <a:srgbClr val="ffffff"/>
              </a:solidFill>
              <a:latin typeface="Corbel"/>
            </a:endParaRPr>
          </a:p>
        </p:txBody>
      </p:sp>
      <p:graphicFrame>
        <p:nvGraphicFramePr>
          <p:cNvPr id="163" name="Tabla 2"/>
          <p:cNvGraphicFramePr/>
          <p:nvPr/>
        </p:nvGraphicFramePr>
        <p:xfrm>
          <a:off x="1331640" y="3573000"/>
          <a:ext cx="6095520" cy="1482840"/>
        </p:xfrm>
        <a:graphic>
          <a:graphicData uri="http://schemas.openxmlformats.org/drawingml/2006/table">
            <a:tbl>
              <a:tblPr/>
              <a:tblGrid>
                <a:gridCol w="1523880"/>
                <a:gridCol w="1523880"/>
                <a:gridCol w="1523880"/>
                <a:gridCol w="1523880"/>
              </a:tblGrid>
              <a:tr h="370800">
                <a:tc>
                  <a:txBody>
                    <a:bodyPr anchor="t">
                      <a:noAutofit/>
                    </a:bodyPr>
                    <a:p>
                      <a:pPr algn="ctr">
                        <a:lnSpc>
                          <a:spcPct val="100000"/>
                        </a:lnSpc>
                        <a:buNone/>
                      </a:pPr>
                      <a:r>
                        <a:rPr b="1" lang="es-MX" sz="2800" spc="-1" strike="noStrike">
                          <a:solidFill>
                            <a:srgbClr val="2c2c2c"/>
                          </a:solidFill>
                          <a:latin typeface="Corbel"/>
                        </a:rPr>
                        <a:t>Caja 1</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Caja 2</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Caja 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Entropía</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r>
              <a:tr h="370800">
                <a:tc>
                  <a:txBody>
                    <a:bodyPr anchor="t">
                      <a:noAutofit/>
                    </a:bodyPr>
                    <a:p>
                      <a:pPr algn="ctr">
                        <a:lnSpc>
                          <a:spcPct val="100000"/>
                        </a:lnSpc>
                        <a:buNone/>
                      </a:pPr>
                      <a:r>
                        <a:rPr b="0" lang="es-MX" sz="2800" spc="-1" strike="noStrike">
                          <a:solidFill>
                            <a:srgbClr val="2c2c2c"/>
                          </a:solidFill>
                          <a:latin typeface="Corbel"/>
                        </a:rPr>
                        <a:t>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1.10</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r h="370800">
                <a:tc>
                  <a:txBody>
                    <a:bodyPr anchor="t">
                      <a:noAutofit/>
                    </a:bodyPr>
                    <a:p>
                      <a:pPr algn="ctr">
                        <a:lnSpc>
                          <a:spcPct val="100000"/>
                        </a:lnSpc>
                        <a:buNone/>
                      </a:pPr>
                      <a:r>
                        <a:rPr b="0" lang="es-MX" sz="2800" spc="-1" strike="noStrike">
                          <a:solidFill>
                            <a:srgbClr val="2c2c2c"/>
                          </a:solidFill>
                          <a:latin typeface="Corbel"/>
                        </a:rPr>
                        <a:t>1</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2800" spc="-1" strike="noStrike">
                          <a:solidFill>
                            <a:srgbClr val="2c2c2c"/>
                          </a:solidFill>
                          <a:latin typeface="Corbel"/>
                        </a:rPr>
                        <a:t>5</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2800" spc="-1" strike="noStrike">
                          <a:solidFill>
                            <a:srgbClr val="2c2c2c"/>
                          </a:solidFill>
                          <a:latin typeface="Corbel"/>
                        </a:rPr>
                        <a:t>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2800" spc="-1" strike="noStrike">
                          <a:solidFill>
                            <a:srgbClr val="2c2c2c"/>
                          </a:solidFill>
                          <a:latin typeface="Corbel"/>
                        </a:rPr>
                        <a:t>0.94</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r>
              <a:tr h="370800">
                <a:tc>
                  <a:txBody>
                    <a:bodyPr anchor="t">
                      <a:noAutofit/>
                    </a:bodyPr>
                    <a:p>
                      <a:pPr algn="ctr">
                        <a:lnSpc>
                          <a:spcPct val="100000"/>
                        </a:lnSpc>
                        <a:buNone/>
                      </a:pPr>
                      <a:r>
                        <a:rPr b="0" lang="es-MX" sz="2800" spc="-1" strike="noStrike">
                          <a:solidFill>
                            <a:srgbClr val="2c2c2c"/>
                          </a:solidFill>
                          <a:latin typeface="Corbel"/>
                        </a:rPr>
                        <a:t>1</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1</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7</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2800" spc="-1" strike="noStrike">
                          <a:solidFill>
                            <a:srgbClr val="2c2c2c"/>
                          </a:solidFill>
                          <a:latin typeface="Corbel"/>
                        </a:rPr>
                        <a:t>0.68</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bl>
          </a:graphicData>
        </a:graphic>
      </p:graphicFrame>
      <p:sp>
        <p:nvSpPr>
          <p:cNvPr id="164" name="CuadroTexto 3"/>
          <p:cNvSpPr/>
          <p:nvPr/>
        </p:nvSpPr>
        <p:spPr>
          <a:xfrm>
            <a:off x="-50040" y="6165360"/>
            <a:ext cx="5049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s-MX" sz="1800" spc="-1" strike="noStrike">
                <a:solidFill>
                  <a:srgbClr val="ffffff"/>
                </a:solidFill>
                <a:latin typeface="Century Gothic"/>
              </a:rPr>
              <a:t>Distribución uniforme y más probable</a:t>
            </a:r>
            <a:endParaRPr b="0" lang="es-MX" sz="1800" spc="-1" strike="noStrike">
              <a:latin typeface="Arial"/>
            </a:endParaRPr>
          </a:p>
        </p:txBody>
      </p:sp>
      <p:sp>
        <p:nvSpPr>
          <p:cNvPr id="165" name="Rectángulo 4"/>
          <p:cNvSpPr/>
          <p:nvPr/>
        </p:nvSpPr>
        <p:spPr>
          <a:xfrm>
            <a:off x="1187640" y="4428000"/>
            <a:ext cx="6480360" cy="575640"/>
          </a:xfrm>
          <a:prstGeom prst="rect">
            <a:avLst/>
          </a:prstGeom>
          <a:noFill/>
          <a:ln w="3810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66" name="Conector recto 6"/>
          <p:cNvSpPr/>
          <p:nvPr/>
        </p:nvSpPr>
        <p:spPr>
          <a:xfrm flipH="1">
            <a:off x="2051640" y="5003640"/>
            <a:ext cx="576000" cy="1161360"/>
          </a:xfrm>
          <a:prstGeom prst="line">
            <a:avLst/>
          </a:prstGeom>
          <a:ln w="38100">
            <a:solidFill>
              <a:srgbClr val="ff0000"/>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65"/>
                                        </p:tgtEl>
                                        <p:attrNameLst>
                                          <p:attrName>style.visibility</p:attrName>
                                        </p:attrNameLst>
                                      </p:cBhvr>
                                      <p:to>
                                        <p:strVal val="visible"/>
                                      </p:to>
                                    </p:set>
                                    <p:animEffect filter="fade" transition="in">
                                      <p:cBhvr additive="repl">
                                        <p:cTn id="21" dur="500"/>
                                        <p:tgtEl>
                                          <p:spTgt spid="165"/>
                                        </p:tgtEl>
                                      </p:cBhvr>
                                    </p:animEffect>
                                  </p:childTnLst>
                                </p:cTn>
                              </p:par>
                              <p:par>
                                <p:cTn id="22" nodeType="withEffect" fill="hold" presetClass="entr" presetID="10">
                                  <p:stCondLst>
                                    <p:cond delay="0"/>
                                  </p:stCondLst>
                                  <p:childTnLst>
                                    <p:set>
                                      <p:cBhvr>
                                        <p:cTn id="23" dur="1" fill="hold">
                                          <p:stCondLst>
                                            <p:cond delay="0"/>
                                          </p:stCondLst>
                                        </p:cTn>
                                        <p:tgtEl>
                                          <p:spTgt spid="166"/>
                                        </p:tgtEl>
                                        <p:attrNameLst>
                                          <p:attrName>style.visibility</p:attrName>
                                        </p:attrNameLst>
                                      </p:cBhvr>
                                      <p:to>
                                        <p:strVal val="visible"/>
                                      </p:to>
                                    </p:set>
                                    <p:animEffect filter="fade" transition="in">
                                      <p:cBhvr additive="repl">
                                        <p:cTn id="24" dur="500"/>
                                        <p:tgtEl>
                                          <p:spTgt spid="166"/>
                                        </p:tgtEl>
                                      </p:cBhvr>
                                    </p:animEffect>
                                  </p:childTnLst>
                                </p:cTn>
                              </p:par>
                              <p:par>
                                <p:cTn id="25" nodeType="withEffect" fill="hold" presetClass="entr" presetID="10">
                                  <p:stCondLst>
                                    <p:cond delay="0"/>
                                  </p:stCondLst>
                                  <p:childTnLst>
                                    <p:set>
                                      <p:cBhvr>
                                        <p:cTn id="26" dur="1" fill="hold">
                                          <p:stCondLst>
                                            <p:cond delay="0"/>
                                          </p:stCondLst>
                                        </p:cTn>
                                        <p:tgtEl>
                                          <p:spTgt spid="164"/>
                                        </p:tgtEl>
                                        <p:attrNameLst>
                                          <p:attrName>style.visibility</p:attrName>
                                        </p:attrNameLst>
                                      </p:cBhvr>
                                      <p:to>
                                        <p:strVal val="visible"/>
                                      </p:to>
                                    </p:set>
                                    <p:animEffect filter="fade" transition="in">
                                      <p:cBhvr additive="repl">
                                        <p:cTn id="27"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mc:AlternateContent>
        <mc:Choice xmlns:a14="http://schemas.microsoft.com/office/drawing/2010/main" Requires="a14">
          <p:sp>
            <p:nvSpPr>
              <p:cNvPr id="167" name=""/>
              <p:cNvSpPr txBox="1"/>
              <p:nvPr/>
            </p:nvSpPr>
            <p:spPr>
              <a:xfrm>
                <a:off x="1080000" y="1980000"/>
                <a:ext cx="6845040" cy="3221640"/>
              </a:xfrm>
              <a:prstGeom prst="rect">
                <a:avLst/>
              </a:prstGeom>
            </p:spPr>
            <p:txBody>
              <a:bodyPr/>
              <a:p>
                <a14:m>
                  <m:oMath xmlns:m="http://schemas.openxmlformats.org/officeDocument/2006/math">
                    <m:eqArr>
                      <m:e>
                        <m:sSub>
                          <m:e>
                            <m:r>
                              <m:t xml:space="preserve">p</m:t>
                            </m:r>
                          </m:e>
                          <m:sub>
                            <m:r>
                              <m:t xml:space="preserve">i</m:t>
                            </m:r>
                          </m:sub>
                        </m:sSub>
                        <m:r>
                          <m:t xml:space="preserve">=</m:t>
                        </m:r>
                        <m:f>
                          <m:num>
                            <m:r>
                              <m:t xml:space="preserve">1</m:t>
                            </m:r>
                          </m:num>
                          <m:den>
                            <m:r>
                              <m:t xml:space="preserve">n</m:t>
                            </m:r>
                          </m:den>
                        </m:f>
                      </m:e>
                      <m:e/>
                      <m:e>
                        <m:r>
                          <m:t xml:space="preserve">n</m:t>
                        </m:r>
                        <m:r>
                          <m:t xml:space="preserve">=</m:t>
                        </m:r>
                        <m:r>
                          <m:t xml:space="preserve">3</m:t>
                        </m:r>
                      </m:e>
                      <m:e/>
                      <m:e>
                        <m:r>
                          <m:t xml:space="preserve">H</m:t>
                        </m:r>
                        <m:r>
                          <m:t xml:space="preserve">=</m:t>
                        </m:r>
                        <m:r>
                          <m:t xml:space="preserve">−</m:t>
                        </m:r>
                        <m:d>
                          <m:dPr>
                            <m:begChr m:val="("/>
                            <m:endChr m:val=")"/>
                          </m:dPr>
                          <m:e>
                            <m:f>
                              <m:num>
                                <m:r>
                                  <m:t xml:space="preserve">3</m:t>
                                </m:r>
                              </m:num>
                              <m:den>
                                <m:r>
                                  <m:t xml:space="preserve">9</m:t>
                                </m:r>
                              </m:den>
                            </m:f>
                            <m:r>
                              <m:t xml:space="preserve">×</m:t>
                            </m:r>
                            <m:r>
                              <m:t xml:space="preserve">ln</m:t>
                            </m:r>
                            <m:f>
                              <m:num>
                                <m:r>
                                  <m:t xml:space="preserve">3</m:t>
                                </m:r>
                              </m:num>
                              <m:den>
                                <m:r>
                                  <m:t xml:space="preserve">9</m:t>
                                </m:r>
                              </m:den>
                            </m:f>
                          </m:e>
                        </m:d>
                        <m:r>
                          <m:t xml:space="preserve">+</m:t>
                        </m:r>
                        <m:d>
                          <m:dPr>
                            <m:begChr m:val="("/>
                            <m:endChr m:val=")"/>
                          </m:dPr>
                          <m:e>
                            <m:f>
                              <m:num>
                                <m:r>
                                  <m:t xml:space="preserve">3</m:t>
                                </m:r>
                              </m:num>
                              <m:den>
                                <m:r>
                                  <m:t xml:space="preserve">9</m:t>
                                </m:r>
                              </m:den>
                            </m:f>
                            <m:r>
                              <m:t xml:space="preserve">×</m:t>
                            </m:r>
                            <m:r>
                              <m:t xml:space="preserve">ln</m:t>
                            </m:r>
                            <m:f>
                              <m:num>
                                <m:r>
                                  <m:t xml:space="preserve">3</m:t>
                                </m:r>
                              </m:num>
                              <m:den>
                                <m:r>
                                  <m:t xml:space="preserve">9</m:t>
                                </m:r>
                              </m:den>
                            </m:f>
                          </m:e>
                        </m:d>
                        <m:r>
                          <m:t xml:space="preserve">+</m:t>
                        </m:r>
                        <m:d>
                          <m:dPr>
                            <m:begChr m:val="("/>
                            <m:endChr m:val=")"/>
                          </m:dPr>
                          <m:e>
                            <m:f>
                              <m:num>
                                <m:r>
                                  <m:t xml:space="preserve">3</m:t>
                                </m:r>
                              </m:num>
                              <m:den>
                                <m:r>
                                  <m:t xml:space="preserve">9</m:t>
                                </m:r>
                              </m:den>
                            </m:f>
                            <m:r>
                              <m:t xml:space="preserve">×</m:t>
                            </m:r>
                            <m:r>
                              <m:t xml:space="preserve">ln</m:t>
                            </m:r>
                            <m:f>
                              <m:num>
                                <m:r>
                                  <m:t xml:space="preserve">3</m:t>
                                </m:r>
                              </m:num>
                              <m:den>
                                <m:r>
                                  <m:t xml:space="preserve">9</m:t>
                                </m:r>
                              </m:den>
                            </m:f>
                          </m:e>
                        </m:d>
                        <m:r>
                          <m:t xml:space="preserve">≈</m:t>
                        </m:r>
                        <m:r>
                          <m:t xml:space="preserve">1.1</m:t>
                        </m:r>
                      </m:e>
                    </m:eqArr>
                  </m:oMath>
                </a14:m>
              </a:p>
            </p:txBody>
          </p:sp>
        </mc:Choice>
        <mc:Fallback/>
      </mc:AlternateContent>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Imagen 1" descr=""/>
          <p:cNvPicPr/>
          <p:nvPr/>
        </p:nvPicPr>
        <p:blipFill>
          <a:blip r:embed="rId1"/>
          <a:stretch/>
        </p:blipFill>
        <p:spPr>
          <a:xfrm>
            <a:off x="420840" y="1052280"/>
            <a:ext cx="8265600" cy="525636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Ejemplo</a:t>
            </a:r>
            <a:endParaRPr b="0" lang="es-ES" sz="4000" spc="-1" strike="noStrike">
              <a:solidFill>
                <a:srgbClr val="ffffff"/>
              </a:solidFill>
              <a:latin typeface="Century Gothic"/>
            </a:endParaRPr>
          </a:p>
        </p:txBody>
      </p:sp>
      <p:sp>
        <p:nvSpPr>
          <p:cNvPr id="170" name="PlaceHolder 2"/>
          <p:cNvSpPr>
            <a:spLocks noGrp="1"/>
          </p:cNvSpPr>
          <p:nvPr>
            <p:ph/>
          </p:nvPr>
        </p:nvSpPr>
        <p:spPr>
          <a:xfrm>
            <a:off x="455400" y="1398960"/>
            <a:ext cx="8229240" cy="2416680"/>
          </a:xfrm>
          <a:prstGeom prst="rect">
            <a:avLst/>
          </a:prstGeom>
          <a:noFill/>
          <a:ln w="0">
            <a:noFill/>
          </a:ln>
        </p:spPr>
        <p:txBody>
          <a:bodyPr anchor="t">
            <a:normAutofit/>
          </a:bodyPr>
          <a:p>
            <a:pPr algn="just">
              <a:lnSpc>
                <a:spcPct val="90000"/>
              </a:lnSpc>
              <a:spcBef>
                <a:spcPts val="1199"/>
              </a:spcBef>
              <a:spcAft>
                <a:spcPts val="201"/>
              </a:spcAft>
              <a:buNone/>
              <a:tabLst>
                <a:tab algn="l" pos="0"/>
              </a:tabLst>
            </a:pPr>
            <a:r>
              <a:rPr b="1" lang="es-MX" sz="2800" spc="-1" strike="noStrike">
                <a:solidFill>
                  <a:srgbClr val="2c2c2c"/>
                </a:solidFill>
                <a:latin typeface="Corbel"/>
              </a:rPr>
              <a:t>¿Cuál es la manera más probable en que estén distribuidas las chelas si sabemos que en la caja 2 hay 5?</a:t>
            </a:r>
            <a:endParaRPr b="0" lang="es-ES" sz="2800" spc="-1" strike="noStrike">
              <a:solidFill>
                <a:srgbClr val="ffffff"/>
              </a:solidFill>
              <a:latin typeface="Corbel"/>
            </a:endParaRPr>
          </a:p>
        </p:txBody>
      </p:sp>
      <p:graphicFrame>
        <p:nvGraphicFramePr>
          <p:cNvPr id="171" name="Tabla 2"/>
          <p:cNvGraphicFramePr/>
          <p:nvPr/>
        </p:nvGraphicFramePr>
        <p:xfrm>
          <a:off x="1238040" y="4111560"/>
          <a:ext cx="6095520" cy="1482840"/>
        </p:xfrm>
        <a:graphic>
          <a:graphicData uri="http://schemas.openxmlformats.org/drawingml/2006/table">
            <a:tbl>
              <a:tblPr/>
              <a:tblGrid>
                <a:gridCol w="1523880"/>
                <a:gridCol w="1523880"/>
                <a:gridCol w="1523880"/>
                <a:gridCol w="1523880"/>
              </a:tblGrid>
              <a:tr h="370800">
                <a:tc>
                  <a:txBody>
                    <a:bodyPr anchor="t">
                      <a:noAutofit/>
                    </a:bodyPr>
                    <a:p>
                      <a:pPr algn="ctr">
                        <a:lnSpc>
                          <a:spcPct val="100000"/>
                        </a:lnSpc>
                        <a:buNone/>
                      </a:pPr>
                      <a:r>
                        <a:rPr b="1" lang="es-MX" sz="1600" spc="-1" strike="noStrike">
                          <a:solidFill>
                            <a:srgbClr val="2c2c2c"/>
                          </a:solidFill>
                          <a:latin typeface="Corbel"/>
                        </a:rPr>
                        <a:t>Caja 1</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1600" spc="-1" strike="noStrike">
                          <a:solidFill>
                            <a:srgbClr val="2c2c2c"/>
                          </a:solidFill>
                          <a:latin typeface="Corbel"/>
                        </a:rPr>
                        <a:t>Caja 2</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1600" spc="-1" strike="noStrike">
                          <a:solidFill>
                            <a:srgbClr val="2c2c2c"/>
                          </a:solidFill>
                          <a:latin typeface="Corbel"/>
                        </a:rPr>
                        <a:t>Caja 3</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1600" spc="-1" strike="noStrike">
                          <a:solidFill>
                            <a:srgbClr val="2c2c2c"/>
                          </a:solidFill>
                          <a:latin typeface="Corbel"/>
                        </a:rPr>
                        <a:t>Entropía</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r>
              <a:tr h="370800">
                <a:tc>
                  <a:txBody>
                    <a:bodyPr anchor="t">
                      <a:noAutofit/>
                    </a:bodyPr>
                    <a:p>
                      <a:pPr algn="ctr">
                        <a:lnSpc>
                          <a:spcPct val="100000"/>
                        </a:lnSpc>
                        <a:buNone/>
                      </a:pPr>
                      <a:r>
                        <a:rPr b="0" lang="es-MX" sz="1600" spc="-1" strike="noStrike">
                          <a:solidFill>
                            <a:srgbClr val="2c2c2c"/>
                          </a:solidFill>
                          <a:latin typeface="Corbel"/>
                        </a:rPr>
                        <a:t>3</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5</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1</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0.94</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r h="370800">
                <a:tc>
                  <a:txBody>
                    <a:bodyPr anchor="t">
                      <a:noAutofit/>
                    </a:bodyPr>
                    <a:p>
                      <a:pPr algn="ctr">
                        <a:lnSpc>
                          <a:spcPct val="100000"/>
                        </a:lnSpc>
                        <a:buNone/>
                      </a:pPr>
                      <a:r>
                        <a:rPr b="0" lang="es-MX" sz="1600" spc="-1" strike="noStrike">
                          <a:solidFill>
                            <a:srgbClr val="2c2c2c"/>
                          </a:solidFill>
                          <a:latin typeface="Corbel"/>
                        </a:rPr>
                        <a:t>0</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1600" spc="-1" strike="noStrike">
                          <a:solidFill>
                            <a:srgbClr val="2c2c2c"/>
                          </a:solidFill>
                          <a:latin typeface="Corbel"/>
                        </a:rPr>
                        <a:t>5</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1600" spc="-1" strike="noStrike">
                          <a:solidFill>
                            <a:srgbClr val="2c2c2c"/>
                          </a:solidFill>
                          <a:latin typeface="Corbel"/>
                        </a:rPr>
                        <a:t>4</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c>
                  <a:txBody>
                    <a:bodyPr anchor="t">
                      <a:noAutofit/>
                    </a:bodyPr>
                    <a:p>
                      <a:pPr algn="ctr">
                        <a:lnSpc>
                          <a:spcPct val="100000"/>
                        </a:lnSpc>
                        <a:buNone/>
                      </a:pPr>
                      <a:r>
                        <a:rPr b="0" lang="es-MX" sz="1600" spc="-1" strike="noStrike">
                          <a:solidFill>
                            <a:srgbClr val="2c2c2c"/>
                          </a:solidFill>
                          <a:latin typeface="Corbel"/>
                        </a:rPr>
                        <a:t>0.69</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f4e7"/>
                    </a:solidFill>
                  </a:tcPr>
                </a:tc>
              </a:tr>
              <a:tr h="370800">
                <a:tc>
                  <a:txBody>
                    <a:bodyPr anchor="t">
                      <a:noAutofit/>
                    </a:bodyPr>
                    <a:p>
                      <a:pPr algn="ctr">
                        <a:lnSpc>
                          <a:spcPct val="100000"/>
                        </a:lnSpc>
                        <a:buNone/>
                      </a:pPr>
                      <a:r>
                        <a:rPr b="0" lang="es-MX" sz="1600" spc="-1" strike="noStrike">
                          <a:solidFill>
                            <a:srgbClr val="2c2c2c"/>
                          </a:solidFill>
                          <a:latin typeface="Corbel"/>
                        </a:rPr>
                        <a:t>2</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5</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2</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xBody>
                    <a:bodyPr anchor="t">
                      <a:noAutofit/>
                    </a:bodyPr>
                    <a:p>
                      <a:pPr algn="ctr">
                        <a:lnSpc>
                          <a:spcPct val="100000"/>
                        </a:lnSpc>
                        <a:buNone/>
                      </a:pPr>
                      <a:r>
                        <a:rPr b="0" lang="es-MX" sz="1600" spc="-1" strike="noStrike">
                          <a:solidFill>
                            <a:srgbClr val="2c2c2c"/>
                          </a:solidFill>
                          <a:latin typeface="Corbel"/>
                        </a:rPr>
                        <a:t>1.00</a:t>
                      </a:r>
                      <a:endParaRPr b="0" lang="es-MX"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bl>
          </a:graphicData>
        </a:graphic>
      </p:graphicFrame>
      <p:sp>
        <p:nvSpPr>
          <p:cNvPr id="172" name="CuadroTexto 3"/>
          <p:cNvSpPr/>
          <p:nvPr/>
        </p:nvSpPr>
        <p:spPr>
          <a:xfrm>
            <a:off x="-50040" y="6165360"/>
            <a:ext cx="5049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s-MX" sz="1800" spc="-1" strike="noStrike">
                <a:solidFill>
                  <a:srgbClr val="ffffff"/>
                </a:solidFill>
                <a:latin typeface="Century Gothic"/>
              </a:rPr>
              <a:t>Distribución uniforme y más probable</a:t>
            </a:r>
            <a:endParaRPr b="0" lang="es-MX" sz="1800" spc="-1" strike="noStrike">
              <a:latin typeface="Arial"/>
            </a:endParaRPr>
          </a:p>
        </p:txBody>
      </p:sp>
      <p:sp>
        <p:nvSpPr>
          <p:cNvPr id="173" name="Rectángulo 4"/>
          <p:cNvSpPr/>
          <p:nvPr/>
        </p:nvSpPr>
        <p:spPr>
          <a:xfrm>
            <a:off x="1115640" y="5157360"/>
            <a:ext cx="6480360" cy="575640"/>
          </a:xfrm>
          <a:prstGeom prst="rect">
            <a:avLst/>
          </a:prstGeom>
          <a:noFill/>
          <a:ln w="3810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74" name="Conector recto 6"/>
          <p:cNvSpPr/>
          <p:nvPr/>
        </p:nvSpPr>
        <p:spPr>
          <a:xfrm flipH="1">
            <a:off x="2051640" y="5733000"/>
            <a:ext cx="360000" cy="432000"/>
          </a:xfrm>
          <a:prstGeom prst="line">
            <a:avLst/>
          </a:prstGeom>
          <a:ln w="38100">
            <a:solidFill>
              <a:srgbClr val="ff0000"/>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173"/>
                                        </p:tgtEl>
                                        <p:attrNameLst>
                                          <p:attrName>style.visibility</p:attrName>
                                        </p:attrNameLst>
                                      </p:cBhvr>
                                      <p:to>
                                        <p:strVal val="visible"/>
                                      </p:to>
                                    </p:set>
                                    <p:animEffect filter="fade" transition="in">
                                      <p:cBhvr additive="repl">
                                        <p:cTn id="34" dur="500"/>
                                        <p:tgtEl>
                                          <p:spTgt spid="173"/>
                                        </p:tgtEl>
                                      </p:cBhvr>
                                    </p:animEffect>
                                  </p:childTnLst>
                                </p:cTn>
                              </p:par>
                              <p:par>
                                <p:cTn id="35" nodeType="withEffect" fill="hold" presetClass="entr" presetID="10">
                                  <p:stCondLst>
                                    <p:cond delay="0"/>
                                  </p:stCondLst>
                                  <p:childTnLst>
                                    <p:set>
                                      <p:cBhvr>
                                        <p:cTn id="36" dur="1" fill="hold">
                                          <p:stCondLst>
                                            <p:cond delay="0"/>
                                          </p:stCondLst>
                                        </p:cTn>
                                        <p:tgtEl>
                                          <p:spTgt spid="174"/>
                                        </p:tgtEl>
                                        <p:attrNameLst>
                                          <p:attrName>style.visibility</p:attrName>
                                        </p:attrNameLst>
                                      </p:cBhvr>
                                      <p:to>
                                        <p:strVal val="visible"/>
                                      </p:to>
                                    </p:set>
                                    <p:animEffect filter="fade" transition="in">
                                      <p:cBhvr additive="repl">
                                        <p:cTn id="37" dur="500"/>
                                        <p:tgtEl>
                                          <p:spTgt spid="174"/>
                                        </p:tgtEl>
                                      </p:cBhvr>
                                    </p:animEffect>
                                  </p:childTnLst>
                                </p:cTn>
                              </p:par>
                              <p:par>
                                <p:cTn id="38" nodeType="withEffect" fill="hold" presetClass="entr" presetID="10">
                                  <p:stCondLst>
                                    <p:cond delay="0"/>
                                  </p:stCondLst>
                                  <p:childTnLst>
                                    <p:set>
                                      <p:cBhvr>
                                        <p:cTn id="39" dur="1" fill="hold">
                                          <p:stCondLst>
                                            <p:cond delay="0"/>
                                          </p:stCondLst>
                                        </p:cTn>
                                        <p:tgtEl>
                                          <p:spTgt spid="172"/>
                                        </p:tgtEl>
                                        <p:attrNameLst>
                                          <p:attrName>style.visibility</p:attrName>
                                        </p:attrNameLst>
                                      </p:cBhvr>
                                      <p:to>
                                        <p:strVal val="visible"/>
                                      </p:to>
                                    </p:set>
                                    <p:animEffect filter="fade" transition="in">
                                      <p:cBhvr additive="repl">
                                        <p:cTn id="40"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Entones ¿que hace MaxEnt?</a:t>
            </a:r>
            <a:endParaRPr b="0" lang="es-ES" sz="4000" spc="-1" strike="noStrike">
              <a:solidFill>
                <a:srgbClr val="ffffff"/>
              </a:solidFill>
              <a:latin typeface="Century Gothic"/>
            </a:endParaRPr>
          </a:p>
        </p:txBody>
      </p:sp>
      <p:sp>
        <p:nvSpPr>
          <p:cNvPr id="176" name="PlaceHolder 2"/>
          <p:cNvSpPr>
            <a:spLocks noGrp="1"/>
          </p:cNvSpPr>
          <p:nvPr>
            <p:ph/>
          </p:nvPr>
        </p:nvSpPr>
        <p:spPr>
          <a:xfrm>
            <a:off x="457200" y="2277000"/>
            <a:ext cx="8119800" cy="2277720"/>
          </a:xfrm>
          <a:prstGeom prst="rect">
            <a:avLst/>
          </a:prstGeom>
          <a:noFill/>
          <a:ln w="0">
            <a:noFill/>
          </a:ln>
        </p:spPr>
        <p:txBody>
          <a:bodyPr anchor="t">
            <a:noAutofit/>
          </a:bodyPr>
          <a:p>
            <a:pPr algn="just">
              <a:lnSpc>
                <a:spcPct val="90000"/>
              </a:lnSpc>
              <a:spcBef>
                <a:spcPts val="1199"/>
              </a:spcBef>
              <a:spcAft>
                <a:spcPts val="201"/>
              </a:spcAft>
              <a:buNone/>
              <a:tabLst>
                <a:tab algn="l" pos="0"/>
              </a:tabLst>
            </a:pPr>
            <a:r>
              <a:rPr b="1" lang="es-MX" sz="2400" spc="-1" strike="noStrike">
                <a:solidFill>
                  <a:srgbClr val="2c2c2c"/>
                </a:solidFill>
                <a:latin typeface="Corbel"/>
              </a:rPr>
              <a:t>Estima distribuciones que deben de estar de acuerdo con todo lo que se conoce (aunque sea de manera incompleta) de la información inferida sobre las condiciones ambientales de las localidades de ocurrencia y evitar restricciones infundadas. </a:t>
            </a:r>
            <a:endParaRPr b="0" lang="es-ES" sz="2400" spc="-1" strike="noStrike">
              <a:solidFill>
                <a:srgbClr val="ffffff"/>
              </a:solidFill>
              <a:latin typeface="Corbel"/>
            </a:endParaRPr>
          </a:p>
          <a:p>
            <a:pPr algn="just">
              <a:lnSpc>
                <a:spcPct val="90000"/>
              </a:lnSpc>
              <a:spcBef>
                <a:spcPts val="1199"/>
              </a:spcBef>
              <a:spcAft>
                <a:spcPts val="201"/>
              </a:spcAft>
              <a:buNone/>
              <a:tabLst>
                <a:tab algn="l" pos="0"/>
              </a:tabLst>
            </a:pPr>
            <a:endParaRPr b="0" lang="es-ES" sz="2400" spc="-1" strike="noStrike">
              <a:solidFill>
                <a:srgbClr val="ffffff"/>
              </a:solidFill>
              <a:latin typeface="Corbel"/>
            </a:endParaRPr>
          </a:p>
          <a:p>
            <a:pPr algn="just">
              <a:lnSpc>
                <a:spcPct val="90000"/>
              </a:lnSpc>
              <a:spcBef>
                <a:spcPts val="1199"/>
              </a:spcBef>
              <a:spcAft>
                <a:spcPts val="201"/>
              </a:spcAft>
              <a:buNone/>
              <a:tabLst>
                <a:tab algn="l" pos="0"/>
              </a:tabLst>
            </a:pPr>
            <a:r>
              <a:rPr b="1" lang="es-MX" sz="2400" spc="-1" strike="noStrike">
                <a:solidFill>
                  <a:srgbClr val="2c2c2c"/>
                </a:solidFill>
                <a:latin typeface="Corbel"/>
              </a:rPr>
              <a:t>Maximizar la entropía: usar la función que menos información pida de lo que no conocemos y que se atenga a lo que sí conocemos (medias de las variables).</a:t>
            </a:r>
            <a:endParaRPr b="0" lang="es-ES" sz="24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Imagen 2" descr=""/>
          <p:cNvPicPr/>
          <p:nvPr/>
        </p:nvPicPr>
        <p:blipFill>
          <a:blip r:embed="rId1"/>
          <a:stretch/>
        </p:blipFill>
        <p:spPr>
          <a:xfrm>
            <a:off x="251640" y="260640"/>
            <a:ext cx="8159040" cy="1936440"/>
          </a:xfrm>
          <a:prstGeom prst="rect">
            <a:avLst/>
          </a:prstGeom>
          <a:ln w="0">
            <a:noFill/>
          </a:ln>
          <a:effectLst>
            <a:outerShdw algn="tl" blurRad="291960" dir="2700000" dist="139498" rotWithShape="0">
              <a:srgbClr val="333333">
                <a:alpha val="65000"/>
              </a:srgbClr>
            </a:outerShdw>
          </a:effectLst>
        </p:spPr>
      </p:pic>
      <p:pic>
        <p:nvPicPr>
          <p:cNvPr id="178" name="Imagen 3" descr=""/>
          <p:cNvPicPr/>
          <p:nvPr/>
        </p:nvPicPr>
        <p:blipFill>
          <a:blip r:embed="rId2"/>
          <a:stretch/>
        </p:blipFill>
        <p:spPr>
          <a:xfrm>
            <a:off x="395640" y="2349000"/>
            <a:ext cx="8557920" cy="433728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383400"/>
            <a:ext cx="8229240" cy="1142640"/>
          </a:xfrm>
          <a:prstGeom prst="rect">
            <a:avLst/>
          </a:prstGeom>
          <a:noFill/>
          <a:ln w="0">
            <a:noFill/>
          </a:ln>
        </p:spPr>
        <p:txBody>
          <a:bodyPr anchor="ctr">
            <a:noAutofit/>
          </a:bodyPr>
          <a:p>
            <a:pPr algn="ctr">
              <a:lnSpc>
                <a:spcPct val="85000"/>
              </a:lnSpc>
              <a:buNone/>
            </a:pPr>
            <a:r>
              <a:rPr b="1" lang="es-ES" sz="4000" spc="-1" strike="noStrike">
                <a:solidFill>
                  <a:srgbClr val="099bdd"/>
                </a:solidFill>
                <a:latin typeface="Corbel"/>
              </a:rPr>
              <a:t>Probabilidad de presencia</a:t>
            </a:r>
            <a:endParaRPr b="0" lang="es-ES" sz="4000" spc="-1" strike="noStrike">
              <a:solidFill>
                <a:srgbClr val="ffffff"/>
              </a:solidFill>
              <a:latin typeface="Century Gothic"/>
            </a:endParaRPr>
          </a:p>
        </p:txBody>
      </p:sp>
      <p:sp>
        <p:nvSpPr>
          <p:cNvPr id="180" name="PlaceHolder 2"/>
          <p:cNvSpPr>
            <a:spLocks noGrp="1"/>
          </p:cNvSpPr>
          <p:nvPr>
            <p:ph/>
          </p:nvPr>
        </p:nvSpPr>
        <p:spPr>
          <a:xfrm>
            <a:off x="323640" y="1989000"/>
            <a:ext cx="8229240" cy="452556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1" lang="es-ES" sz="2400" spc="-1" strike="noStrike">
                <a:solidFill>
                  <a:srgbClr val="2c2c2c"/>
                </a:solidFill>
                <a:latin typeface="Corbel"/>
              </a:rPr>
              <a:t>Probabilidad de un evento de Bernoulli                      </a:t>
            </a:r>
            <a:endParaRPr b="0" lang="es-ES" sz="2400" spc="-1" strike="noStrike">
              <a:solidFill>
                <a:srgbClr val="ffffff"/>
              </a:solidFill>
              <a:latin typeface="Corbel"/>
            </a:endParaRPr>
          </a:p>
          <a:p>
            <a:pPr marL="1371600">
              <a:lnSpc>
                <a:spcPct val="90000"/>
              </a:lnSpc>
              <a:spcBef>
                <a:spcPts val="201"/>
              </a:spcBef>
              <a:spcAft>
                <a:spcPts val="400"/>
              </a:spcAft>
              <a:buNone/>
              <a:tabLst>
                <a:tab algn="l" pos="0"/>
              </a:tabLst>
            </a:pPr>
            <a:r>
              <a:rPr b="1" lang="es-ES" sz="4000" spc="-1" strike="noStrike">
                <a:solidFill>
                  <a:srgbClr val="ffff00"/>
                </a:solidFill>
                <a:latin typeface="Corbel"/>
              </a:rPr>
              <a:t> </a:t>
            </a:r>
            <a:r>
              <a:rPr b="1" i="1" lang="es-ES" sz="4000" spc="-1" strike="noStrike">
                <a:solidFill>
                  <a:srgbClr val="ffff00"/>
                </a:solidFill>
                <a:latin typeface="Corbel"/>
              </a:rPr>
              <a:t>p</a:t>
            </a:r>
            <a:r>
              <a:rPr b="1" lang="es-ES" sz="4000" spc="-1" strike="noStrike">
                <a:solidFill>
                  <a:srgbClr val="ffff00"/>
                </a:solidFill>
                <a:latin typeface="Corbel"/>
              </a:rPr>
              <a:t>(</a:t>
            </a:r>
            <a:r>
              <a:rPr b="1" i="1" lang="es-ES" sz="4000" spc="-1" strike="noStrike">
                <a:solidFill>
                  <a:srgbClr val="ffff00"/>
                </a:solidFill>
                <a:latin typeface="Corbel"/>
              </a:rPr>
              <a:t>Y</a:t>
            </a:r>
            <a:r>
              <a:rPr b="1" lang="es-ES" sz="4000" spc="-1" strike="noStrike">
                <a:solidFill>
                  <a:srgbClr val="ffff00"/>
                </a:solidFill>
                <a:latin typeface="Corbel"/>
              </a:rPr>
              <a:t> = 1|</a:t>
            </a:r>
            <a:r>
              <a:rPr b="1" i="1" lang="es-ES" sz="4000" spc="-1" strike="noStrike">
                <a:solidFill>
                  <a:srgbClr val="ffff00"/>
                </a:solidFill>
                <a:latin typeface="Corbel"/>
              </a:rPr>
              <a:t>x</a:t>
            </a:r>
            <a:r>
              <a:rPr b="1" lang="es-ES" sz="4000" spc="-1" strike="noStrike">
                <a:solidFill>
                  <a:srgbClr val="ffff00"/>
                </a:solidFill>
                <a:latin typeface="Corbel"/>
              </a:rPr>
              <a:t>)</a:t>
            </a:r>
            <a:endParaRPr b="0" lang="es-ES" sz="4000" spc="-1" strike="noStrike">
              <a:solidFill>
                <a:srgbClr val="ffffff"/>
              </a:solidFill>
              <a:latin typeface="Corbel"/>
            </a:endParaRPr>
          </a:p>
          <a:p>
            <a:pPr marL="1371600">
              <a:lnSpc>
                <a:spcPct val="90000"/>
              </a:lnSpc>
              <a:spcBef>
                <a:spcPts val="201"/>
              </a:spcBef>
              <a:spcAft>
                <a:spcPts val="400"/>
              </a:spcAft>
              <a:buNone/>
              <a:tabLst>
                <a:tab algn="l" pos="0"/>
              </a:tabLst>
            </a:pPr>
            <a:endParaRPr b="0" lang="es-ES" sz="2400" spc="-1" strike="noStrike">
              <a:solidFill>
                <a:srgbClr val="ffffff"/>
              </a:solidFill>
              <a:latin typeface="Corbel"/>
            </a:endParaRPr>
          </a:p>
          <a:p>
            <a:pPr marL="1371600">
              <a:lnSpc>
                <a:spcPct val="90000"/>
              </a:lnSpc>
              <a:spcBef>
                <a:spcPts val="201"/>
              </a:spcBef>
              <a:spcAft>
                <a:spcPts val="400"/>
              </a:spcAft>
              <a:buNone/>
              <a:tabLst>
                <a:tab algn="l" pos="0"/>
              </a:tabLst>
            </a:pPr>
            <a:endParaRPr b="0" lang="es-ES" sz="2400" spc="-1" strike="noStrike">
              <a:solidFill>
                <a:srgbClr val="ffffff"/>
              </a:solidFill>
              <a:latin typeface="Corbel"/>
            </a:endParaRPr>
          </a:p>
          <a:p>
            <a:pPr marL="1371600">
              <a:lnSpc>
                <a:spcPct val="90000"/>
              </a:lnSpc>
              <a:spcBef>
                <a:spcPts val="201"/>
              </a:spcBef>
              <a:spcAft>
                <a:spcPts val="400"/>
              </a:spcAft>
              <a:buNone/>
              <a:tabLst>
                <a:tab algn="l" pos="0"/>
              </a:tabLst>
            </a:pPr>
            <a:endParaRPr b="0" lang="es-ES" sz="2400" spc="-1" strike="noStrike">
              <a:solidFill>
                <a:srgbClr val="ffffff"/>
              </a:solidFill>
              <a:latin typeface="Corbel"/>
            </a:endParaRPr>
          </a:p>
        </p:txBody>
      </p:sp>
      <p:pic>
        <p:nvPicPr>
          <p:cNvPr id="181" name="Picture 3" descr="Reticula.jpg"/>
          <p:cNvPicPr/>
          <p:nvPr/>
        </p:nvPicPr>
        <p:blipFill>
          <a:blip r:embed="rId1"/>
          <a:srcRect l="0" t="14549" r="0" b="15539"/>
          <a:stretch/>
        </p:blipFill>
        <p:spPr>
          <a:xfrm>
            <a:off x="4101840" y="3789000"/>
            <a:ext cx="4536000" cy="2880000"/>
          </a:xfrm>
          <a:prstGeom prst="rect">
            <a:avLst/>
          </a:prstGeom>
          <a:ln w="0">
            <a:noFill/>
          </a:ln>
          <a:effectLst>
            <a:outerShdw algn="tl" blurRad="291960" dir="2700000" dist="139498" rotWithShape="0">
              <a:srgbClr val="333333">
                <a:alpha val="65000"/>
              </a:srgbClr>
            </a:outerShdw>
          </a:effectLst>
        </p:spPr>
      </p:pic>
      <p:sp>
        <p:nvSpPr>
          <p:cNvPr id="182" name="CuadroTexto 11"/>
          <p:cNvSpPr/>
          <p:nvPr/>
        </p:nvSpPr>
        <p:spPr>
          <a:xfrm>
            <a:off x="457200" y="3995640"/>
            <a:ext cx="321084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s-MX" sz="1800" spc="-1" strike="noStrike">
                <a:solidFill>
                  <a:srgbClr val="2c2c2c"/>
                </a:solidFill>
                <a:latin typeface="Century Gothic"/>
              </a:rPr>
              <a:t>p</a:t>
            </a:r>
            <a:r>
              <a:rPr b="1" lang="es-MX" sz="1800" spc="-1" strike="noStrike">
                <a:solidFill>
                  <a:srgbClr val="2c2c2c"/>
                </a:solidFill>
                <a:latin typeface="Century Gothic"/>
              </a:rPr>
              <a:t>(</a:t>
            </a:r>
            <a:r>
              <a:rPr b="1" i="1" lang="es-MX" sz="1800" spc="-1" strike="noStrike">
                <a:solidFill>
                  <a:srgbClr val="2c2c2c"/>
                </a:solidFill>
                <a:latin typeface="Century Gothic"/>
              </a:rPr>
              <a:t>Y</a:t>
            </a:r>
            <a:r>
              <a:rPr b="1" lang="es-MX" sz="1800" spc="-1" strike="noStrike">
                <a:solidFill>
                  <a:srgbClr val="2c2c2c"/>
                </a:solidFill>
                <a:latin typeface="Century Gothic"/>
              </a:rPr>
              <a:t> = 1| </a:t>
            </a:r>
            <a:r>
              <a:rPr b="1" i="1" lang="es-MX" sz="1800" spc="-1" strike="noStrike">
                <a:solidFill>
                  <a:srgbClr val="2c2c2c"/>
                </a:solidFill>
                <a:latin typeface="Century Gothic"/>
              </a:rPr>
              <a:t>x</a:t>
            </a:r>
            <a:r>
              <a:rPr b="1" lang="es-MX" sz="1800" spc="-1" strike="noStrike">
                <a:solidFill>
                  <a:srgbClr val="2c2c2c"/>
                </a:solidFill>
                <a:latin typeface="Century Gothic"/>
              </a:rPr>
              <a:t>) = 0.1</a:t>
            </a:r>
            <a:endParaRPr b="0" lang="es-MX" sz="1800" spc="-1" strike="noStrike">
              <a:latin typeface="Arial"/>
            </a:endParaRPr>
          </a:p>
          <a:p>
            <a:pPr>
              <a:lnSpc>
                <a:spcPct val="100000"/>
              </a:lnSpc>
              <a:buNone/>
            </a:pPr>
            <a:r>
              <a:rPr b="1" lang="es-MX" sz="1800" spc="-1" strike="noStrike">
                <a:solidFill>
                  <a:srgbClr val="2c2c2c"/>
                </a:solidFill>
                <a:latin typeface="Century Gothic"/>
              </a:rPr>
              <a:t>Entonces hay 10% de probabilidad de detectar a la especie en el </a:t>
            </a:r>
            <a:r>
              <a:rPr b="1" i="1" lang="es-MX" sz="1800" spc="-1" strike="noStrike">
                <a:solidFill>
                  <a:srgbClr val="2c2c2c"/>
                </a:solidFill>
                <a:latin typeface="Century Gothic"/>
              </a:rPr>
              <a:t>x-</a:t>
            </a:r>
            <a:r>
              <a:rPr b="1" lang="es-MX" sz="1800" spc="-1" strike="noStrike">
                <a:solidFill>
                  <a:srgbClr val="2c2c2c"/>
                </a:solidFill>
                <a:latin typeface="Century Gothic"/>
              </a:rPr>
              <a:t>ésimo pixel.</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1" i="1" lang="es-MX" sz="1800" spc="-1" strike="noStrike">
                <a:solidFill>
                  <a:srgbClr val="2c2c2c"/>
                </a:solidFill>
                <a:latin typeface="Century Gothic"/>
              </a:rPr>
              <a:t>p</a:t>
            </a:r>
            <a:r>
              <a:rPr b="1" lang="es-MX" sz="1800" spc="-1" strike="noStrike">
                <a:solidFill>
                  <a:srgbClr val="2c2c2c"/>
                </a:solidFill>
                <a:latin typeface="Century Gothic"/>
              </a:rPr>
              <a:t>(</a:t>
            </a:r>
            <a:r>
              <a:rPr b="1" i="1" lang="es-MX" sz="1800" spc="-1" strike="noStrike">
                <a:solidFill>
                  <a:srgbClr val="2c2c2c"/>
                </a:solidFill>
                <a:latin typeface="Century Gothic"/>
              </a:rPr>
              <a:t>Y</a:t>
            </a:r>
            <a:r>
              <a:rPr b="1" lang="es-MX" sz="1800" spc="-1" strike="noStrike">
                <a:solidFill>
                  <a:srgbClr val="2c2c2c"/>
                </a:solidFill>
                <a:latin typeface="Century Gothic"/>
              </a:rPr>
              <a:t> = 1| </a:t>
            </a:r>
            <a:r>
              <a:rPr b="1" i="1" lang="es-MX" sz="1800" spc="-1" strike="noStrike">
                <a:solidFill>
                  <a:srgbClr val="2c2c2c"/>
                </a:solidFill>
                <a:latin typeface="Century Gothic"/>
              </a:rPr>
              <a:t>x</a:t>
            </a:r>
            <a:r>
              <a:rPr b="1" lang="es-MX" sz="1800" spc="-1" strike="noStrike">
                <a:solidFill>
                  <a:srgbClr val="2c2c2c"/>
                </a:solidFill>
                <a:latin typeface="Century Gothic"/>
              </a:rPr>
              <a:t>) = 0.9</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1" lang="es-MX" sz="1800" spc="-1" strike="noStrike">
                <a:solidFill>
                  <a:srgbClr val="e0e0e0"/>
                </a:solidFill>
                <a:latin typeface="Century Gothic"/>
              </a:rPr>
              <a:t>Detectabilidad ?</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endParaRPr b="0" lang="es-MX" sz="1800" spc="-1" strike="noStrike">
              <a:latin typeface="Arial"/>
            </a:endParaRPr>
          </a:p>
        </p:txBody>
      </p:sp>
      <p:pic>
        <p:nvPicPr>
          <p:cNvPr id="183" name="Picture 2" descr="Jakob Bernoulli.jpg"/>
          <p:cNvPicPr/>
          <p:nvPr/>
        </p:nvPicPr>
        <p:blipFill>
          <a:blip r:embed="rId2"/>
          <a:stretch/>
        </p:blipFill>
        <p:spPr>
          <a:xfrm>
            <a:off x="7020000" y="2485080"/>
            <a:ext cx="1962360" cy="219492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2" descr=""/>
          <p:cNvPicPr/>
          <p:nvPr/>
        </p:nvPicPr>
        <p:blipFill>
          <a:blip r:embed="rId1"/>
          <a:stretch/>
        </p:blipFill>
        <p:spPr>
          <a:xfrm>
            <a:off x="223200" y="2061000"/>
            <a:ext cx="8696880" cy="4411800"/>
          </a:xfrm>
          <a:prstGeom prst="rect">
            <a:avLst/>
          </a:prstGeom>
          <a:ln w="0">
            <a:noFill/>
          </a:ln>
          <a:effectLst>
            <a:outerShdw algn="tl" blurRad="291960" dir="2700000" dist="139498" rotWithShape="0">
              <a:srgbClr val="333333">
                <a:alpha val="65000"/>
              </a:srgbClr>
            </a:outerShdw>
          </a:effectLst>
        </p:spPr>
      </p:pic>
      <p:sp>
        <p:nvSpPr>
          <p:cNvPr id="185" name="Título 1"/>
          <p:cNvSpPr/>
          <p:nvPr/>
        </p:nvSpPr>
        <p:spPr>
          <a:xfrm>
            <a:off x="457200" y="404640"/>
            <a:ext cx="8229240" cy="1142640"/>
          </a:xfrm>
          <a:prstGeom prst="rect">
            <a:avLst/>
          </a:prstGeom>
          <a:noFill/>
          <a:ln w="0">
            <a:noFill/>
          </a:ln>
        </p:spPr>
        <p:style>
          <a:lnRef idx="0"/>
          <a:fillRef idx="0"/>
          <a:effectRef idx="0"/>
          <a:fontRef idx="minor"/>
        </p:style>
        <p:txBody>
          <a:bodyPr anchor="ctr">
            <a:normAutofit/>
          </a:bodyPr>
          <a:p>
            <a:pPr algn="ctr">
              <a:lnSpc>
                <a:spcPct val="85000"/>
              </a:lnSpc>
              <a:buNone/>
            </a:pPr>
            <a:r>
              <a:rPr b="1" lang="es-ES" sz="4000" spc="-1" strike="noStrike">
                <a:solidFill>
                  <a:srgbClr val="099bdd"/>
                </a:solidFill>
                <a:latin typeface="Corbel"/>
              </a:rPr>
              <a:t>Dificultades de métodos de SOLO presencia</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ES" sz="4000" spc="-1" strike="noStrike">
                <a:solidFill>
                  <a:srgbClr val="099bdd"/>
                </a:solidFill>
                <a:latin typeface="Corbel"/>
              </a:rPr>
              <a:t>Índice de Favorabilidad</a:t>
            </a:r>
            <a:endParaRPr b="0" lang="es-ES" sz="4000" spc="-1" strike="noStrike">
              <a:solidFill>
                <a:srgbClr val="ffffff"/>
              </a:solidFill>
              <a:latin typeface="Century Gothic"/>
            </a:endParaRPr>
          </a:p>
        </p:txBody>
      </p:sp>
      <p:pic>
        <p:nvPicPr>
          <p:cNvPr id="187" name="Picture 2" descr=""/>
          <p:cNvPicPr/>
          <p:nvPr/>
        </p:nvPicPr>
        <p:blipFill>
          <a:blip r:embed="rId1"/>
          <a:stretch/>
        </p:blipFill>
        <p:spPr>
          <a:xfrm>
            <a:off x="304200" y="2277000"/>
            <a:ext cx="8535240" cy="36720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¿Que es maxent?</a:t>
            </a:r>
            <a:endParaRPr b="0" lang="es-ES" sz="4000" spc="-1" strike="noStrike">
              <a:solidFill>
                <a:srgbClr val="ffffff"/>
              </a:solidFill>
              <a:latin typeface="Century Gothic"/>
            </a:endParaRPr>
          </a:p>
        </p:txBody>
      </p:sp>
      <p:sp>
        <p:nvSpPr>
          <p:cNvPr id="136" name="PlaceHolder 2"/>
          <p:cNvSpPr>
            <a:spLocks noGrp="1"/>
          </p:cNvSpPr>
          <p:nvPr>
            <p:ph/>
          </p:nvPr>
        </p:nvSpPr>
        <p:spPr>
          <a:xfrm>
            <a:off x="395640" y="2853000"/>
            <a:ext cx="8290800" cy="2277720"/>
          </a:xfrm>
          <a:prstGeom prst="rect">
            <a:avLst/>
          </a:prstGeom>
          <a:noFill/>
          <a:ln w="0">
            <a:noFill/>
          </a:ln>
        </p:spPr>
        <p:txBody>
          <a:bodyPr anchor="t">
            <a:normAutofit fontScale="93000"/>
          </a:bodyPr>
          <a:p>
            <a:pPr algn="just">
              <a:lnSpc>
                <a:spcPct val="90000"/>
              </a:lnSpc>
              <a:spcBef>
                <a:spcPts val="1199"/>
              </a:spcBef>
              <a:spcAft>
                <a:spcPts val="201"/>
              </a:spcAft>
              <a:buNone/>
              <a:tabLst>
                <a:tab algn="l" pos="0"/>
              </a:tabLst>
            </a:pPr>
            <a:r>
              <a:rPr b="1" lang="es-MX" sz="2800" spc="-1" strike="noStrike">
                <a:solidFill>
                  <a:srgbClr val="2c2c2c"/>
                </a:solidFill>
                <a:latin typeface="Corbel"/>
              </a:rPr>
              <a:t>Es una técnica de aprendizaje de máquinas que combina estadística, máxima entropía y métodos bayesianos, cuyo propósito es estimar distribuciones de probabilidad de máxima entropía sujeto a restricciones dadas por la información ambiental.</a:t>
            </a:r>
            <a:endParaRPr b="0" lang="es-ES" sz="28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457200" y="1600200"/>
            <a:ext cx="4038120" cy="2277720"/>
          </a:xfrm>
          <a:prstGeom prst="rect">
            <a:avLst/>
          </a:prstGeom>
          <a:noFill/>
          <a:ln w="0">
            <a:noFill/>
          </a:ln>
        </p:spPr>
        <p:txBody>
          <a:bodyPr anchor="t">
            <a:noAutofit/>
          </a:bodyPr>
          <a:p>
            <a:pPr>
              <a:lnSpc>
                <a:spcPct val="90000"/>
              </a:lnSpc>
              <a:spcBef>
                <a:spcPts val="1417"/>
              </a:spcBef>
              <a:buNone/>
            </a:pPr>
            <a:endParaRPr b="0" lang="es-ES" sz="2200" spc="-1" strike="noStrike">
              <a:solidFill>
                <a:srgbClr val="ffffff"/>
              </a:solidFill>
              <a:latin typeface="Corbel"/>
            </a:endParaRPr>
          </a:p>
        </p:txBody>
      </p:sp>
      <p:sp>
        <p:nvSpPr>
          <p:cNvPr id="189" name="PlaceHolder 2"/>
          <p:cNvSpPr>
            <a:spLocks noGrp="1"/>
          </p:cNvSpPr>
          <p:nvPr>
            <p:ph/>
          </p:nvPr>
        </p:nvSpPr>
        <p:spPr>
          <a:xfrm>
            <a:off x="457200" y="4030560"/>
            <a:ext cx="4038120" cy="2277720"/>
          </a:xfrm>
          <a:prstGeom prst="rect">
            <a:avLst/>
          </a:prstGeom>
          <a:noFill/>
          <a:ln w="0">
            <a:noFill/>
          </a:ln>
        </p:spPr>
        <p:txBody>
          <a:bodyPr anchor="t">
            <a:noAutofit/>
          </a:bodyPr>
          <a:p>
            <a:pPr>
              <a:lnSpc>
                <a:spcPct val="90000"/>
              </a:lnSpc>
              <a:spcBef>
                <a:spcPts val="1417"/>
              </a:spcBef>
              <a:buNone/>
            </a:pPr>
            <a:endParaRPr b="0" lang="es-ES" sz="2200" spc="-1" strike="noStrike">
              <a:solidFill>
                <a:srgbClr val="ffffff"/>
              </a:solidFill>
              <a:latin typeface="Corbel"/>
            </a:endParaRPr>
          </a:p>
        </p:txBody>
      </p:sp>
      <p:pic>
        <p:nvPicPr>
          <p:cNvPr id="190" name="Imagen 6" descr=""/>
          <p:cNvPicPr/>
          <p:nvPr/>
        </p:nvPicPr>
        <p:blipFill>
          <a:blip r:embed="rId1"/>
          <a:stretch/>
        </p:blipFill>
        <p:spPr>
          <a:xfrm>
            <a:off x="401760" y="1230840"/>
            <a:ext cx="4169880" cy="5446800"/>
          </a:xfrm>
          <a:prstGeom prst="rect">
            <a:avLst/>
          </a:prstGeom>
          <a:ln w="0">
            <a:noFill/>
          </a:ln>
        </p:spPr>
      </p:pic>
      <p:sp>
        <p:nvSpPr>
          <p:cNvPr id="191" name="PlaceHolder 3"/>
          <p:cNvSpPr>
            <a:spLocks noGrp="1"/>
          </p:cNvSpPr>
          <p:nvPr>
            <p:ph type="title"/>
          </p:nvPr>
        </p:nvSpPr>
        <p:spPr>
          <a:xfrm>
            <a:off x="457200" y="8784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Output Raw</a:t>
            </a:r>
            <a:endParaRPr b="0" lang="es-ES" sz="4000" spc="-1" strike="noStrike">
              <a:solidFill>
                <a:srgbClr val="ffffff"/>
              </a:solidFill>
              <a:latin typeface="Century Gothic"/>
            </a:endParaRPr>
          </a:p>
        </p:txBody>
      </p:sp>
      <p:sp>
        <p:nvSpPr>
          <p:cNvPr id="192" name="CuadroTexto 8"/>
          <p:cNvSpPr/>
          <p:nvPr/>
        </p:nvSpPr>
        <p:spPr>
          <a:xfrm>
            <a:off x="4798440" y="2504520"/>
            <a:ext cx="3888000" cy="48445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2c2c2c"/>
              </a:buClr>
              <a:buFont typeface="Arial"/>
              <a:buChar char="•"/>
            </a:pPr>
            <a:r>
              <a:rPr b="1" lang="es-MX" sz="2400" spc="-1" strike="noStrike">
                <a:solidFill>
                  <a:srgbClr val="2c2c2c"/>
                </a:solidFill>
                <a:latin typeface="Century Gothic"/>
              </a:rPr>
              <a:t>Probabilidad de estar en el </a:t>
            </a:r>
            <a:r>
              <a:rPr b="1" i="1" lang="es-MX" sz="2400" spc="-1" strike="noStrike">
                <a:solidFill>
                  <a:srgbClr val="2c2c2c"/>
                </a:solidFill>
                <a:latin typeface="Century Gothic"/>
              </a:rPr>
              <a:t>x-</a:t>
            </a:r>
            <a:r>
              <a:rPr b="1" lang="es-MX" sz="2400" spc="-1" strike="noStrike">
                <a:solidFill>
                  <a:srgbClr val="2c2c2c"/>
                </a:solidFill>
                <a:latin typeface="Century Gothic"/>
              </a:rPr>
              <a:t>ésimo pixel dado que ya fue observada</a:t>
            </a:r>
            <a:endParaRPr b="0" lang="es-MX" sz="2400" spc="-1" strike="noStrike">
              <a:latin typeface="Arial"/>
            </a:endParaRPr>
          </a:p>
          <a:p>
            <a:pPr>
              <a:lnSpc>
                <a:spcPct val="100000"/>
              </a:lnSpc>
              <a:buNone/>
            </a:pPr>
            <a:endParaRPr b="0" lang="es-MX" sz="2400" spc="-1" strike="noStrike">
              <a:latin typeface="Arial"/>
            </a:endParaRPr>
          </a:p>
          <a:p>
            <a:pPr marL="285840" indent="-285840">
              <a:lnSpc>
                <a:spcPct val="100000"/>
              </a:lnSpc>
              <a:buClr>
                <a:srgbClr val="2c2c2c"/>
              </a:buClr>
              <a:buFont typeface="Arial"/>
              <a:buChar char="•"/>
            </a:pPr>
            <a:r>
              <a:rPr b="1" lang="es-MX" sz="2400" spc="-1" strike="noStrike">
                <a:solidFill>
                  <a:srgbClr val="2c2c2c"/>
                </a:solidFill>
                <a:latin typeface="Century Gothic"/>
              </a:rPr>
              <a:t>Valores muy pequeños</a:t>
            </a:r>
            <a:endParaRPr b="0" lang="es-MX" sz="2400" spc="-1" strike="noStrike">
              <a:latin typeface="Arial"/>
            </a:endParaRPr>
          </a:p>
          <a:p>
            <a:pPr>
              <a:lnSpc>
                <a:spcPct val="100000"/>
              </a:lnSpc>
              <a:buNone/>
            </a:pPr>
            <a:endParaRPr b="0" lang="es-MX" sz="2400" spc="-1" strike="noStrike">
              <a:latin typeface="Arial"/>
            </a:endParaRPr>
          </a:p>
          <a:p>
            <a:pPr marL="285840" indent="-285840">
              <a:lnSpc>
                <a:spcPct val="100000"/>
              </a:lnSpc>
              <a:buClr>
                <a:srgbClr val="2c2c2c"/>
              </a:buClr>
              <a:buFont typeface="Arial"/>
              <a:buChar char="•"/>
            </a:pPr>
            <a:r>
              <a:rPr b="1" lang="es-MX" sz="2400" spc="-1" strike="noStrike">
                <a:solidFill>
                  <a:srgbClr val="2c2c2c"/>
                </a:solidFill>
                <a:latin typeface="Century Gothic"/>
              </a:rPr>
              <a:t>Similitud ambiental</a:t>
            </a: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Picture 2" descr=""/>
          <p:cNvPicPr/>
          <p:nvPr/>
        </p:nvPicPr>
        <p:blipFill>
          <a:blip r:embed="rId1"/>
          <a:stretch/>
        </p:blipFill>
        <p:spPr>
          <a:xfrm>
            <a:off x="434880" y="1124640"/>
            <a:ext cx="8426160" cy="4839120"/>
          </a:xfrm>
          <a:prstGeom prst="rect">
            <a:avLst/>
          </a:prstGeom>
          <a:ln w="9525">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Imagen 6" descr=""/>
          <p:cNvPicPr/>
          <p:nvPr/>
        </p:nvPicPr>
        <p:blipFill>
          <a:blip r:embed="rId1"/>
          <a:srcRect l="0" t="0" r="58052" b="0"/>
          <a:stretch/>
        </p:blipFill>
        <p:spPr>
          <a:xfrm>
            <a:off x="799560" y="1417680"/>
            <a:ext cx="3772080" cy="5019480"/>
          </a:xfrm>
          <a:prstGeom prst="rect">
            <a:avLst/>
          </a:prstGeom>
          <a:ln w="0">
            <a:noFill/>
          </a:ln>
          <a:effectLst>
            <a:outerShdw algn="tl" blurRad="291960" dir="2700000" dist="139498" rotWithShape="0">
              <a:srgbClr val="333333">
                <a:alpha val="65000"/>
              </a:srgbClr>
            </a:outerShdw>
          </a:effectLst>
        </p:spPr>
      </p:pic>
      <p:sp>
        <p:nvSpPr>
          <p:cNvPr id="19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Output Logistic</a:t>
            </a:r>
            <a:endParaRPr b="0" lang="es-ES" sz="4000" spc="-1" strike="noStrike">
              <a:solidFill>
                <a:srgbClr val="ffffff"/>
              </a:solidFill>
              <a:latin typeface="Century Gothic"/>
            </a:endParaRPr>
          </a:p>
        </p:txBody>
      </p:sp>
      <p:sp>
        <p:nvSpPr>
          <p:cNvPr id="196" name="CuadroTexto 10"/>
          <p:cNvSpPr/>
          <p:nvPr/>
        </p:nvSpPr>
        <p:spPr>
          <a:xfrm>
            <a:off x="4866480" y="2678040"/>
            <a:ext cx="3888000" cy="44787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2c2c2c"/>
              </a:buClr>
              <a:buFont typeface="Arial"/>
              <a:buChar char="•"/>
            </a:pPr>
            <a:r>
              <a:rPr b="1" lang="es-MX" sz="2400" spc="-1" strike="noStrike">
                <a:solidFill>
                  <a:srgbClr val="2c2c2c"/>
                </a:solidFill>
                <a:latin typeface="Century Gothic"/>
              </a:rPr>
              <a:t>Uno de los más usados</a:t>
            </a:r>
            <a:endParaRPr b="0" lang="es-MX" sz="2400" spc="-1" strike="noStrike">
              <a:latin typeface="Arial"/>
            </a:endParaRPr>
          </a:p>
          <a:p>
            <a:pPr>
              <a:lnSpc>
                <a:spcPct val="100000"/>
              </a:lnSpc>
              <a:buNone/>
            </a:pPr>
            <a:endParaRPr b="0" lang="es-MX" sz="2400" spc="-1" strike="noStrike">
              <a:latin typeface="Arial"/>
            </a:endParaRPr>
          </a:p>
          <a:p>
            <a:pPr marL="285840" indent="-285840">
              <a:lnSpc>
                <a:spcPct val="100000"/>
              </a:lnSpc>
              <a:buClr>
                <a:srgbClr val="2c2c2c"/>
              </a:buClr>
              <a:buFont typeface="Arial"/>
              <a:buChar char="•"/>
            </a:pPr>
            <a:r>
              <a:rPr b="1" lang="es-MX" sz="2400" spc="-1" strike="noStrike">
                <a:solidFill>
                  <a:srgbClr val="2c2c2c"/>
                </a:solidFill>
                <a:latin typeface="Century Gothic"/>
              </a:rPr>
              <a:t>Da una estimación entre 0 y 1</a:t>
            </a:r>
            <a:endParaRPr b="0" lang="es-MX" sz="2400" spc="-1" strike="noStrike">
              <a:latin typeface="Arial"/>
            </a:endParaRPr>
          </a:p>
          <a:p>
            <a:pPr>
              <a:lnSpc>
                <a:spcPct val="100000"/>
              </a:lnSpc>
              <a:buNone/>
            </a:pPr>
            <a:endParaRPr b="0" lang="es-MX" sz="2400" spc="-1" strike="noStrike">
              <a:latin typeface="Arial"/>
            </a:endParaRPr>
          </a:p>
          <a:p>
            <a:pPr marL="285840" indent="-285840">
              <a:lnSpc>
                <a:spcPct val="100000"/>
              </a:lnSpc>
              <a:buClr>
                <a:srgbClr val="2c2c2c"/>
              </a:buClr>
              <a:buFont typeface="Arial"/>
              <a:buChar char="•"/>
            </a:pPr>
            <a:r>
              <a:rPr b="1" lang="es-MX" sz="2400" spc="-1" strike="noStrike">
                <a:solidFill>
                  <a:srgbClr val="2c2c2c"/>
                </a:solidFill>
                <a:latin typeface="Century Gothic"/>
              </a:rPr>
              <a:t>Probabilidad de presencia ?</a:t>
            </a: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a:p>
            <a:pPr>
              <a:lnSpc>
                <a:spcPct val="100000"/>
              </a:lnSpc>
              <a:buNone/>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ES" sz="4000" spc="-1" strike="noStrike">
                <a:solidFill>
                  <a:srgbClr val="099bdd"/>
                </a:solidFill>
                <a:latin typeface="Corbel"/>
              </a:rPr>
              <a:t>Resumen</a:t>
            </a:r>
            <a:endParaRPr b="0" lang="es-ES" sz="4000" spc="-1" strike="noStrike">
              <a:solidFill>
                <a:srgbClr val="ffffff"/>
              </a:solidFill>
              <a:latin typeface="Century Gothic"/>
            </a:endParaRPr>
          </a:p>
        </p:txBody>
      </p:sp>
      <p:pic>
        <p:nvPicPr>
          <p:cNvPr id="198" name="Picture 2" descr=""/>
          <p:cNvPicPr/>
          <p:nvPr/>
        </p:nvPicPr>
        <p:blipFill>
          <a:blip r:embed="rId1"/>
          <a:stretch/>
        </p:blipFill>
        <p:spPr>
          <a:xfrm>
            <a:off x="189720" y="2133000"/>
            <a:ext cx="8764560" cy="397476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9" name=""/>
          <p:cNvGraphicFramePr/>
          <p:nvPr/>
        </p:nvGraphicFramePr>
        <p:xfrm>
          <a:off x="990720" y="636480"/>
          <a:ext cx="3047760" cy="3571560"/>
        </p:xfrm>
        <a:graphic>
          <a:graphicData uri="http://schemas.openxmlformats.org/presentationml/2006/ole">
            <p:oleObj progId="Equation.3" r:id="rId1" spid="">
              <p:embed/>
              <p:pic>
                <p:nvPicPr>
                  <p:cNvPr id="200" name="" descr=""/>
                  <p:cNvPicPr/>
                  <p:nvPr/>
                </p:nvPicPr>
                <p:blipFill>
                  <a:blip r:embed="rId2"/>
                  <a:stretch/>
                </p:blipFill>
                <p:spPr>
                  <a:xfrm>
                    <a:off x="990720" y="636480"/>
                    <a:ext cx="3047760" cy="3571560"/>
                  </a:xfrm>
                  <a:prstGeom prst="rect">
                    <a:avLst/>
                  </a:prstGeom>
                  <a:ln w="0">
                    <a:noFill/>
                  </a:ln>
                </p:spPr>
              </p:pic>
            </p:oleObj>
          </a:graphicData>
        </a:graphic>
      </p:graphicFrame>
      <p:pic>
        <p:nvPicPr>
          <p:cNvPr id="201" name="Picture 4" descr="eta_Presences.jpg"/>
          <p:cNvPicPr/>
          <p:nvPr/>
        </p:nvPicPr>
        <p:blipFill>
          <a:blip r:embed="rId3"/>
          <a:stretch/>
        </p:blipFill>
        <p:spPr>
          <a:xfrm>
            <a:off x="4851000" y="474480"/>
            <a:ext cx="3225600" cy="2573280"/>
          </a:xfrm>
          <a:prstGeom prst="rect">
            <a:avLst/>
          </a:prstGeom>
          <a:ln w="0">
            <a:noFill/>
          </a:ln>
        </p:spPr>
      </p:pic>
      <p:pic>
        <p:nvPicPr>
          <p:cNvPr id="202" name="Picture 5" descr="eta_G1.jpg"/>
          <p:cNvPicPr/>
          <p:nvPr/>
        </p:nvPicPr>
        <p:blipFill>
          <a:blip r:embed="rId4"/>
          <a:stretch/>
        </p:blipFill>
        <p:spPr>
          <a:xfrm>
            <a:off x="152280" y="4114800"/>
            <a:ext cx="3276360" cy="2606400"/>
          </a:xfrm>
          <a:prstGeom prst="rect">
            <a:avLst/>
          </a:prstGeom>
          <a:ln w="0">
            <a:noFill/>
          </a:ln>
        </p:spPr>
      </p:pic>
      <p:pic>
        <p:nvPicPr>
          <p:cNvPr id="203" name="Picture 6" descr="M1.jpg"/>
          <p:cNvPicPr/>
          <p:nvPr/>
        </p:nvPicPr>
        <p:blipFill>
          <a:blip r:embed="rId5"/>
          <a:stretch/>
        </p:blipFill>
        <p:spPr>
          <a:xfrm>
            <a:off x="4117320" y="3124080"/>
            <a:ext cx="4773600" cy="3352320"/>
          </a:xfrm>
          <a:prstGeom prst="rect">
            <a:avLst/>
          </a:prstGeom>
          <a:ln w="0">
            <a:noFill/>
          </a:ln>
        </p:spPr>
      </p:pic>
      <p:pic>
        <p:nvPicPr>
          <p:cNvPr id="204" name="" descr=""/>
          <p:cNvPicPr/>
          <p:nvPr/>
        </p:nvPicPr>
        <p:blipFill>
          <a:blip r:embed="rId6"/>
          <a:stretch/>
        </p:blipFill>
        <p:spPr>
          <a:xfrm>
            <a:off x="990720" y="635040"/>
            <a:ext cx="3048120" cy="35686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ES" sz="4000" spc="-1" strike="noStrike">
                <a:solidFill>
                  <a:srgbClr val="099bdd"/>
                </a:solidFill>
                <a:latin typeface="Corbel"/>
              </a:rPr>
              <a:t>Resumen</a:t>
            </a:r>
            <a:endParaRPr b="0" lang="es-ES" sz="4000" spc="-1" strike="noStrike">
              <a:solidFill>
                <a:srgbClr val="ffffff"/>
              </a:solidFill>
              <a:latin typeface="Century Gothic"/>
            </a:endParaRPr>
          </a:p>
        </p:txBody>
      </p:sp>
      <p:pic>
        <p:nvPicPr>
          <p:cNvPr id="206" name="Picture 2" descr=""/>
          <p:cNvPicPr/>
          <p:nvPr/>
        </p:nvPicPr>
        <p:blipFill>
          <a:blip r:embed="rId1"/>
          <a:stretch/>
        </p:blipFill>
        <p:spPr>
          <a:xfrm>
            <a:off x="3420000" y="4739400"/>
            <a:ext cx="2209320" cy="1955520"/>
          </a:xfrm>
          <a:prstGeom prst="rect">
            <a:avLst/>
          </a:prstGeom>
          <a:ln w="0">
            <a:noFill/>
          </a:ln>
          <a:effectLst>
            <a:outerShdw algn="tl" blurRad="291960" dir="2700000" dist="139498" rotWithShape="0">
              <a:srgbClr val="333333">
                <a:alpha val="65000"/>
              </a:srgbClr>
            </a:outerShdw>
          </a:effectLst>
        </p:spPr>
      </p:pic>
      <p:pic>
        <p:nvPicPr>
          <p:cNvPr id="207" name="Picture 3" descr=""/>
          <p:cNvPicPr/>
          <p:nvPr/>
        </p:nvPicPr>
        <p:blipFill>
          <a:blip r:embed="rId2"/>
          <a:stretch/>
        </p:blipFill>
        <p:spPr>
          <a:xfrm>
            <a:off x="251640" y="1972800"/>
            <a:ext cx="8613360" cy="1489320"/>
          </a:xfrm>
          <a:prstGeom prst="rect">
            <a:avLst/>
          </a:prstGeom>
          <a:ln w="0">
            <a:noFill/>
          </a:ln>
          <a:effectLst>
            <a:outerShdw algn="tl" blurRad="291960" dir="2700000" dist="139498" rotWithShape="0">
              <a:srgbClr val="333333">
                <a:alpha val="65000"/>
              </a:srgbClr>
            </a:outerShdw>
          </a:effectLst>
        </p:spPr>
      </p:pic>
      <p:graphicFrame>
        <p:nvGraphicFramePr>
          <p:cNvPr id="208" name=""/>
          <p:cNvGraphicFramePr/>
          <p:nvPr/>
        </p:nvGraphicFramePr>
        <p:xfrm>
          <a:off x="5131440" y="3690360"/>
          <a:ext cx="3466080" cy="854280"/>
        </p:xfrm>
        <a:graphic>
          <a:graphicData uri="http://schemas.openxmlformats.org/presentationml/2006/ole">
            <p:oleObj progId="Equation.3" r:id="rId3" spid="">
              <p:embed/>
              <p:pic>
                <p:nvPicPr>
                  <p:cNvPr id="209" name="" descr=""/>
                  <p:cNvPicPr/>
                  <p:nvPr/>
                </p:nvPicPr>
                <p:blipFill>
                  <a:blip r:embed="rId4"/>
                  <a:stretch/>
                </p:blipFill>
                <p:spPr>
                  <a:xfrm>
                    <a:off x="5131440" y="3690360"/>
                    <a:ext cx="3466080" cy="854280"/>
                  </a:xfrm>
                  <a:prstGeom prst="rect">
                    <a:avLst/>
                  </a:prstGeom>
                  <a:ln w="0">
                    <a:noFill/>
                  </a:ln>
                </p:spPr>
              </p:pic>
            </p:oleObj>
          </a:graphicData>
        </a:graphic>
      </p:graphicFrame>
      <p:graphicFrame>
        <p:nvGraphicFramePr>
          <p:cNvPr id="210" name=""/>
          <p:cNvGraphicFramePr/>
          <p:nvPr/>
        </p:nvGraphicFramePr>
        <p:xfrm>
          <a:off x="611640" y="3858120"/>
          <a:ext cx="3716280" cy="686880"/>
        </p:xfrm>
        <a:graphic>
          <a:graphicData uri="http://schemas.openxmlformats.org/presentationml/2006/ole">
            <p:oleObj progId="Equation.3" r:id="rId5" spid="">
              <p:embed/>
              <p:pic>
                <p:nvPicPr>
                  <p:cNvPr id="211" name="" descr=""/>
                  <p:cNvPicPr/>
                  <p:nvPr/>
                </p:nvPicPr>
                <p:blipFill>
                  <a:blip r:embed="rId6"/>
                  <a:stretch/>
                </p:blipFill>
                <p:spPr>
                  <a:xfrm>
                    <a:off x="611640" y="3858120"/>
                    <a:ext cx="3716280" cy="686880"/>
                  </a:xfrm>
                  <a:prstGeom prst="rect">
                    <a:avLst/>
                  </a:prstGeom>
                  <a:ln w="0">
                    <a:noFill/>
                  </a:ln>
                </p:spPr>
              </p:pic>
            </p:oleObj>
          </a:graphicData>
        </a:graphic>
      </p:graphicFrame>
      <p:pic>
        <p:nvPicPr>
          <p:cNvPr id="212" name="" descr=""/>
          <p:cNvPicPr/>
          <p:nvPr/>
        </p:nvPicPr>
        <p:blipFill>
          <a:blip r:embed="rId7"/>
          <a:stretch/>
        </p:blipFill>
        <p:spPr>
          <a:xfrm>
            <a:off x="5130720" y="3683160"/>
            <a:ext cx="3454560" cy="851040"/>
          </a:xfrm>
          <a:prstGeom prst="rect">
            <a:avLst/>
          </a:prstGeom>
          <a:ln w="0">
            <a:noFill/>
          </a:ln>
        </p:spPr>
      </p:pic>
      <p:pic>
        <p:nvPicPr>
          <p:cNvPr id="213" name="" descr=""/>
          <p:cNvPicPr/>
          <p:nvPr/>
        </p:nvPicPr>
        <p:blipFill>
          <a:blip r:embed="rId8"/>
          <a:stretch/>
        </p:blipFill>
        <p:spPr>
          <a:xfrm>
            <a:off x="609480" y="3848040"/>
            <a:ext cx="3708360" cy="6858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Picture 2" descr=""/>
          <p:cNvPicPr/>
          <p:nvPr/>
        </p:nvPicPr>
        <p:blipFill>
          <a:blip r:embed="rId1"/>
          <a:stretch/>
        </p:blipFill>
        <p:spPr>
          <a:xfrm>
            <a:off x="327960" y="822960"/>
            <a:ext cx="8488080" cy="554436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2" descr=""/>
          <p:cNvPicPr/>
          <p:nvPr/>
        </p:nvPicPr>
        <p:blipFill>
          <a:blip r:embed="rId1"/>
          <a:stretch/>
        </p:blipFill>
        <p:spPr>
          <a:xfrm>
            <a:off x="109440" y="2061000"/>
            <a:ext cx="8924760" cy="3319920"/>
          </a:xfrm>
          <a:prstGeom prst="rect">
            <a:avLst/>
          </a:prstGeom>
          <a:ln w="0">
            <a:noFill/>
          </a:ln>
          <a:effectLst>
            <a:outerShdw algn="tl" blurRad="291960" dir="2700000" dist="139498" rotWithShape="0">
              <a:srgbClr val="333333">
                <a:alpha val="65000"/>
              </a:srgbClr>
            </a:outerShdw>
          </a:effectLst>
        </p:spPr>
      </p:pic>
      <p:sp>
        <p:nvSpPr>
          <p:cNvPr id="216" name="Título 1"/>
          <p:cNvSpPr/>
          <p:nvPr/>
        </p:nvSpPr>
        <p:spPr>
          <a:xfrm>
            <a:off x="609480" y="426960"/>
            <a:ext cx="8229240" cy="1142640"/>
          </a:xfrm>
          <a:prstGeom prst="rect">
            <a:avLst/>
          </a:prstGeom>
          <a:noFill/>
          <a:ln w="0">
            <a:noFill/>
          </a:ln>
        </p:spPr>
        <p:style>
          <a:lnRef idx="0"/>
          <a:fillRef idx="0"/>
          <a:effectRef idx="0"/>
          <a:fontRef idx="minor"/>
        </p:style>
        <p:txBody>
          <a:bodyPr anchor="ctr">
            <a:normAutofit/>
          </a:bodyPr>
          <a:p>
            <a:pPr algn="ctr">
              <a:lnSpc>
                <a:spcPct val="85000"/>
              </a:lnSpc>
              <a:buNone/>
            </a:pPr>
            <a:r>
              <a:rPr b="1" lang="es-ES" sz="4000" spc="-1" strike="noStrike">
                <a:solidFill>
                  <a:srgbClr val="099bdd"/>
                </a:solidFill>
                <a:latin typeface="Corbel"/>
              </a:rPr>
              <a:t>Finalmente</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Imagen 7" descr=""/>
          <p:cNvPicPr/>
          <p:nvPr/>
        </p:nvPicPr>
        <p:blipFill>
          <a:blip r:embed="rId1"/>
          <a:srcRect l="23989" t="29400" r="9046" b="26300"/>
          <a:stretch/>
        </p:blipFill>
        <p:spPr>
          <a:xfrm>
            <a:off x="107640" y="253080"/>
            <a:ext cx="7088400" cy="2635920"/>
          </a:xfrm>
          <a:prstGeom prst="rect">
            <a:avLst/>
          </a:prstGeom>
          <a:ln w="0">
            <a:noFill/>
          </a:ln>
          <a:effectLst>
            <a:outerShdw algn="tl" blurRad="291960" dir="2700000" dist="139498" rotWithShape="0">
              <a:srgbClr val="333333">
                <a:alpha val="65000"/>
              </a:srgbClr>
            </a:outerShdw>
          </a:effectLst>
        </p:spPr>
      </p:pic>
      <p:pic>
        <p:nvPicPr>
          <p:cNvPr id="218" name="Imagen 8" descr=""/>
          <p:cNvPicPr/>
          <p:nvPr/>
        </p:nvPicPr>
        <p:blipFill>
          <a:blip r:embed="rId2"/>
          <a:stretch/>
        </p:blipFill>
        <p:spPr>
          <a:xfrm>
            <a:off x="1835640" y="2106000"/>
            <a:ext cx="7055280" cy="2555280"/>
          </a:xfrm>
          <a:prstGeom prst="rect">
            <a:avLst/>
          </a:prstGeom>
          <a:ln w="0">
            <a:noFill/>
          </a:ln>
          <a:effectLst>
            <a:outerShdw algn="tl" blurRad="291960" dir="2700000" dist="139498" rotWithShape="0">
              <a:srgbClr val="333333">
                <a:alpha val="65000"/>
              </a:srgbClr>
            </a:outerShdw>
          </a:effectLst>
        </p:spPr>
      </p:pic>
      <p:pic>
        <p:nvPicPr>
          <p:cNvPr id="219" name="Imagen 9" descr=""/>
          <p:cNvPicPr/>
          <p:nvPr/>
        </p:nvPicPr>
        <p:blipFill>
          <a:blip r:embed="rId3"/>
          <a:stretch/>
        </p:blipFill>
        <p:spPr>
          <a:xfrm>
            <a:off x="139680" y="3954600"/>
            <a:ext cx="7638480" cy="279072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218"/>
                                        </p:tgtEl>
                                        <p:attrNameLst>
                                          <p:attrName>style.visibility</p:attrName>
                                        </p:attrNameLst>
                                      </p:cBhvr>
                                      <p:to>
                                        <p:strVal val="visible"/>
                                      </p:to>
                                    </p:set>
                                    <p:animEffect filter="fade" transition="in">
                                      <p:cBhvr additive="repl">
                                        <p:cTn id="47" dur="500"/>
                                        <p:tgtEl>
                                          <p:spTgt spid="218"/>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219"/>
                                        </p:tgtEl>
                                        <p:attrNameLst>
                                          <p:attrName>style.visibility</p:attrName>
                                        </p:attrNameLst>
                                      </p:cBhvr>
                                      <p:to>
                                        <p:strVal val="visible"/>
                                      </p:to>
                                    </p:set>
                                    <p:animEffect filter="fade" transition="in">
                                      <p:cBhvr additive="repl">
                                        <p:cTn id="52"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685080" y="284040"/>
            <a:ext cx="7772040" cy="1508400"/>
          </a:xfrm>
          <a:prstGeom prst="rect">
            <a:avLst/>
          </a:prstGeom>
          <a:noFill/>
          <a:ln w="0">
            <a:noFill/>
          </a:ln>
        </p:spPr>
        <p:txBody>
          <a:bodyPr anchor="ctr">
            <a:noAutofit/>
          </a:bodyPr>
          <a:p>
            <a:pPr>
              <a:lnSpc>
                <a:spcPct val="85000"/>
              </a:lnSpc>
              <a:buNone/>
            </a:pPr>
            <a:r>
              <a:rPr b="0" lang="es-ES" sz="4000" spc="-1" strike="noStrike" cap="all">
                <a:solidFill>
                  <a:srgbClr val="099bdd"/>
                </a:solidFill>
                <a:latin typeface="Corbel"/>
              </a:rPr>
              <a:t>Lecciones</a:t>
            </a:r>
            <a:r>
              <a:rPr b="0" lang="es-ES" sz="4000" spc="-1" strike="noStrike" cap="all">
                <a:solidFill>
                  <a:srgbClr val="099bdd"/>
                </a:solidFill>
                <a:latin typeface="Corbel"/>
              </a:rPr>
              <a:t>	</a:t>
            </a:r>
            <a:endParaRPr b="0" lang="es-ES" sz="4000" spc="-1" strike="noStrike">
              <a:solidFill>
                <a:srgbClr val="ffffff"/>
              </a:solidFill>
              <a:latin typeface="Century Gothic"/>
            </a:endParaRPr>
          </a:p>
        </p:txBody>
      </p:sp>
      <p:sp>
        <p:nvSpPr>
          <p:cNvPr id="221" name="PlaceHolder 2"/>
          <p:cNvSpPr>
            <a:spLocks noGrp="1"/>
          </p:cNvSpPr>
          <p:nvPr>
            <p:ph/>
          </p:nvPr>
        </p:nvSpPr>
        <p:spPr>
          <a:xfrm>
            <a:off x="685080" y="2011680"/>
            <a:ext cx="7772040" cy="4205880"/>
          </a:xfrm>
          <a:prstGeom prst="rect">
            <a:avLst/>
          </a:prstGeom>
          <a:noFill/>
          <a:ln w="0">
            <a:noFill/>
          </a:ln>
        </p:spPr>
        <p:txBody>
          <a:bodyPr anchor="t">
            <a:normAutofit fontScale="89000"/>
          </a:bodyPr>
          <a:p>
            <a:pPr marL="514440" indent="-514440">
              <a:lnSpc>
                <a:spcPct val="90000"/>
              </a:lnSpc>
              <a:spcBef>
                <a:spcPts val="1199"/>
              </a:spcBef>
              <a:spcAft>
                <a:spcPts val="201"/>
              </a:spcAft>
              <a:buClr>
                <a:srgbClr val="ffffff"/>
              </a:buClr>
              <a:buFont typeface="Corbel"/>
              <a:buAutoNum type="arabicPeriod"/>
            </a:pPr>
            <a:r>
              <a:rPr b="0" lang="es-ES" sz="3200" spc="-1" strike="noStrike">
                <a:solidFill>
                  <a:srgbClr val="ffffff"/>
                </a:solidFill>
                <a:latin typeface="Corbel"/>
              </a:rPr>
              <a:t>MaxEnt requiere de muestreos no sesgados (aunque existen soluciones)</a:t>
            </a:r>
            <a:endParaRPr b="0" lang="es-ES" sz="3200" spc="-1" strike="noStrike">
              <a:solidFill>
                <a:srgbClr val="ffffff"/>
              </a:solidFill>
              <a:latin typeface="Corbel"/>
            </a:endParaRPr>
          </a:p>
          <a:p>
            <a:pPr marL="514440" indent="-514440">
              <a:lnSpc>
                <a:spcPct val="90000"/>
              </a:lnSpc>
              <a:spcBef>
                <a:spcPts val="1199"/>
              </a:spcBef>
              <a:spcAft>
                <a:spcPts val="201"/>
              </a:spcAft>
              <a:buClr>
                <a:srgbClr val="ffffff"/>
              </a:buClr>
              <a:buFont typeface="Corbel"/>
              <a:buAutoNum type="arabicPeriod"/>
            </a:pPr>
            <a:r>
              <a:rPr b="0" lang="es-ES" sz="3200" spc="-1" strike="noStrike">
                <a:solidFill>
                  <a:srgbClr val="ffffff"/>
                </a:solidFill>
                <a:latin typeface="Corbel"/>
              </a:rPr>
              <a:t>La inferencia de MaxEnt es relativa al área de estudio definida (diagrama BAM)</a:t>
            </a:r>
            <a:endParaRPr b="0" lang="es-ES" sz="3200" spc="-1" strike="noStrike">
              <a:solidFill>
                <a:srgbClr val="ffffff"/>
              </a:solidFill>
              <a:latin typeface="Corbel"/>
            </a:endParaRPr>
          </a:p>
          <a:p>
            <a:pPr marL="514440" indent="-514440">
              <a:lnSpc>
                <a:spcPct val="90000"/>
              </a:lnSpc>
              <a:spcBef>
                <a:spcPts val="1199"/>
              </a:spcBef>
              <a:spcAft>
                <a:spcPts val="201"/>
              </a:spcAft>
              <a:buClr>
                <a:srgbClr val="ffffff"/>
              </a:buClr>
              <a:buFont typeface="Corbel"/>
              <a:buAutoNum type="arabicPeriod"/>
            </a:pPr>
            <a:r>
              <a:rPr b="0" lang="es-ES" sz="3200" spc="-1" strike="noStrike">
                <a:solidFill>
                  <a:srgbClr val="ffffff"/>
                </a:solidFill>
                <a:latin typeface="Corbel"/>
              </a:rPr>
              <a:t>La complejidad del modelo se puede controlar a través de las características (features) seleccionadas</a:t>
            </a:r>
            <a:endParaRPr b="0" lang="es-ES" sz="3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Imagen 1" descr=""/>
          <p:cNvPicPr/>
          <p:nvPr/>
        </p:nvPicPr>
        <p:blipFill>
          <a:blip r:embed="rId1"/>
          <a:srcRect l="0" t="25343" r="0" b="0"/>
          <a:stretch/>
        </p:blipFill>
        <p:spPr>
          <a:xfrm>
            <a:off x="107640" y="332640"/>
            <a:ext cx="7869240" cy="2333520"/>
          </a:xfrm>
          <a:prstGeom prst="rect">
            <a:avLst/>
          </a:prstGeom>
          <a:ln w="0">
            <a:noFill/>
          </a:ln>
          <a:effectLst>
            <a:outerShdw algn="tl" blurRad="291960" dir="2700000" dist="139498" rotWithShape="0">
              <a:srgbClr val="333333">
                <a:alpha val="65000"/>
              </a:srgbClr>
            </a:outerShdw>
          </a:effectLst>
        </p:spPr>
      </p:pic>
      <p:pic>
        <p:nvPicPr>
          <p:cNvPr id="138" name="Imagen 2" descr=""/>
          <p:cNvPicPr/>
          <p:nvPr/>
        </p:nvPicPr>
        <p:blipFill>
          <a:blip r:embed="rId2"/>
          <a:stretch/>
        </p:blipFill>
        <p:spPr>
          <a:xfrm>
            <a:off x="2627640" y="2781000"/>
            <a:ext cx="6282720" cy="3887640"/>
          </a:xfrm>
          <a:prstGeom prst="rect">
            <a:avLst/>
          </a:prstGeom>
          <a:ln w="0">
            <a:noFill/>
          </a:ln>
          <a:effectLst>
            <a:outerShdw algn="tl" blurRad="291960" dir="2700000" dist="139498" rotWithShape="0">
              <a:srgbClr val="333333">
                <a:alpha val="65000"/>
              </a:srgbClr>
            </a:outerShdw>
          </a:effectLst>
        </p:spPr>
      </p:pic>
      <p:pic>
        <p:nvPicPr>
          <p:cNvPr id="139" name="Imagen 3" descr=""/>
          <p:cNvPicPr/>
          <p:nvPr/>
        </p:nvPicPr>
        <p:blipFill>
          <a:blip r:embed="rId3"/>
          <a:stretch/>
        </p:blipFill>
        <p:spPr>
          <a:xfrm rot="20494800">
            <a:off x="418320" y="2893680"/>
            <a:ext cx="5799240" cy="29084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39"/>
                                        </p:tgtEl>
                                        <p:attrNameLst>
                                          <p:attrName>style.visibility</p:attrName>
                                        </p:attrNameLst>
                                      </p:cBhvr>
                                      <p:to>
                                        <p:strVal val="visible"/>
                                      </p:to>
                                    </p:set>
                                    <p:animEffect filter="fade" transition="in">
                                      <p:cBhvr additive="repl">
                                        <p:cTn id="7"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85080" y="284040"/>
            <a:ext cx="7772040" cy="1508400"/>
          </a:xfrm>
          <a:prstGeom prst="rect">
            <a:avLst/>
          </a:prstGeom>
          <a:noFill/>
          <a:ln w="0">
            <a:noFill/>
          </a:ln>
        </p:spPr>
        <p:txBody>
          <a:bodyPr anchor="ctr">
            <a:noAutofit/>
          </a:bodyPr>
          <a:p>
            <a:pPr>
              <a:lnSpc>
                <a:spcPct val="85000"/>
              </a:lnSpc>
              <a:buNone/>
            </a:pPr>
            <a:r>
              <a:rPr b="0" lang="es-ES" sz="4000" spc="-1" strike="noStrike" cap="all">
                <a:solidFill>
                  <a:srgbClr val="099bdd"/>
                </a:solidFill>
                <a:latin typeface="Corbel"/>
              </a:rPr>
              <a:t>Lecciones</a:t>
            </a:r>
            <a:endParaRPr b="0" lang="es-ES" sz="4000" spc="-1" strike="noStrike">
              <a:solidFill>
                <a:srgbClr val="ffffff"/>
              </a:solidFill>
              <a:latin typeface="Century Gothic"/>
            </a:endParaRPr>
          </a:p>
        </p:txBody>
      </p:sp>
      <p:sp>
        <p:nvSpPr>
          <p:cNvPr id="223" name="PlaceHolder 2"/>
          <p:cNvSpPr>
            <a:spLocks noGrp="1"/>
          </p:cNvSpPr>
          <p:nvPr>
            <p:ph/>
          </p:nvPr>
        </p:nvSpPr>
        <p:spPr>
          <a:xfrm>
            <a:off x="685080" y="2011680"/>
            <a:ext cx="7772040" cy="4205880"/>
          </a:xfrm>
          <a:prstGeom prst="rect">
            <a:avLst/>
          </a:prstGeom>
          <a:noFill/>
          <a:ln w="0">
            <a:noFill/>
          </a:ln>
        </p:spPr>
        <p:txBody>
          <a:bodyPr anchor="t">
            <a:normAutofit/>
          </a:bodyPr>
          <a:p>
            <a:pPr marL="514440" indent="-514440">
              <a:lnSpc>
                <a:spcPct val="90000"/>
              </a:lnSpc>
              <a:spcBef>
                <a:spcPts val="1199"/>
              </a:spcBef>
              <a:spcAft>
                <a:spcPts val="201"/>
              </a:spcAft>
              <a:buClr>
                <a:srgbClr val="ffffff"/>
              </a:buClr>
              <a:buFont typeface="Corbel"/>
              <a:buAutoNum type="arabicPeriod" startAt="4"/>
            </a:pPr>
            <a:r>
              <a:rPr b="0" lang="es-ES" sz="3200" spc="-1" strike="noStrike">
                <a:solidFill>
                  <a:srgbClr val="ffffff"/>
                </a:solidFill>
                <a:latin typeface="Corbel"/>
              </a:rPr>
              <a:t>MaxEnt utiliza una metodología para evitar el sobreajuste y uso de variables correlacionadas (L1-regularizacion)</a:t>
            </a:r>
            <a:endParaRPr b="0" lang="es-ES" sz="3200" spc="-1" strike="noStrike">
              <a:solidFill>
                <a:srgbClr val="ffffff"/>
              </a:solidFill>
              <a:latin typeface="Corbel"/>
            </a:endParaRPr>
          </a:p>
          <a:p>
            <a:pPr marL="514440" indent="-514440">
              <a:lnSpc>
                <a:spcPct val="90000"/>
              </a:lnSpc>
              <a:spcBef>
                <a:spcPts val="1199"/>
              </a:spcBef>
              <a:spcAft>
                <a:spcPts val="201"/>
              </a:spcAft>
              <a:buClr>
                <a:srgbClr val="ffffff"/>
              </a:buClr>
              <a:buFont typeface="Corbel"/>
              <a:buAutoNum type="arabicPeriod" startAt="4"/>
            </a:pPr>
            <a:r>
              <a:rPr b="0" lang="es-ES" sz="3200" spc="-1" strike="noStrike">
                <a:solidFill>
                  <a:srgbClr val="ffffff"/>
                </a:solidFill>
                <a:latin typeface="Corbel"/>
              </a:rPr>
              <a:t>Interpretación de la salida logística debe ser cuidadosa ya que depende del esfuerzo y resolución de muestreo</a:t>
            </a:r>
            <a:endParaRPr b="0" lang="es-ES" sz="3200" spc="-1" strike="noStrike">
              <a:solidFill>
                <a:srgbClr val="ffffff"/>
              </a:solidFill>
              <a:latin typeface="Corbel"/>
            </a:endParaRPr>
          </a:p>
          <a:p>
            <a:pPr>
              <a:lnSpc>
                <a:spcPct val="90000"/>
              </a:lnSpc>
              <a:spcBef>
                <a:spcPts val="1199"/>
              </a:spcBef>
              <a:spcAft>
                <a:spcPts val="201"/>
              </a:spcAft>
              <a:buNone/>
            </a:pPr>
            <a:endParaRPr b="0" lang="es-ES" sz="3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Imagen 1" descr=""/>
          <p:cNvPicPr/>
          <p:nvPr/>
        </p:nvPicPr>
        <p:blipFill>
          <a:blip r:embed="rId1"/>
          <a:stretch/>
        </p:blipFill>
        <p:spPr>
          <a:xfrm>
            <a:off x="539640" y="476640"/>
            <a:ext cx="7764120" cy="1656000"/>
          </a:xfrm>
          <a:prstGeom prst="rect">
            <a:avLst/>
          </a:prstGeom>
          <a:ln w="0">
            <a:noFill/>
          </a:ln>
          <a:effectLst>
            <a:outerShdw algn="tl" blurRad="291960" dir="2700000" dist="139498" rotWithShape="0">
              <a:srgbClr val="333333">
                <a:alpha val="65000"/>
              </a:srgbClr>
            </a:outerShdw>
          </a:effectLst>
        </p:spPr>
      </p:pic>
      <p:pic>
        <p:nvPicPr>
          <p:cNvPr id="141" name="Imagen 2" descr=""/>
          <p:cNvPicPr/>
          <p:nvPr/>
        </p:nvPicPr>
        <p:blipFill>
          <a:blip r:embed="rId2"/>
          <a:srcRect l="0" t="38389" r="39674" b="36016"/>
          <a:stretch/>
        </p:blipFill>
        <p:spPr>
          <a:xfrm>
            <a:off x="599400" y="2565000"/>
            <a:ext cx="7704360" cy="1837440"/>
          </a:xfrm>
          <a:prstGeom prst="rect">
            <a:avLst/>
          </a:prstGeom>
          <a:ln w="0">
            <a:noFill/>
          </a:ln>
          <a:effectLst>
            <a:outerShdw algn="tl" blurRad="291960" dir="2700000" dist="139498" rotWithShape="0">
              <a:srgbClr val="333333">
                <a:alpha val="65000"/>
              </a:srgbClr>
            </a:outerShdw>
          </a:effectLst>
        </p:spPr>
      </p:pic>
      <p:pic>
        <p:nvPicPr>
          <p:cNvPr id="142" name="Imagen 3" descr=""/>
          <p:cNvPicPr/>
          <p:nvPr/>
        </p:nvPicPr>
        <p:blipFill>
          <a:blip r:embed="rId3"/>
          <a:srcRect l="0" t="45532" r="40588" b="32770"/>
          <a:stretch/>
        </p:blipFill>
        <p:spPr>
          <a:xfrm>
            <a:off x="599400" y="4806360"/>
            <a:ext cx="7669080" cy="157464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Imagen 1" descr=""/>
          <p:cNvPicPr/>
          <p:nvPr/>
        </p:nvPicPr>
        <p:blipFill>
          <a:blip r:embed="rId1"/>
          <a:stretch/>
        </p:blipFill>
        <p:spPr>
          <a:xfrm>
            <a:off x="251640" y="908640"/>
            <a:ext cx="8535600" cy="42480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Imagen 1" descr=""/>
          <p:cNvPicPr/>
          <p:nvPr/>
        </p:nvPicPr>
        <p:blipFill>
          <a:blip r:embed="rId1"/>
          <a:stretch/>
        </p:blipFill>
        <p:spPr>
          <a:xfrm>
            <a:off x="179640" y="177120"/>
            <a:ext cx="7212600" cy="3023280"/>
          </a:xfrm>
          <a:prstGeom prst="rect">
            <a:avLst/>
          </a:prstGeom>
          <a:ln w="0">
            <a:noFill/>
          </a:ln>
          <a:effectLst>
            <a:outerShdw algn="tl" blurRad="291960" dir="2700000" dist="139498" rotWithShape="0">
              <a:srgbClr val="333333">
                <a:alpha val="65000"/>
              </a:srgbClr>
            </a:outerShdw>
          </a:effectLst>
        </p:spPr>
      </p:pic>
      <p:pic>
        <p:nvPicPr>
          <p:cNvPr id="145" name="Imagen 2" descr=""/>
          <p:cNvPicPr/>
          <p:nvPr/>
        </p:nvPicPr>
        <p:blipFill>
          <a:blip r:embed="rId2"/>
          <a:stretch/>
        </p:blipFill>
        <p:spPr>
          <a:xfrm>
            <a:off x="3771360" y="3141000"/>
            <a:ext cx="4698720" cy="362232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¿Que es la entropía?</a:t>
            </a:r>
            <a:endParaRPr b="0" lang="es-ES" sz="4000" spc="-1" strike="noStrike">
              <a:solidFill>
                <a:srgbClr val="ffffff"/>
              </a:solidFill>
              <a:latin typeface="Century Gothic"/>
            </a:endParaRPr>
          </a:p>
        </p:txBody>
      </p:sp>
      <p:sp>
        <p:nvSpPr>
          <p:cNvPr id="147" name="PlaceHolder 2"/>
          <p:cNvSpPr>
            <a:spLocks noGrp="1"/>
          </p:cNvSpPr>
          <p:nvPr>
            <p:ph/>
          </p:nvPr>
        </p:nvSpPr>
        <p:spPr>
          <a:xfrm>
            <a:off x="457200" y="2061000"/>
            <a:ext cx="8119800" cy="2277720"/>
          </a:xfrm>
          <a:prstGeom prst="rect">
            <a:avLst/>
          </a:prstGeom>
          <a:noFill/>
          <a:ln w="0">
            <a:noFill/>
          </a:ln>
        </p:spPr>
        <p:txBody>
          <a:bodyPr anchor="t">
            <a:noAutofit/>
          </a:bodyPr>
          <a:p>
            <a:pPr algn="just">
              <a:lnSpc>
                <a:spcPct val="90000"/>
              </a:lnSpc>
              <a:spcBef>
                <a:spcPts val="1199"/>
              </a:spcBef>
              <a:spcAft>
                <a:spcPts val="201"/>
              </a:spcAft>
              <a:buNone/>
              <a:tabLst>
                <a:tab algn="l" pos="0"/>
              </a:tabLst>
            </a:pPr>
            <a:r>
              <a:rPr b="1" lang="es-MX" sz="2200" spc="-1" strike="noStrike">
                <a:solidFill>
                  <a:srgbClr val="ffff00"/>
                </a:solidFill>
                <a:latin typeface="Corbel"/>
              </a:rPr>
              <a:t>Teoría de la información</a:t>
            </a:r>
            <a:endParaRPr b="0" lang="es-ES" sz="2200" spc="-1" strike="noStrike">
              <a:solidFill>
                <a:srgbClr val="ffffff"/>
              </a:solidFill>
              <a:latin typeface="Corbel"/>
            </a:endParaRPr>
          </a:p>
          <a:p>
            <a:pPr algn="just">
              <a:lnSpc>
                <a:spcPct val="90000"/>
              </a:lnSpc>
              <a:spcBef>
                <a:spcPts val="1199"/>
              </a:spcBef>
              <a:spcAft>
                <a:spcPts val="201"/>
              </a:spcAft>
              <a:buNone/>
              <a:tabLst>
                <a:tab algn="l" pos="0"/>
              </a:tabLst>
            </a:pPr>
            <a:endParaRPr b="0" lang="es-ES" sz="2200" spc="-1" strike="noStrike">
              <a:solidFill>
                <a:srgbClr val="ffffff"/>
              </a:solidFill>
              <a:latin typeface="Corbel"/>
            </a:endParaRPr>
          </a:p>
          <a:p>
            <a:pPr algn="just">
              <a:lnSpc>
                <a:spcPct val="90000"/>
              </a:lnSpc>
              <a:spcBef>
                <a:spcPts val="1199"/>
              </a:spcBef>
              <a:spcAft>
                <a:spcPts val="201"/>
              </a:spcAft>
              <a:buNone/>
              <a:tabLst>
                <a:tab algn="l" pos="0"/>
              </a:tabLst>
            </a:pPr>
            <a:r>
              <a:rPr b="1" lang="es-MX" sz="2200" spc="-1" strike="noStrike">
                <a:solidFill>
                  <a:srgbClr val="2c2c2c"/>
                </a:solidFill>
                <a:latin typeface="Corbel"/>
              </a:rPr>
              <a:t>La entropía es una medida de aleatoriedad sobre un conjunto de datos.</a:t>
            </a:r>
            <a:endParaRPr b="0" lang="es-ES" sz="2200" spc="-1" strike="noStrike">
              <a:solidFill>
                <a:srgbClr val="ffffff"/>
              </a:solidFill>
              <a:latin typeface="Corbel"/>
            </a:endParaRPr>
          </a:p>
          <a:p>
            <a:pPr algn="just">
              <a:lnSpc>
                <a:spcPct val="90000"/>
              </a:lnSpc>
              <a:spcBef>
                <a:spcPts val="1199"/>
              </a:spcBef>
              <a:spcAft>
                <a:spcPts val="201"/>
              </a:spcAft>
              <a:buNone/>
              <a:tabLst>
                <a:tab algn="l" pos="0"/>
              </a:tabLst>
            </a:pPr>
            <a:endParaRPr b="0" lang="es-ES" sz="2200" spc="-1" strike="noStrike">
              <a:solidFill>
                <a:srgbClr val="ffffff"/>
              </a:solidFill>
              <a:latin typeface="Corbel"/>
            </a:endParaRPr>
          </a:p>
          <a:p>
            <a:pPr algn="just">
              <a:lnSpc>
                <a:spcPct val="90000"/>
              </a:lnSpc>
              <a:spcBef>
                <a:spcPts val="1199"/>
              </a:spcBef>
              <a:spcAft>
                <a:spcPts val="201"/>
              </a:spcAft>
              <a:buNone/>
              <a:tabLst>
                <a:tab algn="l" pos="0"/>
              </a:tabLst>
            </a:pPr>
            <a:r>
              <a:rPr b="1" lang="es-MX" sz="2200" spc="-1" strike="noStrike">
                <a:solidFill>
                  <a:srgbClr val="2c2c2c"/>
                </a:solidFill>
                <a:latin typeface="Corbel"/>
              </a:rPr>
              <a:t>Si en una línea de caracteres (werztxnknñlk), cada elemento tiene la probabilidad de ser obtenido al azar, entonces la entropía es máxima cuando todos apa</a:t>
            </a:r>
            <a:endParaRPr b="0" lang="es-ES" sz="2200" spc="-1" strike="noStrike">
              <a:solidFill>
                <a:srgbClr val="ffffff"/>
              </a:solidFill>
              <a:latin typeface="Corbe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47">
                                            <p:txEl>
                                              <p:pRg st="4" end="4"/>
                                            </p:txEl>
                                          </p:spTgt>
                                        </p:tgtEl>
                                        <p:attrNameLst>
                                          <p:attrName>style.visibility</p:attrName>
                                        </p:attrNameLst>
                                      </p:cBhvr>
                                      <p:to>
                                        <p:strVal val="visible"/>
                                      </p:to>
                                    </p:set>
                                    <p:animEffect filter="fade" transition="in">
                                      <p:cBhvr additive="repl">
                                        <p:cTn id="14" dur="500"/>
                                        <p:tgtEl>
                                          <p:spTgt spid="14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Ejemplo</a:t>
            </a:r>
            <a:endParaRPr b="0" lang="es-ES" sz="4000" spc="-1" strike="noStrike">
              <a:solidFill>
                <a:srgbClr val="ffffff"/>
              </a:solidFill>
              <a:latin typeface="Century Gothic"/>
            </a:endParaRPr>
          </a:p>
        </p:txBody>
      </p:sp>
      <p:pic>
        <p:nvPicPr>
          <p:cNvPr id="149" name="Picture 4" descr="http://www.walmart.com.mx/super/images/products/img_large/0750106162201L.jpg"/>
          <p:cNvPicPr/>
          <p:nvPr/>
        </p:nvPicPr>
        <p:blipFill>
          <a:blip r:embed="rId1"/>
          <a:stretch/>
        </p:blipFill>
        <p:spPr>
          <a:xfrm>
            <a:off x="428040" y="1917000"/>
            <a:ext cx="3233520" cy="3233520"/>
          </a:xfrm>
          <a:prstGeom prst="rect">
            <a:avLst/>
          </a:prstGeom>
          <a:ln w="0">
            <a:noFill/>
          </a:ln>
        </p:spPr>
      </p:pic>
      <p:pic>
        <p:nvPicPr>
          <p:cNvPr id="150" name="Picture 4" descr="http://www.walmart.com.mx/super/images/products/img_large/0750106162201L.jpg"/>
          <p:cNvPicPr/>
          <p:nvPr/>
        </p:nvPicPr>
        <p:blipFill>
          <a:blip r:embed="rId2"/>
          <a:stretch/>
        </p:blipFill>
        <p:spPr>
          <a:xfrm>
            <a:off x="1914120" y="3213000"/>
            <a:ext cx="3233520" cy="3233520"/>
          </a:xfrm>
          <a:prstGeom prst="rect">
            <a:avLst/>
          </a:prstGeom>
          <a:ln w="0">
            <a:noFill/>
          </a:ln>
        </p:spPr>
      </p:pic>
      <p:pic>
        <p:nvPicPr>
          <p:cNvPr id="151" name="Picture 4" descr="http://www.walmart.com.mx/super/images/products/img_large/0750106162201L.jpg"/>
          <p:cNvPicPr/>
          <p:nvPr/>
        </p:nvPicPr>
        <p:blipFill>
          <a:blip r:embed="rId3"/>
          <a:stretch/>
        </p:blipFill>
        <p:spPr>
          <a:xfrm>
            <a:off x="5148000" y="3357000"/>
            <a:ext cx="3233520" cy="3233520"/>
          </a:xfrm>
          <a:prstGeom prst="rect">
            <a:avLst/>
          </a:prstGeom>
          <a:ln w="0">
            <a:noFill/>
          </a:ln>
        </p:spPr>
      </p:pic>
      <p:sp>
        <p:nvSpPr>
          <p:cNvPr id="152" name="PlaceHolder 2"/>
          <p:cNvSpPr>
            <a:spLocks noGrp="1"/>
          </p:cNvSpPr>
          <p:nvPr>
            <p:ph/>
          </p:nvPr>
        </p:nvSpPr>
        <p:spPr>
          <a:xfrm>
            <a:off x="4860000" y="2325240"/>
            <a:ext cx="2376000" cy="2416680"/>
          </a:xfrm>
          <a:prstGeom prst="rect">
            <a:avLst/>
          </a:prstGeom>
          <a:noFill/>
          <a:ln w="0">
            <a:noFill/>
          </a:ln>
        </p:spPr>
        <p:txBody>
          <a:bodyPr anchor="t">
            <a:normAutofit/>
          </a:bodyPr>
          <a:p>
            <a:pPr algn="just">
              <a:lnSpc>
                <a:spcPct val="90000"/>
              </a:lnSpc>
              <a:spcBef>
                <a:spcPts val="1199"/>
              </a:spcBef>
              <a:spcAft>
                <a:spcPts val="201"/>
              </a:spcAft>
              <a:buNone/>
              <a:tabLst>
                <a:tab algn="l" pos="0"/>
              </a:tabLst>
            </a:pPr>
            <a:r>
              <a:rPr b="1" lang="es-MX" sz="2800" spc="-1" strike="noStrike">
                <a:solidFill>
                  <a:srgbClr val="ffffff"/>
                </a:solidFill>
                <a:latin typeface="Corbel"/>
              </a:rPr>
              <a:t>9 chelas</a:t>
            </a:r>
            <a:endParaRPr b="0" lang="es-ES" sz="28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85000"/>
              </a:lnSpc>
              <a:buNone/>
            </a:pPr>
            <a:r>
              <a:rPr b="1" lang="es-MX" sz="4000" spc="-1" strike="noStrike">
                <a:solidFill>
                  <a:srgbClr val="099bdd"/>
                </a:solidFill>
                <a:latin typeface="Corbel"/>
              </a:rPr>
              <a:t>Ejemplo</a:t>
            </a:r>
            <a:endParaRPr b="0" lang="es-ES" sz="4000" spc="-1" strike="noStrike">
              <a:solidFill>
                <a:srgbClr val="ffffff"/>
              </a:solidFill>
              <a:latin typeface="Century Gothic"/>
            </a:endParaRPr>
          </a:p>
        </p:txBody>
      </p:sp>
      <p:sp>
        <p:nvSpPr>
          <p:cNvPr id="154" name="PlaceHolder 2"/>
          <p:cNvSpPr>
            <a:spLocks noGrp="1"/>
          </p:cNvSpPr>
          <p:nvPr>
            <p:ph/>
          </p:nvPr>
        </p:nvSpPr>
        <p:spPr>
          <a:xfrm>
            <a:off x="539640" y="2061000"/>
            <a:ext cx="8229240" cy="2416680"/>
          </a:xfrm>
          <a:prstGeom prst="rect">
            <a:avLst/>
          </a:prstGeom>
          <a:noFill/>
          <a:ln w="0">
            <a:noFill/>
          </a:ln>
        </p:spPr>
        <p:txBody>
          <a:bodyPr anchor="t">
            <a:normAutofit/>
          </a:bodyPr>
          <a:p>
            <a:pPr algn="just">
              <a:lnSpc>
                <a:spcPct val="90000"/>
              </a:lnSpc>
              <a:spcBef>
                <a:spcPts val="1199"/>
              </a:spcBef>
              <a:spcAft>
                <a:spcPts val="201"/>
              </a:spcAft>
              <a:buNone/>
              <a:tabLst>
                <a:tab algn="l" pos="0"/>
              </a:tabLst>
            </a:pPr>
            <a:r>
              <a:rPr b="1" lang="es-MX" sz="2800" spc="-1" strike="noStrike">
                <a:solidFill>
                  <a:srgbClr val="2c2c2c"/>
                </a:solidFill>
                <a:latin typeface="Corbel"/>
              </a:rPr>
              <a:t>¿Cuál es la manera </a:t>
            </a:r>
            <a:r>
              <a:rPr b="1" lang="es-MX" sz="2800" spc="-1" strike="noStrike">
                <a:solidFill>
                  <a:srgbClr val="2c2c2c"/>
                </a:solidFill>
                <a:latin typeface="Corbel"/>
              </a:rPr>
              <a:t>más equiprobable </a:t>
            </a:r>
            <a:r>
              <a:rPr b="1" lang="es-MX" sz="2800" spc="-1" strike="noStrike">
                <a:solidFill>
                  <a:srgbClr val="2c2c2c"/>
                </a:solidFill>
                <a:latin typeface="Corbel"/>
              </a:rPr>
              <a:t>en que estén </a:t>
            </a:r>
            <a:r>
              <a:rPr b="1" lang="es-MX" sz="2800" spc="-1" strike="noStrike">
                <a:solidFill>
                  <a:srgbClr val="2c2c2c"/>
                </a:solidFill>
                <a:latin typeface="Corbel"/>
              </a:rPr>
              <a:t>distribuidas las </a:t>
            </a:r>
            <a:r>
              <a:rPr b="1" lang="es-MX" sz="2800" spc="-1" strike="noStrike">
                <a:solidFill>
                  <a:srgbClr val="2c2c2c"/>
                </a:solidFill>
                <a:latin typeface="Corbel"/>
              </a:rPr>
              <a:t>chelas?</a:t>
            </a:r>
            <a:endParaRPr b="0" lang="es-ES" sz="2800" spc="-1" strike="noStrike">
              <a:solidFill>
                <a:srgbClr val="ffffff"/>
              </a:solidFill>
              <a:latin typeface="Corbel"/>
            </a:endParaRPr>
          </a:p>
        </p:txBody>
      </p:sp>
      <p:graphicFrame>
        <p:nvGraphicFramePr>
          <p:cNvPr id="155" name="Tabla 2"/>
          <p:cNvGraphicFramePr/>
          <p:nvPr/>
        </p:nvGraphicFramePr>
        <p:xfrm>
          <a:off x="1331640" y="3573000"/>
          <a:ext cx="6095520" cy="741240"/>
        </p:xfrm>
        <a:graphic>
          <a:graphicData uri="http://schemas.openxmlformats.org/drawingml/2006/table">
            <a:tbl>
              <a:tblPr/>
              <a:tblGrid>
                <a:gridCol w="1523880"/>
                <a:gridCol w="1523880"/>
                <a:gridCol w="1523880"/>
                <a:gridCol w="1523880"/>
              </a:tblGrid>
              <a:tr h="370800">
                <a:tc>
                  <a:txBody>
                    <a:bodyPr anchor="t">
                      <a:noAutofit/>
                    </a:bodyPr>
                    <a:p>
                      <a:pPr algn="ctr">
                        <a:lnSpc>
                          <a:spcPct val="100000"/>
                        </a:lnSpc>
                        <a:buNone/>
                      </a:pPr>
                      <a:r>
                        <a:rPr b="1" lang="es-MX" sz="2800" spc="-1" strike="noStrike">
                          <a:solidFill>
                            <a:srgbClr val="2c2c2c"/>
                          </a:solidFill>
                          <a:latin typeface="Corbel"/>
                        </a:rPr>
                        <a:t>Caja 1</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Caja 2</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Caja 3</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c>
                  <a:txBody>
                    <a:bodyPr anchor="t">
                      <a:noAutofit/>
                    </a:bodyPr>
                    <a:p>
                      <a:pPr algn="ctr">
                        <a:lnSpc>
                          <a:spcPct val="100000"/>
                        </a:lnSpc>
                        <a:buNone/>
                      </a:pPr>
                      <a:r>
                        <a:rPr b="1" lang="es-MX" sz="2800" spc="-1" strike="noStrike">
                          <a:solidFill>
                            <a:srgbClr val="2c2c2c"/>
                          </a:solidFill>
                          <a:latin typeface="Corbel"/>
                        </a:rPr>
                        <a:t>Entropía</a:t>
                      </a:r>
                      <a:endParaRPr b="0" lang="es-MX"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fc000"/>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cc"/>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TM03090430[[fn=Con bandas]]</Template>
  <TotalTime>34522</TotalTime>
  <Application>LibreOffice/7.3.7.2$Linux_X86_64 LibreOffice_project/30$Build-2</Application>
  <AppVersion>15.0000</AppVersion>
  <Words>494</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2007-07-21T08:07:56Z</dcterms:created>
  <dc:creator>Carlos Alberto Yáñez Arenas</dc:creator>
  <dc:description/>
  <dc:language>es-MX</dc:language>
  <cp:lastModifiedBy>Gerardo Martin</cp:lastModifiedBy>
  <dcterms:modified xsi:type="dcterms:W3CDTF">2023-06-27T13:40:00Z</dcterms:modified>
  <cp:revision>2538</cp:revision>
  <dc:subject/>
  <dc:title>Fauna Silvestre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Presentación en pantalla (4:3)</vt:lpwstr>
  </property>
  <property fmtid="{D5CDD505-2E9C-101B-9397-08002B2CF9AE}" pid="4" name="Slides">
    <vt:i4>29</vt:i4>
  </property>
</Properties>
</file>