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77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09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58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047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810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971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91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287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35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37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89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75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95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59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32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73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04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4B6A50-8C10-46BC-A09F-127AB460C7A8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8D90-BE28-4632-9BA6-7789EA13C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440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4F9A0A-8BC3-460D-B6A1-91A919C92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IL CODICE DELLA STRADA</a:t>
            </a:r>
            <a:br>
              <a:rPr lang="it-IT" dirty="0"/>
            </a:br>
            <a:r>
              <a:rPr lang="it-IT" dirty="0"/>
              <a:t>INFLAZZIONE E RESPONSABILITA’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10EEA1-D29C-4EA4-BF73-C122C391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599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F296E-72AF-4F28-83F6-06738EB8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62708"/>
            <a:ext cx="3401063" cy="562707"/>
          </a:xfrm>
        </p:spPr>
        <p:txBody>
          <a:bodyPr/>
          <a:lstStyle/>
          <a:p>
            <a:r>
              <a:rPr lang="it-IT" sz="3200" dirty="0">
                <a:solidFill>
                  <a:srgbClr val="FF0000"/>
                </a:solidFill>
              </a:rPr>
              <a:t>RCA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BF1D556-9EA2-4C8A-A641-F6AC4ED95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288" y="5719945"/>
            <a:ext cx="77787" cy="52022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2E4E65-D6B7-4CC6-87A8-9FCB09D25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992" y="1442721"/>
            <a:ext cx="3401062" cy="4577079"/>
          </a:xfrm>
        </p:spPr>
        <p:txBody>
          <a:bodyPr>
            <a:normAutofit/>
          </a:bodyPr>
          <a:lstStyle/>
          <a:p>
            <a:r>
              <a:rPr lang="it-IT" sz="1800" b="1" i="0" dirty="0">
                <a:effectLst/>
                <a:latin typeface="Arial" panose="020B0604020202020204" pitchFamily="34" charset="0"/>
              </a:rPr>
              <a:t>RCA</a:t>
            </a:r>
            <a:r>
              <a:rPr lang="it-IT" sz="1800" b="0" i="0" dirty="0">
                <a:effectLst/>
                <a:latin typeface="Arial" panose="020B0604020202020204" pitchFamily="34" charset="0"/>
              </a:rPr>
              <a:t> significa </a:t>
            </a:r>
            <a:r>
              <a:rPr lang="it-IT" sz="1800" b="1" i="0" dirty="0">
                <a:effectLst/>
                <a:latin typeface="Arial" panose="020B0604020202020204" pitchFamily="34" charset="0"/>
              </a:rPr>
              <a:t>responsabilità civile auto ed è connessa al sinistro stradale</a:t>
            </a:r>
            <a:r>
              <a:rPr lang="it-IT" sz="1800" b="0" i="0" dirty="0">
                <a:effectLst/>
                <a:latin typeface="Arial" panose="020B0604020202020204" pitchFamily="34" charset="0"/>
              </a:rPr>
              <a:t> è basata sul principio che ogni danno causato a persone, a cose o ad animali, deve essere risarcito dal responsabile, o dall’impresa assicuratrice, quindi grava sia sul conducente che sul proprietario del veicolo.</a:t>
            </a:r>
            <a:endParaRPr lang="it-IT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891942B-0A12-4D67-8F31-8099F8C32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48" y="1125415"/>
            <a:ext cx="5526398" cy="384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CEA08F-057B-4AE5-9F52-D40DC0E8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49" y="321365"/>
            <a:ext cx="3401063" cy="1126435"/>
          </a:xfrm>
        </p:spPr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LA RESPONSABILITA’ CIVILE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F04B385-783F-4004-8477-A55AA330C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936" y="447675"/>
            <a:ext cx="4510176" cy="2981325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AE40BD-602E-4881-B607-A66A8DFB1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3649" y="1447800"/>
            <a:ext cx="3695342" cy="45770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La responsabilità civile è indipendente dalla responsabilità amministrativa e dalla responsabilità penale</a:t>
            </a:r>
            <a:r>
              <a:rPr lang="it-IT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, quindi  non c’è responsabilità penale se non ci sono lesioni gravi morte  o  quella amministrativa, se non violiamo le norme del codice della strada, che invece consiste nel pagamento di una multa, più propriamente chiamata sanzione pecuniaria o ammenda.</a:t>
            </a:r>
          </a:p>
          <a:p>
            <a:pPr algn="l"/>
            <a:r>
              <a:rPr lang="it-IT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L’assicurazione del veicolo a motore è obbligatoria per la responsabilità civile verso i terzi se si circola o se si sosta su strade ad uso pubblico. È vietato quindi utilizzare il veicolo privo di copertura assicurativa sulle strade pubbliche.</a:t>
            </a:r>
          </a:p>
          <a:p>
            <a:pPr algn="l"/>
            <a:r>
              <a:rPr lang="it-IT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L’assicurazione per la responsabilità civile auto (R.C.A.) è valida anche per gli incidenti avvenuti nei Paesi dell’Unione Europea e riguarda anche i danni subiti da terzi (ossia dai passeggeri), ma solo se il veicolo è autorizzato al trasporto di persone se vado nei paesi extra comunitari bisogna avere con se la carta verde.</a:t>
            </a:r>
          </a:p>
          <a:p>
            <a:endParaRPr lang="it-IT" dirty="0"/>
          </a:p>
        </p:txBody>
      </p:sp>
      <p:pic>
        <p:nvPicPr>
          <p:cNvPr id="1028" name="Picture 4" descr="Risultato immagine per ASSICURAZIONE AUTO">
            <a:extLst>
              <a:ext uri="{FF2B5EF4-FFF2-40B4-BE49-F238E27FC236}">
                <a16:creationId xmlns:a16="http://schemas.microsoft.com/office/drawing/2014/main" id="{890F0B22-DA65-40FE-8BEC-CF8F5D1E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73" y="3670852"/>
            <a:ext cx="3978478" cy="248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9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2755E-9C00-4FA7-8287-3AFEEDE7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67" y="440635"/>
            <a:ext cx="3401063" cy="1447800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RESPONSABILITA’ PENALE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2779421-5543-4A42-A725-A6D032061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33" y="470453"/>
            <a:ext cx="4180877" cy="2736574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54626F-2961-469C-B616-52E74C70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7565" y="1981200"/>
            <a:ext cx="3933164" cy="420756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it-IT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La responsabilità penale connessa al sinistro stradale, invece, è a carico del solo conducente del veicolo, anche se il conducente non viene identificato e sorge allorché vengano violate norme contemplate dal Codice Penale, cioè  quando a seguito di sinistro stradale si provochino lesioni gravi a persone, in caso di omicidio (anche colposo). La responsabilità è, invece, esclusa quando: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vi siano danni involontari alle sole cose;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il fatto non sia considerato un reato;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il fatto dipende da causa di forza maggiore.</a:t>
            </a:r>
          </a:p>
          <a:p>
            <a:pPr algn="l"/>
            <a:r>
              <a:rPr lang="it-IT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Non è vero che si  può chiedere la revoca della patente come alternativa o che si libera da ogni forma di responsabilità penale pagandone l’ammontare in denaro.</a:t>
            </a:r>
          </a:p>
          <a:p>
            <a:pPr algn="l"/>
            <a:r>
              <a:rPr lang="it-IT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Chi è penalmente e civilmente responsabile di un sinistro stradale è soggetto alle pene previste dal Codice Penale e, qualora abbia violato norme del Codice della strada, è anche soggetto alle relative sanzioni amministrative. Il responsabile, come già detto, è tenuto al risarcimento dei danni e può incorrere nella sospensione, nella revoca o nella revisione della patente di guida.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AF7A3BB-8E54-48BA-B689-6BACFA866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41" y="3452191"/>
            <a:ext cx="3496733" cy="273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63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412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Ione</vt:lpstr>
      <vt:lpstr>IL CODICE DELLA STRADA INFLAZZIONE E RESPONSABILITA’</vt:lpstr>
      <vt:lpstr>RCA</vt:lpstr>
      <vt:lpstr>LA RESPONSABILITA’ CIVILE</vt:lpstr>
      <vt:lpstr>RESPONSABILITA’ PENALE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CODICE DELLA STRADA INFLAZZIONE E RESPONSABILITA’</dc:title>
  <dc:creator>Mario Costabile</dc:creator>
  <cp:lastModifiedBy>Mario Costabile</cp:lastModifiedBy>
  <cp:revision>1</cp:revision>
  <dcterms:created xsi:type="dcterms:W3CDTF">2022-01-28T11:55:14Z</dcterms:created>
  <dcterms:modified xsi:type="dcterms:W3CDTF">2022-01-28T12:17:34Z</dcterms:modified>
</cp:coreProperties>
</file>