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b9bb75ba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b9bb75ba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9b9bb75b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9b9bb75b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b1036f5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b1036f5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d881972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d881972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be8ba3a5e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be8ba3a5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9d881972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9d881972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9be8ba3a5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9be8ba3a5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Freelancer Project Management System (FPMS)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244725" y="298434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Gerardo Rivera and Jesse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Bookkeeping multiple contracts can be time consuming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Tracking hours, expenses, details on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Keeping clients updated and informed is time consuming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communication can be lost through spam emails or texts.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Solution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single platform to handle all aspects of freelancing/contract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client to </a:t>
            </a:r>
            <a:r>
              <a:rPr lang="en"/>
              <a:t>contractor communication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bookkeeping and sharing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 features</a:t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Entities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42350" y="1338425"/>
            <a:ext cx="1322700" cy="133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51037" y="1358450"/>
            <a:ext cx="13167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54775" y="1312562"/>
            <a:ext cx="1266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73900" y="1690725"/>
            <a:ext cx="119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Password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Role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2423550" y="1351363"/>
            <a:ext cx="1322700" cy="133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432237" y="1371388"/>
            <a:ext cx="13167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35975" y="1325500"/>
            <a:ext cx="1266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2455100" y="1703663"/>
            <a:ext cx="119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Description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4413425" y="1364288"/>
            <a:ext cx="1322700" cy="145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4422112" y="1384313"/>
            <a:ext cx="13167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425850" y="1338425"/>
            <a:ext cx="1266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444975" y="1716588"/>
            <a:ext cx="119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Task_id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Assigned_to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Description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Deadline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Status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425538" y="3019375"/>
            <a:ext cx="1322700" cy="133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34224" y="3039400"/>
            <a:ext cx="13167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437963" y="2993512"/>
            <a:ext cx="1266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Payment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457088" y="3371675"/>
            <a:ext cx="119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Payment_id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Amount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Status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406738" y="3019363"/>
            <a:ext cx="1322700" cy="133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415424" y="3039388"/>
            <a:ext cx="13167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2419163" y="2993500"/>
            <a:ext cx="1266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2438288" y="3371663"/>
            <a:ext cx="119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Message_id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Sender_id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Timestamp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396625" y="3032300"/>
            <a:ext cx="1322700" cy="13341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4405312" y="3052325"/>
            <a:ext cx="13167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409050" y="3006437"/>
            <a:ext cx="1266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428175" y="3384600"/>
            <a:ext cx="119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Rating 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Comment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343402" y="1377238"/>
            <a:ext cx="1322700" cy="1452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6352089" y="1397263"/>
            <a:ext cx="1316700" cy="28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6355827" y="1351375"/>
            <a:ext cx="12669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" name="Google Shape;99;p15"/>
          <p:cNvSpPr txBox="1"/>
          <p:nvPr/>
        </p:nvSpPr>
        <p:spPr>
          <a:xfrm>
            <a:off x="6374952" y="1729538"/>
            <a:ext cx="11997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Password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pic>
        <p:nvPicPr>
          <p:cNvPr id="105" name="Google Shape;105;p16" title="Screenshot 2025-10-21 at 2.16.1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025" y="1068300"/>
            <a:ext cx="5706351" cy="38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 cont.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Freelancer uses </a:t>
            </a:r>
            <a:r>
              <a:rPr lang="en"/>
              <a:t>platform to communicate updates on contract work while the client can easily view updates on what they requested to be done.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Freelancer can submit updates on task statuses and viewing tasks, while also communicating with client on the platform.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Client can view updates on tasks and assign them to people working on the same project, and view progress.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E/R Diagram</a:t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821163" y="1518651"/>
            <a:ext cx="604200" cy="408300"/>
          </a:xfrm>
          <a:prstGeom prst="rect">
            <a:avLst/>
          </a:prstGeom>
          <a:solidFill>
            <a:schemeClr val="lt2"/>
          </a:solidFill>
          <a:ln cap="flat" cmpd="sng" w="77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650" lIns="74650" spcFirstLastPara="1" rIns="74650" wrap="square" tIns="746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43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835430" y="1519917"/>
            <a:ext cx="5898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74650" lIns="74650" spcFirstLastPara="1" rIns="74650" wrap="square" tIns="74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9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</a:t>
            </a:r>
            <a:endParaRPr sz="1469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3182950" y="1559618"/>
            <a:ext cx="821400" cy="421800"/>
          </a:xfrm>
          <a:prstGeom prst="rect">
            <a:avLst/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7075" lIns="77075" spcFirstLastPara="1" rIns="77075" wrap="square" tIns="77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3193630" y="1560925"/>
            <a:ext cx="821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7075" lIns="77075" spcFirstLastPara="1" rIns="77075" wrap="square" tIns="77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</a:t>
            </a:r>
            <a:endParaRPr sz="15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1245018" y="3167960"/>
            <a:ext cx="623400" cy="421800"/>
          </a:xfrm>
          <a:prstGeom prst="rect">
            <a:avLst/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7075" lIns="77075" spcFirstLastPara="1" rIns="77075" wrap="square" tIns="77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1259750" y="3169267"/>
            <a:ext cx="6090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7075" lIns="77075" spcFirstLastPara="1" rIns="77075" wrap="square" tIns="77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Task</a:t>
            </a:r>
            <a:endParaRPr sz="15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3" name="Google Shape;123;p18"/>
          <p:cNvSpPr/>
          <p:nvPr/>
        </p:nvSpPr>
        <p:spPr>
          <a:xfrm>
            <a:off x="5400424" y="1558975"/>
            <a:ext cx="1034400" cy="421800"/>
          </a:xfrm>
          <a:prstGeom prst="rect">
            <a:avLst/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7075" lIns="77075" spcFirstLastPara="1" rIns="77075" wrap="square" tIns="77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5424859" y="1560282"/>
            <a:ext cx="10101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7075" lIns="77075" spcFirstLastPara="1" rIns="77075" wrap="square" tIns="77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Payment</a:t>
            </a:r>
            <a:endParaRPr sz="15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3481111" y="3383999"/>
            <a:ext cx="932700" cy="421800"/>
          </a:xfrm>
          <a:prstGeom prst="rect">
            <a:avLst/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7075" lIns="77075" spcFirstLastPara="1" rIns="77075" wrap="square" tIns="77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3503144" y="3385306"/>
            <a:ext cx="9111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7075" lIns="77075" spcFirstLastPara="1" rIns="77075" wrap="square" tIns="77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endParaRPr sz="15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8"/>
          <p:cNvSpPr/>
          <p:nvPr/>
        </p:nvSpPr>
        <p:spPr>
          <a:xfrm>
            <a:off x="6020097" y="3235344"/>
            <a:ext cx="857100" cy="421800"/>
          </a:xfrm>
          <a:prstGeom prst="rect">
            <a:avLst/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7075" lIns="77075" spcFirstLastPara="1" rIns="77075" wrap="square" tIns="77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6040342" y="3236651"/>
            <a:ext cx="836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7075" lIns="77075" spcFirstLastPara="1" rIns="77075" wrap="square" tIns="77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</a:t>
            </a:r>
            <a:endParaRPr sz="15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9" name="Google Shape;129;p18"/>
          <p:cNvSpPr/>
          <p:nvPr/>
        </p:nvSpPr>
        <p:spPr>
          <a:xfrm>
            <a:off x="893535" y="1198300"/>
            <a:ext cx="4317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8"/>
          <p:cNvSpPr txBox="1"/>
          <p:nvPr/>
        </p:nvSpPr>
        <p:spPr>
          <a:xfrm>
            <a:off x="890800" y="1201652"/>
            <a:ext cx="419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1437060" y="1222975"/>
            <a:ext cx="4317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1434325" y="1226327"/>
            <a:ext cx="419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8"/>
          <p:cNvSpPr/>
          <p:nvPr/>
        </p:nvSpPr>
        <p:spPr>
          <a:xfrm>
            <a:off x="376085" y="1224650"/>
            <a:ext cx="4317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373350" y="1228002"/>
            <a:ext cx="419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601116" y="1492025"/>
            <a:ext cx="6261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1646680" y="1495377"/>
            <a:ext cx="608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Password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252623" y="1555625"/>
            <a:ext cx="370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285390" y="1558977"/>
            <a:ext cx="3600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Role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2466541" y="1432725"/>
            <a:ext cx="6042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2462713" y="1436077"/>
            <a:ext cx="587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3049835" y="1186425"/>
            <a:ext cx="4317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3104827" y="1189777"/>
            <a:ext cx="419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593650" y="1151200"/>
            <a:ext cx="6234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589125" y="1154552"/>
            <a:ext cx="694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Description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18"/>
          <p:cNvSpPr/>
          <p:nvPr/>
        </p:nvSpPr>
        <p:spPr>
          <a:xfrm>
            <a:off x="4111623" y="1434400"/>
            <a:ext cx="5364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108225" y="1437752"/>
            <a:ext cx="520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4726166" y="1469300"/>
            <a:ext cx="6222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4722225" y="1472652"/>
            <a:ext cx="604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payment_id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5170699" y="1233200"/>
            <a:ext cx="5364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5166750" y="1236552"/>
            <a:ext cx="604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5799736" y="1279200"/>
            <a:ext cx="4716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5796750" y="1282552"/>
            <a:ext cx="4575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amount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6360966" y="1229838"/>
            <a:ext cx="3891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6358500" y="1233189"/>
            <a:ext cx="3780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6518222" y="1492413"/>
            <a:ext cx="3780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8"/>
          <p:cNvSpPr txBox="1"/>
          <p:nvPr/>
        </p:nvSpPr>
        <p:spPr>
          <a:xfrm>
            <a:off x="6514275" y="1495763"/>
            <a:ext cx="4194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Status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796698" y="3730900"/>
            <a:ext cx="4575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792750" y="3734250"/>
            <a:ext cx="4716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Task_id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8"/>
          <p:cNvSpPr/>
          <p:nvPr/>
        </p:nvSpPr>
        <p:spPr>
          <a:xfrm>
            <a:off x="1315290" y="3734250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1310200" y="3737600"/>
            <a:ext cx="6081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1913815" y="3196625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908725" y="3199975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Description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968510" y="3589400"/>
            <a:ext cx="5052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976308" y="3592750"/>
            <a:ext cx="520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Deadline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621085" y="3440425"/>
            <a:ext cx="5052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616725" y="3443775"/>
            <a:ext cx="5208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Status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2799503" y="3594425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2794413" y="3597775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Message_id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943165" y="3863838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2938075" y="3867188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Sender_id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166440" y="3895675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161350" y="3899025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Reciver_id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3549430" y="3894000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3544339" y="3897350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Content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4472865" y="3591075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467775" y="3594425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Timestamp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8"/>
          <p:cNvSpPr/>
          <p:nvPr/>
        </p:nvSpPr>
        <p:spPr>
          <a:xfrm>
            <a:off x="5638715" y="3715938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633625" y="3719288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Review_id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8"/>
          <p:cNvSpPr/>
          <p:nvPr/>
        </p:nvSpPr>
        <p:spPr>
          <a:xfrm>
            <a:off x="6697765" y="3717613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6692675" y="3720963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5509729" y="3442088"/>
            <a:ext cx="4119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5506175" y="3445438"/>
            <a:ext cx="4575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Rating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6938715" y="3443763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933625" y="3447113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Comment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6283397" y="3714263"/>
            <a:ext cx="3240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6280600" y="3717613"/>
            <a:ext cx="3600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Date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7" name="Google Shape;187;p18"/>
          <p:cNvCxnSpPr>
            <a:endCxn id="120" idx="2"/>
          </p:cNvCxnSpPr>
          <p:nvPr/>
        </p:nvCxnSpPr>
        <p:spPr>
          <a:xfrm>
            <a:off x="864130" y="1924225"/>
            <a:ext cx="2740200" cy="58500"/>
          </a:xfrm>
          <a:prstGeom prst="curvedConnector4">
            <a:avLst>
              <a:gd fmla="val 3225" name="adj1"/>
              <a:gd fmla="val 137222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8" name="Google Shape;188;p18"/>
          <p:cNvSpPr/>
          <p:nvPr/>
        </p:nvSpPr>
        <p:spPr>
          <a:xfrm>
            <a:off x="7154522" y="2164094"/>
            <a:ext cx="857100" cy="421800"/>
          </a:xfrm>
          <a:prstGeom prst="rect">
            <a:avLst/>
          </a:prstGeom>
          <a:solidFill>
            <a:schemeClr val="lt2"/>
          </a:solidFill>
          <a:ln cap="flat" cmpd="sng" w="80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7075" lIns="77075" spcFirstLastPara="1" rIns="77075" wrap="square" tIns="770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8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7174767" y="2165401"/>
            <a:ext cx="8367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77075" lIns="77075" spcFirstLastPara="1" rIns="77075" wrap="square" tIns="770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17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</a:t>
            </a:r>
            <a:endParaRPr sz="1517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8"/>
          <p:cNvSpPr/>
          <p:nvPr/>
        </p:nvSpPr>
        <p:spPr>
          <a:xfrm>
            <a:off x="8113090" y="2095313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8108000" y="2098663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Client_id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7832190" y="2646363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7827100" y="2649713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Password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7659154" y="1814763"/>
            <a:ext cx="4119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7655600" y="1818113"/>
            <a:ext cx="4575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Name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8073140" y="2372513"/>
            <a:ext cx="5898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 txBox="1"/>
          <p:nvPr/>
        </p:nvSpPr>
        <p:spPr>
          <a:xfrm>
            <a:off x="8068050" y="2375863"/>
            <a:ext cx="6552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Project_id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417822" y="2643013"/>
            <a:ext cx="324000" cy="236100"/>
          </a:xfrm>
          <a:prstGeom prst="ellipse">
            <a:avLst/>
          </a:prstGeom>
          <a:solidFill>
            <a:schemeClr val="lt2"/>
          </a:solidFill>
          <a:ln cap="flat" cmpd="sng" w="60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825" lIns="57825" spcFirstLastPara="1" rIns="57825" wrap="square" tIns="57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8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7415025" y="2646363"/>
            <a:ext cx="360000" cy="2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7825" lIns="57825" spcFirstLastPara="1" rIns="57825" wrap="square" tIns="57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58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  <a:endParaRPr sz="758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0" name="Google Shape;200;p18"/>
          <p:cNvCxnSpPr>
            <a:endCxn id="118" idx="2"/>
          </p:cNvCxnSpPr>
          <p:nvPr/>
        </p:nvCxnSpPr>
        <p:spPr>
          <a:xfrm flipH="1" rot="5400000">
            <a:off x="602330" y="2456217"/>
            <a:ext cx="1241400" cy="185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18"/>
          <p:cNvCxnSpPr>
            <a:stCxn id="122" idx="0"/>
          </p:cNvCxnSpPr>
          <p:nvPr/>
        </p:nvCxnSpPr>
        <p:spPr>
          <a:xfrm flipH="1" rot="10800000">
            <a:off x="1564250" y="1961467"/>
            <a:ext cx="1824300" cy="120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2" name="Google Shape;202;p18"/>
          <p:cNvCxnSpPr/>
          <p:nvPr/>
        </p:nvCxnSpPr>
        <p:spPr>
          <a:xfrm rot="10800000">
            <a:off x="1324650" y="1934950"/>
            <a:ext cx="2390100" cy="148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3" name="Google Shape;203;p18"/>
          <p:cNvCxnSpPr>
            <a:endCxn id="189" idx="1"/>
          </p:cNvCxnSpPr>
          <p:nvPr/>
        </p:nvCxnSpPr>
        <p:spPr>
          <a:xfrm flipH="1" rot="10800000">
            <a:off x="4155867" y="2376301"/>
            <a:ext cx="3018900" cy="100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18"/>
          <p:cNvCxnSpPr>
            <a:endCxn id="118" idx="2"/>
          </p:cNvCxnSpPr>
          <p:nvPr/>
        </p:nvCxnSpPr>
        <p:spPr>
          <a:xfrm rot="10800000">
            <a:off x="1130330" y="1928217"/>
            <a:ext cx="5124300" cy="131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18"/>
          <p:cNvCxnSpPr>
            <a:stCxn id="128" idx="0"/>
            <a:endCxn id="189" idx="1"/>
          </p:cNvCxnSpPr>
          <p:nvPr/>
        </p:nvCxnSpPr>
        <p:spPr>
          <a:xfrm flipH="1" rot="10800000">
            <a:off x="6458692" y="2376251"/>
            <a:ext cx="716100" cy="86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6" name="Google Shape;206;p18"/>
          <p:cNvCxnSpPr>
            <a:endCxn id="189" idx="1"/>
          </p:cNvCxnSpPr>
          <p:nvPr/>
        </p:nvCxnSpPr>
        <p:spPr>
          <a:xfrm>
            <a:off x="6149067" y="1979101"/>
            <a:ext cx="1025700" cy="39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18"/>
          <p:cNvCxnSpPr/>
          <p:nvPr/>
        </p:nvCxnSpPr>
        <p:spPr>
          <a:xfrm>
            <a:off x="3829467" y="1996801"/>
            <a:ext cx="3307200" cy="19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18"/>
          <p:cNvCxnSpPr/>
          <p:nvPr/>
        </p:nvCxnSpPr>
        <p:spPr>
          <a:xfrm flipH="1">
            <a:off x="4526200" y="1979075"/>
            <a:ext cx="1023000" cy="38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18"/>
          <p:cNvCxnSpPr>
            <a:endCxn id="120" idx="2"/>
          </p:cNvCxnSpPr>
          <p:nvPr/>
        </p:nvCxnSpPr>
        <p:spPr>
          <a:xfrm rot="10800000">
            <a:off x="3604330" y="1982725"/>
            <a:ext cx="957000" cy="3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"/>
          <p:cNvSpPr txBox="1"/>
          <p:nvPr>
            <p:ph type="title"/>
          </p:nvPr>
        </p:nvSpPr>
        <p:spPr>
          <a:xfrm>
            <a:off x="238725" y="1370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Schema</a:t>
            </a:r>
            <a:endParaRPr/>
          </a:p>
        </p:txBody>
      </p:sp>
      <p:pic>
        <p:nvPicPr>
          <p:cNvPr id="215" name="Google Shape;215;p19" title="Screenshot 2025-10-27 at 11.22.5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050" y="763150"/>
            <a:ext cx="6065725" cy="419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