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6858000" cy="9144000" type="letter"/>
  <p:notesSz cx="6662738" cy="9926638"/>
  <p:defaultTextStyle>
    <a:defPPr>
      <a:defRPr lang="es-MX" alt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 autoAdjust="0"/>
    <p:restoredTop sz="94145" autoAdjust="0"/>
  </p:normalViewPr>
  <p:slideViewPr>
    <p:cSldViewPr snapToGrid="0">
      <p:cViewPr>
        <p:scale>
          <a:sx n="120" d="100"/>
          <a:sy n="120" d="100"/>
        </p:scale>
        <p:origin x="2360" y="-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8056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s-ES" alt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8056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3CAA7044-7F69-44E7-B510-772F165411EB}" type="datetimeFigureOut">
              <a:rPr lang="es-ES" altLang="es-ES" smtClean="0"/>
              <a:t>6/4/20</a:t>
            </a:fld>
            <a:endParaRPr lang="es-ES" alt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7186" cy="498055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s-ES" alt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774010" y="9428584"/>
            <a:ext cx="2887186" cy="498055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A72BC38B-96FB-44FB-922B-7DCA6A3D7BF7}" type="slidenum">
              <a:rPr lang="es-ES" altLang="es-ES" smtClean="0"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6175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968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s-ES" alt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968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D60CFA5E-CFFA-4527-B308-25C1E8E1FA99}" type="datetimeFigureOut">
              <a:rPr lang="es-ES" altLang="es-ES" smtClean="0"/>
              <a:t>6/4/20</a:t>
            </a:fld>
            <a:endParaRPr lang="es-ES" alt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074863" y="1241425"/>
            <a:ext cx="25130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es-ES" alt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66750" y="4776788"/>
            <a:ext cx="5329238" cy="3908425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es-ES" altLang="es-ES"/>
              <a:t>Editar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7663" cy="496888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s-ES" alt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773488" y="9429750"/>
            <a:ext cx="2887662" cy="496888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1B0C09C1-E7A1-4D4C-90EE-00FED4657DDE}" type="slidenum">
              <a:rPr lang="es-ES" altLang="es-ES" smtClean="0"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7019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  <a:prstGeom prst="rect">
            <a:avLst/>
          </a:prstGeom>
        </p:spPr>
        <p:txBody>
          <a:bodyPr numCol="1" anchor="b"/>
          <a:lstStyle>
            <a:lvl1pPr algn="ctr">
              <a:defRPr sz="4500"/>
            </a:lvl1pPr>
          </a:lstStyle>
          <a:p>
            <a:r>
              <a:rPr lang="es-ES" alt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  <a:prstGeom prst="rect">
            <a:avLst/>
          </a:prstGeom>
        </p:spPr>
        <p:txBody>
          <a:bodyPr numCol="1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alt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C821D1E4-A3C9-4EE9-80AB-F56B63EA95FA}" type="datetimeFigureOut">
              <a:rPr lang="es-MX" altLang="es-MX" smtClean="0"/>
              <a:t>06/04/20</a:t>
            </a:fld>
            <a:endParaRPr lang="es-MX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numCol="1"/>
          <a:lstStyle/>
          <a:p>
            <a:endParaRPr lang="es-MX" alt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891E1755-4766-4B77-8D3A-0A20753E2CA1}" type="slidenum">
              <a:rPr lang="es-MX" altLang="es-MX" smtClean="0"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46407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numCol="1"/>
          <a:lstStyle/>
          <a:p>
            <a:r>
              <a:rPr lang="es-ES" alt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eaVert" numCol="1"/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C821D1E4-A3C9-4EE9-80AB-F56B63EA95FA}" type="datetimeFigureOut">
              <a:rPr lang="es-MX" altLang="es-MX" smtClean="0"/>
              <a:t>06/04/20</a:t>
            </a:fld>
            <a:endParaRPr lang="es-MX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numCol="1"/>
          <a:lstStyle/>
          <a:p>
            <a:endParaRPr lang="es-MX" alt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891E1755-4766-4B77-8D3A-0A20753E2CA1}" type="slidenum">
              <a:rPr lang="es-MX" altLang="es-MX" smtClean="0"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74841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  <a:prstGeom prst="rect">
            <a:avLst/>
          </a:prstGeom>
        </p:spPr>
        <p:txBody>
          <a:bodyPr vert="eaVert" numCol="1"/>
          <a:lstStyle/>
          <a:p>
            <a:r>
              <a:rPr lang="es-ES" alt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  <a:prstGeom prst="rect">
            <a:avLst/>
          </a:prstGeom>
        </p:spPr>
        <p:txBody>
          <a:bodyPr vert="eaVert" numCol="1"/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C821D1E4-A3C9-4EE9-80AB-F56B63EA95FA}" type="datetimeFigureOut">
              <a:rPr lang="es-MX" altLang="es-MX" smtClean="0"/>
              <a:t>06/04/20</a:t>
            </a:fld>
            <a:endParaRPr lang="es-MX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numCol="1"/>
          <a:lstStyle/>
          <a:p>
            <a:endParaRPr lang="es-MX" alt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891E1755-4766-4B77-8D3A-0A20753E2CA1}" type="slidenum">
              <a:rPr lang="es-MX" altLang="es-MX" smtClean="0"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36592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numCol="1"/>
          <a:lstStyle/>
          <a:p>
            <a:r>
              <a:rPr lang="es-ES" alt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numCol="1"/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C821D1E4-A3C9-4EE9-80AB-F56B63EA95FA}" type="datetimeFigureOut">
              <a:rPr lang="es-MX" altLang="es-MX" smtClean="0"/>
              <a:t>06/04/20</a:t>
            </a:fld>
            <a:endParaRPr lang="es-MX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numCol="1"/>
          <a:lstStyle/>
          <a:p>
            <a:endParaRPr lang="es-MX" alt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891E1755-4766-4B77-8D3A-0A20753E2CA1}" type="slidenum">
              <a:rPr lang="es-MX" altLang="es-MX" smtClean="0"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62550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  <a:prstGeom prst="rect">
            <a:avLst/>
          </a:prstGeom>
        </p:spPr>
        <p:txBody>
          <a:bodyPr numCol="1" anchor="b"/>
          <a:lstStyle>
            <a:lvl1pPr>
              <a:defRPr sz="4500"/>
            </a:lvl1pPr>
          </a:lstStyle>
          <a:p>
            <a:r>
              <a:rPr lang="es-ES" alt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  <a:prstGeom prst="rect">
            <a:avLst/>
          </a:prstGeom>
        </p:spPr>
        <p:txBody>
          <a:bodyPr numCol="1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alt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C821D1E4-A3C9-4EE9-80AB-F56B63EA95FA}" type="datetimeFigureOut">
              <a:rPr lang="es-MX" altLang="es-MX" smtClean="0"/>
              <a:t>06/04/20</a:t>
            </a:fld>
            <a:endParaRPr lang="es-MX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numCol="1"/>
          <a:lstStyle/>
          <a:p>
            <a:endParaRPr lang="es-MX" alt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891E1755-4766-4B77-8D3A-0A20753E2CA1}" type="slidenum">
              <a:rPr lang="es-MX" altLang="es-MX" smtClean="0"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25135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numCol="1"/>
          <a:lstStyle/>
          <a:p>
            <a:r>
              <a:rPr lang="es-ES" alt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  <a:prstGeom prst="rect">
            <a:avLst/>
          </a:prstGeom>
        </p:spPr>
        <p:txBody>
          <a:bodyPr numCol="1"/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  <a:prstGeom prst="rect">
            <a:avLst/>
          </a:prstGeom>
        </p:spPr>
        <p:txBody>
          <a:bodyPr numCol="1"/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C821D1E4-A3C9-4EE9-80AB-F56B63EA95FA}" type="datetimeFigureOut">
              <a:rPr lang="es-MX" altLang="es-MX" smtClean="0"/>
              <a:t>06/04/20</a:t>
            </a:fld>
            <a:endParaRPr lang="es-MX" alt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numCol="1"/>
          <a:lstStyle/>
          <a:p>
            <a:endParaRPr lang="es-MX" alt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891E1755-4766-4B77-8D3A-0A20753E2CA1}" type="slidenum">
              <a:rPr lang="es-MX" altLang="es-MX" smtClean="0"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90826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  <a:prstGeom prst="rect">
            <a:avLst/>
          </a:prstGeom>
        </p:spPr>
        <p:txBody>
          <a:bodyPr numCol="1"/>
          <a:lstStyle/>
          <a:p>
            <a:r>
              <a:rPr lang="es-ES" alt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  <a:prstGeom prst="rect">
            <a:avLst/>
          </a:prstGeom>
        </p:spPr>
        <p:txBody>
          <a:bodyPr numCol="1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alt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  <a:prstGeom prst="rect">
            <a:avLst/>
          </a:prstGeom>
        </p:spPr>
        <p:txBody>
          <a:bodyPr numCol="1"/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  <a:prstGeom prst="rect">
            <a:avLst/>
          </a:prstGeom>
        </p:spPr>
        <p:txBody>
          <a:bodyPr numCol="1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alt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  <a:prstGeom prst="rect">
            <a:avLst/>
          </a:prstGeom>
        </p:spPr>
        <p:txBody>
          <a:bodyPr numCol="1"/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C821D1E4-A3C9-4EE9-80AB-F56B63EA95FA}" type="datetimeFigureOut">
              <a:rPr lang="es-MX" altLang="es-MX" smtClean="0"/>
              <a:t>06/04/20</a:t>
            </a:fld>
            <a:endParaRPr lang="es-MX" alt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numCol="1"/>
          <a:lstStyle/>
          <a:p>
            <a:endParaRPr lang="es-MX" alt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891E1755-4766-4B77-8D3A-0A20753E2CA1}" type="slidenum">
              <a:rPr lang="es-MX" altLang="es-MX" smtClean="0"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65339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numCol="1"/>
          <a:lstStyle/>
          <a:p>
            <a:r>
              <a:rPr lang="es-ES" alt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C821D1E4-A3C9-4EE9-80AB-F56B63EA95FA}" type="datetimeFigureOut">
              <a:rPr lang="es-MX" altLang="es-MX" smtClean="0"/>
              <a:t>06/04/20</a:t>
            </a:fld>
            <a:endParaRPr lang="es-MX" alt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numCol="1"/>
          <a:lstStyle/>
          <a:p>
            <a:endParaRPr lang="es-MX" alt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891E1755-4766-4B77-8D3A-0A20753E2CA1}" type="slidenum">
              <a:rPr lang="es-MX" altLang="es-MX" smtClean="0"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08951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C821D1E4-A3C9-4EE9-80AB-F56B63EA95FA}" type="datetimeFigureOut">
              <a:rPr lang="es-MX" altLang="es-MX" smtClean="0"/>
              <a:t>06/04/20</a:t>
            </a:fld>
            <a:endParaRPr lang="es-MX" alt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numCol="1"/>
          <a:lstStyle/>
          <a:p>
            <a:endParaRPr lang="es-MX" alt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891E1755-4766-4B77-8D3A-0A20753E2CA1}" type="slidenum">
              <a:rPr lang="es-MX" altLang="es-MX" smtClean="0"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1431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</p:spPr>
        <p:txBody>
          <a:bodyPr numCol="1" anchor="b"/>
          <a:lstStyle>
            <a:lvl1pPr>
              <a:defRPr sz="2400"/>
            </a:lvl1pPr>
          </a:lstStyle>
          <a:p>
            <a:r>
              <a:rPr lang="es-ES" alt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  <a:prstGeom prst="rect">
            <a:avLst/>
          </a:prstGeom>
        </p:spPr>
        <p:txBody>
          <a:bodyPr numCol="1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  <a:prstGeom prst="rect">
            <a:avLst/>
          </a:prstGeom>
        </p:spPr>
        <p:txBody>
          <a:bodyPr numCol="1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alt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C821D1E4-A3C9-4EE9-80AB-F56B63EA95FA}" type="datetimeFigureOut">
              <a:rPr lang="es-MX" altLang="es-MX" smtClean="0"/>
              <a:t>06/04/20</a:t>
            </a:fld>
            <a:endParaRPr lang="es-MX" alt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numCol="1"/>
          <a:lstStyle/>
          <a:p>
            <a:endParaRPr lang="es-MX" alt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891E1755-4766-4B77-8D3A-0A20753E2CA1}" type="slidenum">
              <a:rPr lang="es-MX" altLang="es-MX" smtClean="0"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31859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</p:spPr>
        <p:txBody>
          <a:bodyPr numCol="1" anchor="b"/>
          <a:lstStyle>
            <a:lvl1pPr>
              <a:defRPr sz="2400"/>
            </a:lvl1pPr>
          </a:lstStyle>
          <a:p>
            <a:r>
              <a:rPr lang="es-ES" alt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  <a:prstGeom prst="rect">
            <a:avLst/>
          </a:prstGeom>
        </p:spPr>
        <p:txBody>
          <a:bodyPr numCol="1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alt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  <a:prstGeom prst="rect">
            <a:avLst/>
          </a:prstGeom>
        </p:spPr>
        <p:txBody>
          <a:bodyPr numCol="1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alt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C821D1E4-A3C9-4EE9-80AB-F56B63EA95FA}" type="datetimeFigureOut">
              <a:rPr lang="es-MX" altLang="es-MX" smtClean="0"/>
              <a:t>06/04/20</a:t>
            </a:fld>
            <a:endParaRPr lang="es-MX" alt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numCol="1"/>
          <a:lstStyle/>
          <a:p>
            <a:endParaRPr lang="es-MX" alt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891E1755-4766-4B77-8D3A-0A20753E2CA1}" type="slidenum">
              <a:rPr lang="es-MX" altLang="es-MX" smtClean="0"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60072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2 Imagen" descr="encabezado.png"/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1961" y="190660"/>
            <a:ext cx="3032760" cy="571339"/>
          </a:xfrm>
          <a:prstGeom prst="rect">
            <a:avLst/>
          </a:prstGeom>
          <a:noFill/>
        </p:spPr>
      </p:pic>
      <p:sp>
        <p:nvSpPr>
          <p:cNvPr id="6" name="Rectángulo 5"/>
          <p:cNvSpPr/>
          <p:nvPr userDrawn="1"/>
        </p:nvSpPr>
        <p:spPr>
          <a:xfrm>
            <a:off x="0" y="847725"/>
            <a:ext cx="6858000" cy="1349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s-MX" altLang="es-MX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4203700" y="214145"/>
            <a:ext cx="2286000" cy="5539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s-MX" altLang="es-MX" b="1" dirty="0"/>
              <a:t>REPORTE SEMANAL</a:t>
            </a:r>
          </a:p>
          <a:p>
            <a:pPr algn="r"/>
            <a:r>
              <a:rPr lang="es-MX" altLang="es-MX" sz="1200" dirty="0"/>
              <a:t>LUNES</a:t>
            </a:r>
            <a:r>
              <a:rPr lang="es-MX" altLang="es-MX" sz="1200" baseline="0" dirty="0"/>
              <a:t> 02 DE MARZO DE 2020</a:t>
            </a:r>
          </a:p>
        </p:txBody>
      </p:sp>
    </p:spTree>
    <p:extLst>
      <p:ext uri="{BB962C8B-B14F-4D97-AF65-F5344CB8AC3E}">
        <p14:creationId xmlns:p14="http://schemas.microsoft.com/office/powerpoint/2010/main" val="146659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986759"/>
            <a:ext cx="685800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9525" y="986759"/>
            <a:ext cx="6867525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%titulo%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3760953"/>
            <a:ext cx="6858000" cy="2047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COMENTARIOS DE AVANCE</a:t>
            </a:r>
          </a:p>
        </p:txBody>
      </p:sp>
      <p:sp>
        <p:nvSpPr>
          <p:cNvPr id="7" name="Rectángulo 6"/>
          <p:cNvSpPr/>
          <p:nvPr/>
        </p:nvSpPr>
        <p:spPr>
          <a:xfrm>
            <a:off x="-1" y="5170653"/>
            <a:ext cx="6858000" cy="2047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MX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COMENTARIOS DE LA DIRECCION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-9526" y="5989803"/>
            <a:ext cx="6858000" cy="2047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MX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INFORME FOTOGRAFICO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4F0B8B4-DFCD-D14F-A004-D0196AD0D32C}"/>
              </a:ext>
            </a:extLst>
          </p:cNvPr>
          <p:cNvSpPr txBox="1"/>
          <p:nvPr/>
        </p:nvSpPr>
        <p:spPr>
          <a:xfrm>
            <a:off x="4441372" y="494878"/>
            <a:ext cx="199208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200" dirty="0"/>
              <a:t>%fecha%</a:t>
            </a:r>
            <a:endParaRPr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582D0F4-E1F4-324B-8D4A-4CD72E83F8BB}"/>
              </a:ext>
            </a:extLst>
          </p:cNvPr>
          <p:cNvSpPr txBox="1"/>
          <p:nvPr/>
        </p:nvSpPr>
        <p:spPr>
          <a:xfrm>
            <a:off x="64851" y="1484340"/>
            <a:ext cx="832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Localidad: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C25B87D-1072-C94F-9BFC-94BDFBE1FAE8}"/>
              </a:ext>
            </a:extLst>
          </p:cNvPr>
          <p:cNvSpPr txBox="1"/>
          <p:nvPr/>
        </p:nvSpPr>
        <p:spPr>
          <a:xfrm>
            <a:off x="64851" y="1663306"/>
            <a:ext cx="96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%localidad%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80B55E9-28D2-EF45-8FCC-CF1998ED02A3}"/>
              </a:ext>
            </a:extLst>
          </p:cNvPr>
          <p:cNvSpPr txBox="1"/>
          <p:nvPr/>
        </p:nvSpPr>
        <p:spPr>
          <a:xfrm>
            <a:off x="64851" y="1883891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Municipio: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D0A3C55-AA1F-7646-A23C-6A616EFF6254}"/>
              </a:ext>
            </a:extLst>
          </p:cNvPr>
          <p:cNvSpPr txBox="1"/>
          <p:nvPr/>
        </p:nvSpPr>
        <p:spPr>
          <a:xfrm>
            <a:off x="64851" y="2119271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%municipio%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F3B4127-E23E-3E49-9375-9BC253BBDA6E}"/>
              </a:ext>
            </a:extLst>
          </p:cNvPr>
          <p:cNvSpPr txBox="1"/>
          <p:nvPr/>
        </p:nvSpPr>
        <p:spPr>
          <a:xfrm>
            <a:off x="2565816" y="1475318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altLang="es-MX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No. De Contrato:</a:t>
            </a:r>
          </a:p>
          <a:p>
            <a:r>
              <a:rPr lang="es-MX" sz="1200" b="1" dirty="0"/>
              <a:t>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7B03D0A-8D34-A348-A9F8-822E4FD2DC3D}"/>
              </a:ext>
            </a:extLst>
          </p:cNvPr>
          <p:cNvSpPr txBox="1"/>
          <p:nvPr/>
        </p:nvSpPr>
        <p:spPr>
          <a:xfrm>
            <a:off x="2565816" y="1654284"/>
            <a:ext cx="935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%contrato%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CA48AB8-E232-454A-BA04-39A3D6C843BE}"/>
              </a:ext>
            </a:extLst>
          </p:cNvPr>
          <p:cNvSpPr txBox="1"/>
          <p:nvPr/>
        </p:nvSpPr>
        <p:spPr>
          <a:xfrm>
            <a:off x="2565816" y="1874869"/>
            <a:ext cx="1433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altLang="es-MX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Monto de contrato</a:t>
            </a:r>
            <a:r>
              <a:rPr lang="es-MX" sz="1200" b="1" dirty="0"/>
              <a:t>: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6B65DFF-6534-7D42-B873-F186BCB40D12}"/>
              </a:ext>
            </a:extLst>
          </p:cNvPr>
          <p:cNvSpPr txBox="1"/>
          <p:nvPr/>
        </p:nvSpPr>
        <p:spPr>
          <a:xfrm>
            <a:off x="2565816" y="2110249"/>
            <a:ext cx="82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%monto%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112918E-E23A-BB45-9C0D-507755F693C1}"/>
              </a:ext>
            </a:extLst>
          </p:cNvPr>
          <p:cNvSpPr txBox="1"/>
          <p:nvPr/>
        </p:nvSpPr>
        <p:spPr>
          <a:xfrm>
            <a:off x="5158473" y="1456353"/>
            <a:ext cx="1075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altLang="es-MX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Avance Físico</a:t>
            </a:r>
            <a:r>
              <a:rPr lang="es-MX" sz="1200" b="1" dirty="0"/>
              <a:t>: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726C697-1C00-6045-830C-0F9B7D545887}"/>
              </a:ext>
            </a:extLst>
          </p:cNvPr>
          <p:cNvSpPr txBox="1"/>
          <p:nvPr/>
        </p:nvSpPr>
        <p:spPr>
          <a:xfrm>
            <a:off x="5158473" y="1635319"/>
            <a:ext cx="689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%avfis%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9B56C91-2BE0-8742-BE87-B49803410404}"/>
              </a:ext>
            </a:extLst>
          </p:cNvPr>
          <p:cNvSpPr txBox="1"/>
          <p:nvPr/>
        </p:nvSpPr>
        <p:spPr>
          <a:xfrm>
            <a:off x="5158473" y="1855904"/>
            <a:ext cx="1505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altLang="es-MX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Avance Programado</a:t>
            </a:r>
            <a:r>
              <a:rPr lang="es-MX" sz="1200" b="1" dirty="0"/>
              <a:t>: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920D79F-7F66-644F-8FB4-93B48EE5D86C}"/>
              </a:ext>
            </a:extLst>
          </p:cNvPr>
          <p:cNvSpPr txBox="1"/>
          <p:nvPr/>
        </p:nvSpPr>
        <p:spPr>
          <a:xfrm>
            <a:off x="5158473" y="2091284"/>
            <a:ext cx="830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/>
              <a:t>%avprog%</a:t>
            </a:r>
            <a:endParaRPr lang="es-MX" sz="12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599E0C5-29F0-6B4F-AA96-50623C6ADDC6}"/>
              </a:ext>
            </a:extLst>
          </p:cNvPr>
          <p:cNvSpPr txBox="1"/>
          <p:nvPr/>
        </p:nvSpPr>
        <p:spPr>
          <a:xfrm>
            <a:off x="5158473" y="2385132"/>
            <a:ext cx="638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altLang="es-MX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Atraso</a:t>
            </a:r>
            <a:r>
              <a:rPr lang="es-MX" sz="1200" b="1" dirty="0"/>
              <a:t>: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7353240-5A3C-F140-8007-18E40FD6527D}"/>
              </a:ext>
            </a:extLst>
          </p:cNvPr>
          <p:cNvSpPr txBox="1"/>
          <p:nvPr/>
        </p:nvSpPr>
        <p:spPr>
          <a:xfrm>
            <a:off x="5158473" y="2620512"/>
            <a:ext cx="795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%atraso%</a:t>
            </a:r>
          </a:p>
        </p:txBody>
      </p:sp>
    </p:spTree>
    <p:extLst>
      <p:ext uri="{BB962C8B-B14F-4D97-AF65-F5344CB8AC3E}">
        <p14:creationId xmlns:p14="http://schemas.microsoft.com/office/powerpoint/2010/main" val="3802498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19668</TotalTime>
  <Words>58</Words>
  <Application>Microsoft Macintosh PowerPoint</Application>
  <PresentationFormat>Carta (216 x 279 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Roberto Abascal Monteverde</dc:creator>
  <cp:lastModifiedBy>FRANCISCO ALAN ESPINOZA ZALLAS</cp:lastModifiedBy>
  <cp:revision>1225</cp:revision>
  <cp:lastPrinted>2019-10-04T16:23:38Z</cp:lastPrinted>
  <dcterms:created xsi:type="dcterms:W3CDTF">2019-07-04T20:31:23Z</dcterms:created>
  <dcterms:modified xsi:type="dcterms:W3CDTF">2020-04-06T16:53:00Z</dcterms:modified>
</cp:coreProperties>
</file>