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313" r:id="rId2"/>
    <p:sldId id="318" r:id="rId3"/>
    <p:sldId id="314" r:id="rId4"/>
    <p:sldId id="316" r:id="rId5"/>
    <p:sldId id="315" r:id="rId6"/>
    <p:sldId id="317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id2dYyVJAMG8W8Im0fS0bba0Yf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24D69D-F57F-4945-978E-A8BD2FEE80C2}">
  <a:tblStyle styleId="{D124D69D-F57F-4945-978E-A8BD2FEE80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3"/>
    <p:restoredTop sz="94648"/>
  </p:normalViewPr>
  <p:slideViewPr>
    <p:cSldViewPr snapToGrid="0">
      <p:cViewPr>
        <p:scale>
          <a:sx n="210" d="100"/>
          <a:sy n="210" d="100"/>
        </p:scale>
        <p:origin x="12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68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6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58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60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67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5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57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172907" y="1902162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IRONHACK PAYMENTS CASE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0"/>
          <p:cNvSpPr txBox="1"/>
          <p:nvPr/>
        </p:nvSpPr>
        <p:spPr>
          <a:xfrm>
            <a:off x="115757" y="2459539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GERARD ROCA</a:t>
            </a:r>
            <a:endParaRPr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311700" y="186403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050" b="0" i="0" u="none" strike="noStrike" cap="none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IRONHACK PAYMENTS CASE  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311700" y="46813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 do we want to find?</a:t>
            </a:r>
            <a:endParaRPr sz="18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00E7338-65B1-F900-0540-306420997919}"/>
              </a:ext>
            </a:extLst>
          </p:cNvPr>
          <p:cNvSpPr txBox="1"/>
          <p:nvPr/>
        </p:nvSpPr>
        <p:spPr>
          <a:xfrm>
            <a:off x="555171" y="1036864"/>
            <a:ext cx="7298872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s-ES" dirty="0" err="1"/>
              <a:t>Frequency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Usage</a:t>
            </a:r>
            <a:r>
              <a:rPr lang="es-ES" dirty="0"/>
              <a:t>: 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s-ES" dirty="0" err="1"/>
              <a:t>Incident</a:t>
            </a:r>
            <a:r>
              <a:rPr lang="es-ES" dirty="0"/>
              <a:t> </a:t>
            </a:r>
            <a:r>
              <a:rPr lang="es-ES" dirty="0" err="1"/>
              <a:t>Rate</a:t>
            </a:r>
            <a:endParaRPr lang="es-ES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s-ES" dirty="0" err="1"/>
              <a:t>Revenue</a:t>
            </a:r>
            <a:r>
              <a:rPr lang="es-ES" dirty="0"/>
              <a:t> </a:t>
            </a:r>
            <a:r>
              <a:rPr lang="es-ES" dirty="0" err="1"/>
              <a:t>Generated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Cohort</a:t>
            </a:r>
            <a:endParaRPr lang="es-ES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s-ES" dirty="0"/>
              <a:t>New </a:t>
            </a:r>
            <a:r>
              <a:rPr lang="es-ES" dirty="0" err="1"/>
              <a:t>Relevant</a:t>
            </a:r>
            <a:r>
              <a:rPr lang="es-ES" dirty="0"/>
              <a:t> </a:t>
            </a:r>
            <a:r>
              <a:rPr lang="es-ES" dirty="0" err="1"/>
              <a:t>Metric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974592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311700" y="186403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050" b="0" i="0" u="none" strike="noStrike" cap="none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IRONHACK PAYMENTS CASE  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311700" y="46813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 is the process?</a:t>
            </a:r>
            <a:endParaRPr sz="18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00E7338-65B1-F900-0540-306420997919}"/>
              </a:ext>
            </a:extLst>
          </p:cNvPr>
          <p:cNvSpPr txBox="1"/>
          <p:nvPr/>
        </p:nvSpPr>
        <p:spPr>
          <a:xfrm>
            <a:off x="555171" y="1036864"/>
            <a:ext cx="72988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libraries</a:t>
            </a:r>
            <a:endParaRPr lang="es-ES" dirty="0"/>
          </a:p>
          <a:p>
            <a:pPr marL="342900" indent="-342900">
              <a:buAutoNum type="arabicParenR"/>
            </a:pPr>
            <a:r>
              <a:rPr lang="es-ES" dirty="0" err="1"/>
              <a:t>Import</a:t>
            </a:r>
            <a:r>
              <a:rPr lang="es-ES" dirty="0"/>
              <a:t> .</a:t>
            </a:r>
            <a:r>
              <a:rPr lang="es-ES" dirty="0" err="1"/>
              <a:t>csv</a:t>
            </a:r>
            <a:r>
              <a:rPr lang="es-ES" dirty="0"/>
              <a:t> (cash &amp; fees)</a:t>
            </a:r>
          </a:p>
          <a:p>
            <a:pPr marL="342900" indent="-342900">
              <a:buAutoNum type="arabicParenR"/>
            </a:pPr>
            <a:r>
              <a:rPr lang="es-ES" dirty="0"/>
              <a:t>Data </a:t>
            </a:r>
            <a:r>
              <a:rPr lang="es-ES" dirty="0" err="1"/>
              <a:t>treatment</a:t>
            </a:r>
            <a:r>
              <a:rPr lang="es-ES" dirty="0"/>
              <a:t>: </a:t>
            </a:r>
            <a:r>
              <a:rPr lang="es-ES" dirty="0" err="1"/>
              <a:t>cohort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month</a:t>
            </a:r>
            <a:r>
              <a:rPr lang="es-ES" dirty="0"/>
              <a:t> &amp;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cells</a:t>
            </a:r>
            <a:endParaRPr lang="es-ES" dirty="0"/>
          </a:p>
          <a:p>
            <a:pPr marL="342900" indent="-342900">
              <a:buAutoNum type="arabicParenR"/>
            </a:pPr>
            <a:r>
              <a:rPr lang="es-ES" dirty="0" err="1"/>
              <a:t>Merged</a:t>
            </a:r>
            <a:r>
              <a:rPr lang="es-ES" dirty="0"/>
              <a:t> DF</a:t>
            </a:r>
          </a:p>
          <a:p>
            <a:pPr marL="342900" indent="-342900">
              <a:buAutoNum type="arabicParenR"/>
            </a:pP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VSC</a:t>
            </a:r>
          </a:p>
          <a:p>
            <a:endParaRPr lang="es-ES" dirty="0"/>
          </a:p>
          <a:p>
            <a:pPr marL="342900" indent="-342900">
              <a:buAutoNum type="arabicParenR"/>
            </a:pPr>
            <a:endParaRPr lang="es-ES" dirty="0"/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9EB3F5E9-BE05-D404-1BC1-4042AB432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806" y="2241501"/>
            <a:ext cx="2349938" cy="2433864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A56C80F1-876D-EC50-B990-481992E0D7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258" y="2241501"/>
            <a:ext cx="2514800" cy="24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18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311700" y="186403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050" b="0" i="0" u="none" strike="noStrike" cap="none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IRONHACK PAYMENTS CASE  </a:t>
            </a:r>
          </a:p>
        </p:txBody>
      </p:sp>
      <p:sp>
        <p:nvSpPr>
          <p:cNvPr id="640" name="Google Shape;640;p40"/>
          <p:cNvSpPr txBox="1"/>
          <p:nvPr/>
        </p:nvSpPr>
        <p:spPr>
          <a:xfrm>
            <a:off x="311700" y="46813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1/2</a:t>
            </a:r>
            <a:endParaRPr sz="18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E59A640-A893-4CA8-B6AD-139A3838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66037"/>
            <a:ext cx="3449657" cy="280322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1E78F89-019F-C4D7-DBB7-FB7887B6BDA3}"/>
              </a:ext>
            </a:extLst>
          </p:cNvPr>
          <p:cNvSpPr/>
          <p:nvPr/>
        </p:nvSpPr>
        <p:spPr>
          <a:xfrm>
            <a:off x="5099154" y="4008229"/>
            <a:ext cx="2718707" cy="3384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INCIDENTS ARE DECREASING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B63B886-1161-7B15-B594-823A1A14DC89}"/>
              </a:ext>
            </a:extLst>
          </p:cNvPr>
          <p:cNvSpPr/>
          <p:nvPr/>
        </p:nvSpPr>
        <p:spPr>
          <a:xfrm>
            <a:off x="1236332" y="3995197"/>
            <a:ext cx="2718707" cy="3384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TRANSACTIONS ARE INCREASING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3B98AB1B-61DA-9593-90B0-DCE609575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11" y="940184"/>
            <a:ext cx="3730375" cy="28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9E62903-2E42-0AE0-167B-316E3C90BC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06" b="1660"/>
          <a:stretch/>
        </p:blipFill>
        <p:spPr>
          <a:xfrm>
            <a:off x="4572000" y="997438"/>
            <a:ext cx="3230992" cy="2490291"/>
          </a:xfrm>
          <a:prstGeom prst="rect">
            <a:avLst/>
          </a:prstGeom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53431CB-D7A0-F0EC-98B4-21554C823D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667"/>
          <a:stretch/>
        </p:blipFill>
        <p:spPr>
          <a:xfrm>
            <a:off x="727314" y="997438"/>
            <a:ext cx="3494314" cy="22828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5C98072-76B6-15B0-2AE3-C269A2023DFB}"/>
              </a:ext>
            </a:extLst>
          </p:cNvPr>
          <p:cNvSpPr/>
          <p:nvPr/>
        </p:nvSpPr>
        <p:spPr>
          <a:xfrm>
            <a:off x="987879" y="3674080"/>
            <a:ext cx="2718707" cy="3384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POSITIVE TENDENCE OVER MONTHS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9D8FA0A-87B0-B6BB-B9EC-4AA10C90A69C}"/>
              </a:ext>
            </a:extLst>
          </p:cNvPr>
          <p:cNvSpPr/>
          <p:nvPr/>
        </p:nvSpPr>
        <p:spPr>
          <a:xfrm>
            <a:off x="4887686" y="3674080"/>
            <a:ext cx="2718707" cy="3384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LESS COMPLETED REFUNDS</a:t>
            </a:r>
          </a:p>
        </p:txBody>
      </p:sp>
      <p:sp>
        <p:nvSpPr>
          <p:cNvPr id="12" name="Google Shape;639;p40">
            <a:extLst>
              <a:ext uri="{FF2B5EF4-FFF2-40B4-BE49-F238E27FC236}">
                <a16:creationId xmlns:a16="http://schemas.microsoft.com/office/drawing/2014/main" id="{A4986003-7505-3C99-BB40-60575FF9C1F1}"/>
              </a:ext>
            </a:extLst>
          </p:cNvPr>
          <p:cNvSpPr txBox="1"/>
          <p:nvPr/>
        </p:nvSpPr>
        <p:spPr>
          <a:xfrm>
            <a:off x="311700" y="186403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050" b="0" i="0" u="none" strike="noStrike" cap="none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IRONHACK PAYMENTS CASE  </a:t>
            </a:r>
          </a:p>
        </p:txBody>
      </p:sp>
      <p:sp>
        <p:nvSpPr>
          <p:cNvPr id="13" name="Google Shape;640;p40">
            <a:extLst>
              <a:ext uri="{FF2B5EF4-FFF2-40B4-BE49-F238E27FC236}">
                <a16:creationId xmlns:a16="http://schemas.microsoft.com/office/drawing/2014/main" id="{EC57F061-6556-633E-B351-0BBC89BCD1F2}"/>
              </a:ext>
            </a:extLst>
          </p:cNvPr>
          <p:cNvSpPr txBox="1"/>
          <p:nvPr/>
        </p:nvSpPr>
        <p:spPr>
          <a:xfrm>
            <a:off x="311700" y="46813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2/2</a:t>
            </a:r>
            <a:endParaRPr sz="18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510324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172907" y="1902162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5690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18317</TotalTime>
  <Words>88</Words>
  <Application>Microsoft Macintosh PowerPoint</Application>
  <PresentationFormat>Presentación en pantalla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Henriques</dc:creator>
  <cp:lastModifiedBy>Gerard Roca Coll</cp:lastModifiedBy>
  <cp:revision>6</cp:revision>
  <dcterms:modified xsi:type="dcterms:W3CDTF">2024-05-23T07:34:37Z</dcterms:modified>
</cp:coreProperties>
</file>