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9"/>
  </p:notesMasterIdLst>
  <p:sldIdLst>
    <p:sldId id="257" r:id="rId2"/>
    <p:sldId id="259" r:id="rId3"/>
    <p:sldId id="261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4"/>
  </p:normalViewPr>
  <p:slideViewPr>
    <p:cSldViewPr snapToGrid="0">
      <p:cViewPr>
        <p:scale>
          <a:sx n="140" d="100"/>
          <a:sy n="140" d="100"/>
        </p:scale>
        <p:origin x="73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C785-3089-F840-9C74-6844750EBBC2}" type="datetimeFigureOut">
              <a:rPr lang="es-ES" smtClean="0"/>
              <a:t>10/6/24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69BB-DB6D-0E48-8EB3-A1631AB7AD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0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0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34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1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44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2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6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1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A287BA3-3DD2-3B4A-9F19-965A2B0E70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1459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15600" y="4204100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NLP Project: Machine 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Translation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 (Human vs Machine)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15600" y="4747967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GERARD ROCA</a:t>
            </a:r>
            <a:endParaRPr sz="1867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8751" y="1857634"/>
            <a:ext cx="2094500" cy="20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1834" y="-1424936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9772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1F26CB-1A99-BEDC-AA38-476A7F4C094C}"/>
              </a:ext>
            </a:extLst>
          </p:cNvPr>
          <p:cNvSpPr txBox="1"/>
          <p:nvPr/>
        </p:nvSpPr>
        <p:spPr>
          <a:xfrm>
            <a:off x="597408" y="1255776"/>
            <a:ext cx="10997184" cy="333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Project </a:t>
            </a:r>
            <a:r>
              <a:rPr lang="es-ES" b="1" dirty="0" err="1"/>
              <a:t>Goal</a:t>
            </a:r>
            <a:r>
              <a:rPr lang="es-ES" b="1" dirty="0"/>
              <a:t>: </a:t>
            </a:r>
            <a:r>
              <a:rPr lang="es-ES" dirty="0" err="1"/>
              <a:t>Build</a:t>
            </a:r>
            <a:r>
              <a:rPr lang="es-ES" dirty="0"/>
              <a:t> a </a:t>
            </a:r>
            <a:r>
              <a:rPr lang="es-ES" dirty="0" err="1"/>
              <a:t>classifier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distinguish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human-</a:t>
            </a:r>
            <a:r>
              <a:rPr lang="es-ES" dirty="0" err="1"/>
              <a:t>translated</a:t>
            </a:r>
            <a:r>
              <a:rPr lang="es-ES" dirty="0"/>
              <a:t> and machine-</a:t>
            </a:r>
            <a:r>
              <a:rPr lang="es-ES" dirty="0" err="1"/>
              <a:t>translated</a:t>
            </a:r>
            <a:r>
              <a:rPr lang="es-ES" dirty="0"/>
              <a:t> </a:t>
            </a:r>
            <a:r>
              <a:rPr lang="es-ES" dirty="0" err="1"/>
              <a:t>sentences</a:t>
            </a: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Dataset</a:t>
            </a:r>
            <a:r>
              <a:rPr lang="es-ES" b="1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TRAINING_DATA.txt</a:t>
            </a:r>
            <a:r>
              <a:rPr lang="es-ES" dirty="0"/>
              <a:t>: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labeled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(0: Machine, 1: Human)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REAL_DATA.txt</a:t>
            </a:r>
            <a:r>
              <a:rPr lang="es-ES" dirty="0"/>
              <a:t>: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prediction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3717488" cy="521576"/>
          </a:xfrm>
        </p:spPr>
        <p:txBody>
          <a:bodyPr/>
          <a:lstStyle/>
          <a:p>
            <a:pPr algn="l"/>
            <a:r>
              <a:rPr lang="es-ES" sz="3600" dirty="0" err="1"/>
              <a:t>Introduction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10205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1F26CB-1A99-BEDC-AA38-476A7F4C094C}"/>
              </a:ext>
            </a:extLst>
          </p:cNvPr>
          <p:cNvSpPr txBox="1"/>
          <p:nvPr/>
        </p:nvSpPr>
        <p:spPr>
          <a:xfrm>
            <a:off x="597408" y="1328928"/>
            <a:ext cx="10997184" cy="333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Loading</a:t>
            </a:r>
            <a:r>
              <a:rPr lang="es-ES" b="1" dirty="0"/>
              <a:t>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Used pandas </a:t>
            </a:r>
            <a:r>
              <a:rPr lang="es-ES" dirty="0" err="1"/>
              <a:t>to</a:t>
            </a:r>
            <a:r>
              <a:rPr lang="es-ES" dirty="0"/>
              <a:t> load and </a:t>
            </a:r>
            <a:r>
              <a:rPr lang="es-ES" dirty="0" err="1"/>
              <a:t>inspect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Cleaning</a:t>
            </a:r>
            <a:r>
              <a:rPr lang="es-ES" b="1" dirty="0"/>
              <a:t> Text: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Removed HTML tags, </a:t>
            </a:r>
            <a:r>
              <a:rPr lang="es-ES" dirty="0" err="1"/>
              <a:t>URLs</a:t>
            </a:r>
            <a:r>
              <a:rPr lang="es-ES" dirty="0"/>
              <a:t>, </a:t>
            </a:r>
            <a:r>
              <a:rPr lang="es-ES" dirty="0" err="1"/>
              <a:t>numbers</a:t>
            </a:r>
            <a:r>
              <a:rPr lang="es-ES" dirty="0"/>
              <a:t>, and </a:t>
            </a:r>
            <a:r>
              <a:rPr lang="es-ES" dirty="0" err="1"/>
              <a:t>punctuation</a:t>
            </a:r>
            <a:r>
              <a:rPr lang="es-ES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Converted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lowercase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Vectorize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TF-IDF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5265872" cy="521576"/>
          </a:xfrm>
        </p:spPr>
        <p:txBody>
          <a:bodyPr/>
          <a:lstStyle/>
          <a:p>
            <a:pPr algn="l"/>
            <a:r>
              <a:rPr lang="es-ES" sz="3600" dirty="0"/>
              <a:t>Data </a:t>
            </a:r>
            <a:r>
              <a:rPr lang="es-ES" sz="3600" dirty="0" err="1"/>
              <a:t>Preprocessing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7802220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1F26CB-1A99-BEDC-AA38-476A7F4C094C}"/>
              </a:ext>
            </a:extLst>
          </p:cNvPr>
          <p:cNvSpPr txBox="1"/>
          <p:nvPr/>
        </p:nvSpPr>
        <p:spPr>
          <a:xfrm>
            <a:off x="597408" y="1365504"/>
            <a:ext cx="10997184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Sentence</a:t>
            </a:r>
            <a:r>
              <a:rPr lang="es-ES" b="1" dirty="0"/>
              <a:t>-BERT </a:t>
            </a:r>
            <a:r>
              <a:rPr lang="es-ES" b="1" dirty="0" err="1"/>
              <a:t>Model</a:t>
            </a:r>
            <a:r>
              <a:rPr lang="es-ES" b="1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Used </a:t>
            </a:r>
            <a:r>
              <a:rPr lang="es-ES" dirty="0" err="1"/>
              <a:t>SentenceTransformer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convert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embeddings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Embedding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Transformed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training and real data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training and </a:t>
            </a:r>
            <a:r>
              <a:rPr lang="es-ES" dirty="0" err="1"/>
              <a:t>prediction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Algorithm</a:t>
            </a:r>
            <a:r>
              <a:rPr lang="es-ES" b="1" dirty="0"/>
              <a:t>: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Classifier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Training: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Split data </a:t>
            </a:r>
            <a:r>
              <a:rPr lang="es-ES" dirty="0" err="1"/>
              <a:t>into</a:t>
            </a:r>
            <a:r>
              <a:rPr lang="es-ES" dirty="0"/>
              <a:t> training and </a:t>
            </a:r>
            <a:r>
              <a:rPr lang="es-ES" dirty="0" err="1"/>
              <a:t>testing</a:t>
            </a:r>
            <a:r>
              <a:rPr lang="es-ES" dirty="0"/>
              <a:t> sets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training 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5265872" cy="521576"/>
          </a:xfrm>
        </p:spPr>
        <p:txBody>
          <a:bodyPr/>
          <a:lstStyle/>
          <a:p>
            <a:pPr algn="l"/>
            <a:r>
              <a:rPr lang="es-ES" sz="3600" dirty="0" err="1"/>
              <a:t>Model</a:t>
            </a:r>
            <a:r>
              <a:rPr lang="es-ES" sz="3600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974950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5265872" cy="521576"/>
          </a:xfrm>
        </p:spPr>
        <p:txBody>
          <a:bodyPr/>
          <a:lstStyle/>
          <a:p>
            <a:pPr algn="l"/>
            <a:r>
              <a:rPr lang="es-ES" sz="3600" dirty="0" err="1"/>
              <a:t>Aproaches</a:t>
            </a:r>
            <a:endParaRPr lang="es-ES" sz="3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499CA8-B1D2-03C7-7512-EE24D1A7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92" y="1278875"/>
            <a:ext cx="5479827" cy="22872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1EADAB0-EF6B-63FF-92F4-C7C64F89E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78875"/>
            <a:ext cx="5287068" cy="22872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C12B75-C385-54C6-D29D-6509BFF73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1" y="3714905"/>
            <a:ext cx="5101217" cy="25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0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5265872" cy="521576"/>
          </a:xfrm>
        </p:spPr>
        <p:txBody>
          <a:bodyPr/>
          <a:lstStyle/>
          <a:p>
            <a:pPr algn="l"/>
            <a:r>
              <a:rPr lang="es-ES" sz="3600" dirty="0" err="1"/>
              <a:t>Model</a:t>
            </a:r>
            <a:r>
              <a:rPr lang="es-ES" sz="3600" dirty="0"/>
              <a:t> </a:t>
            </a:r>
            <a:r>
              <a:rPr lang="es-ES" sz="3600" dirty="0" err="1"/>
              <a:t>Evaluation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912B7E-5578-0FF2-234B-5884C0EF6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14" y="1960955"/>
            <a:ext cx="5600700" cy="25273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C3B8F5-8B2F-CD03-48C8-75C0D25D8CF0}"/>
              </a:ext>
            </a:extLst>
          </p:cNvPr>
          <p:cNvSpPr txBox="1"/>
          <p:nvPr/>
        </p:nvSpPr>
        <p:spPr>
          <a:xfrm>
            <a:off x="495836" y="5230245"/>
            <a:ext cx="10997184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Switch </a:t>
            </a:r>
            <a:r>
              <a:rPr lang="es-ES" dirty="0" err="1"/>
              <a:t>labels</a:t>
            </a:r>
            <a:r>
              <a:rPr lang="es-ES" dirty="0"/>
              <a:t> -&gt; </a:t>
            </a:r>
            <a:r>
              <a:rPr lang="es-ES" b="1" dirty="0"/>
              <a:t>0.66</a:t>
            </a:r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861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1F26CB-1A99-BEDC-AA38-476A7F4C094C}"/>
              </a:ext>
            </a:extLst>
          </p:cNvPr>
          <p:cNvSpPr txBox="1"/>
          <p:nvPr/>
        </p:nvSpPr>
        <p:spPr>
          <a:xfrm>
            <a:off x="597408" y="1365504"/>
            <a:ext cx="10997184" cy="277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Predicting</a:t>
            </a:r>
            <a:r>
              <a:rPr lang="es-ES" dirty="0"/>
              <a:t> Real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Used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in </a:t>
            </a:r>
            <a:r>
              <a:rPr lang="es-ES" dirty="0" err="1"/>
              <a:t>REAL_DATA.txt</a:t>
            </a:r>
            <a:r>
              <a:rPr lang="es-E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Saving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Exported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.</a:t>
            </a:r>
            <a:r>
              <a:rPr lang="es-ES" dirty="0" err="1"/>
              <a:t>txt</a:t>
            </a:r>
            <a:r>
              <a:rPr lang="es-ES" dirty="0"/>
              <a:t> file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review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BB13D0-8980-B44C-34BF-B5D2287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2" y="465976"/>
            <a:ext cx="5265872" cy="521576"/>
          </a:xfrm>
        </p:spPr>
        <p:txBody>
          <a:bodyPr/>
          <a:lstStyle/>
          <a:p>
            <a:pPr algn="l"/>
            <a:r>
              <a:rPr lang="es-ES" sz="3600" dirty="0" err="1"/>
              <a:t>Predictions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650041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184</Words>
  <Application>Microsoft Macintosh PowerPoint</Application>
  <PresentationFormat>Panorámica</PresentationFormat>
  <Paragraphs>32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Arial</vt:lpstr>
      <vt:lpstr>Roboto</vt:lpstr>
      <vt:lpstr>Simple Light</vt:lpstr>
      <vt:lpstr>Presentación de PowerPoint</vt:lpstr>
      <vt:lpstr>Introduction</vt:lpstr>
      <vt:lpstr>Data Preprocessing</vt:lpstr>
      <vt:lpstr>Model Training</vt:lpstr>
      <vt:lpstr>Aproaches</vt:lpstr>
      <vt:lpstr>Model Evaluation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 Roca Coll</dc:creator>
  <cp:lastModifiedBy>Gerard Roca Coll</cp:lastModifiedBy>
  <cp:revision>4</cp:revision>
  <dcterms:created xsi:type="dcterms:W3CDTF">2024-06-10T08:32:57Z</dcterms:created>
  <dcterms:modified xsi:type="dcterms:W3CDTF">2024-06-13T08:26:55Z</dcterms:modified>
</cp:coreProperties>
</file>