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5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11/24/2014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11/24/2014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11/24/2014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11/24/2014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11/24/2014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11/24/2014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11/24/2014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11/24/2014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11/24/2014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ovtrack.us/congress/bills/113/s2164" TargetMode="External"/><Relationship Id="rId2" Type="http://schemas.openxmlformats.org/officeDocument/2006/relationships/hyperlink" Target="http://nobullying.com/tyler-clementi/"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nobullying.com/six-unforgettable-cyber-bullying-cases/" TargetMode="External"/><Relationship Id="rId2" Type="http://schemas.openxmlformats.org/officeDocument/2006/relationships/hyperlink" Target="http://www.stopbullying.gov/"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Cyber-Bullying	</a:t>
            </a:r>
            <a:endParaRPr lang="en-US" dirty="0"/>
          </a:p>
        </p:txBody>
      </p:sp>
      <p:sp>
        <p:nvSpPr>
          <p:cNvPr id="3" name="Subtitle 2"/>
          <p:cNvSpPr>
            <a:spLocks noGrp="1"/>
          </p:cNvSpPr>
          <p:nvPr>
            <p:ph type="subTitle" idx="1"/>
          </p:nvPr>
        </p:nvSpPr>
        <p:spPr/>
        <p:txBody>
          <a:bodyPr/>
          <a:lstStyle/>
          <a:p>
            <a:r>
              <a:rPr lang="en-US" dirty="0" smtClean="0"/>
              <a:t>Gerard </a:t>
            </a:r>
            <a:r>
              <a:rPr lang="en-US" dirty="0" err="1" smtClean="0"/>
              <a:t>Taliecio</a:t>
            </a:r>
            <a:endParaRPr lang="en-US" dirty="0"/>
          </a:p>
        </p:txBody>
      </p:sp>
    </p:spTree>
    <p:extLst>
      <p:ext uri="{BB962C8B-B14F-4D97-AF65-F5344CB8AC3E}">
        <p14:creationId xmlns:p14="http://schemas.microsoft.com/office/powerpoint/2010/main" val="1415369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cyber-bullying ?</a:t>
            </a:r>
            <a:endParaRPr lang="en-US" dirty="0"/>
          </a:p>
        </p:txBody>
      </p:sp>
      <p:sp>
        <p:nvSpPr>
          <p:cNvPr id="3" name="Content Placeholder 2"/>
          <p:cNvSpPr>
            <a:spLocks noGrp="1"/>
          </p:cNvSpPr>
          <p:nvPr>
            <p:ph idx="1"/>
          </p:nvPr>
        </p:nvSpPr>
        <p:spPr/>
        <p:txBody>
          <a:bodyPr>
            <a:normAutofit/>
          </a:bodyPr>
          <a:lstStyle/>
          <a:p>
            <a:r>
              <a:rPr lang="en-US" dirty="0"/>
              <a:t>Cyberbullying is </a:t>
            </a:r>
            <a:r>
              <a:rPr lang="en-US" dirty="0" smtClean="0"/>
              <a:t>intimidation which takes </a:t>
            </a:r>
            <a:r>
              <a:rPr lang="en-US" dirty="0"/>
              <a:t>place </a:t>
            </a:r>
            <a:r>
              <a:rPr lang="en-US" dirty="0" smtClean="0"/>
              <a:t>using:</a:t>
            </a:r>
          </a:p>
          <a:p>
            <a:pPr lvl="1"/>
            <a:r>
              <a:rPr lang="en-US" dirty="0" smtClean="0"/>
              <a:t>Mobile Devices</a:t>
            </a:r>
          </a:p>
          <a:p>
            <a:pPr lvl="1"/>
            <a:r>
              <a:rPr lang="en-US" dirty="0" smtClean="0"/>
              <a:t>Tablets</a:t>
            </a:r>
          </a:p>
          <a:p>
            <a:pPr lvl="1"/>
            <a:r>
              <a:rPr lang="en-US" dirty="0" smtClean="0"/>
              <a:t>Laptop Computers</a:t>
            </a:r>
          </a:p>
          <a:p>
            <a:pPr lvl="1"/>
            <a:r>
              <a:rPr lang="en-US" dirty="0" smtClean="0"/>
              <a:t>Desktop Computers. </a:t>
            </a:r>
          </a:p>
          <a:p>
            <a:r>
              <a:rPr lang="en-US" dirty="0" smtClean="0"/>
              <a:t>People will use communication </a:t>
            </a:r>
            <a:r>
              <a:rPr lang="en-US" dirty="0"/>
              <a:t>tools </a:t>
            </a:r>
            <a:r>
              <a:rPr lang="en-US" dirty="0" smtClean="0"/>
              <a:t>through their electronic devices These tools may include:</a:t>
            </a:r>
          </a:p>
          <a:p>
            <a:pPr lvl="1"/>
            <a:r>
              <a:rPr lang="en-US" dirty="0"/>
              <a:t>S</a:t>
            </a:r>
            <a:r>
              <a:rPr lang="en-US" dirty="0" smtClean="0"/>
              <a:t>ocial Media </a:t>
            </a:r>
            <a:r>
              <a:rPr lang="en-US" dirty="0"/>
              <a:t>S</a:t>
            </a:r>
            <a:r>
              <a:rPr lang="en-US" dirty="0" smtClean="0"/>
              <a:t>ites</a:t>
            </a:r>
          </a:p>
          <a:p>
            <a:pPr lvl="1"/>
            <a:r>
              <a:rPr lang="en-US" dirty="0" smtClean="0"/>
              <a:t>Text messages</a:t>
            </a:r>
          </a:p>
          <a:p>
            <a:pPr lvl="1"/>
            <a:r>
              <a:rPr lang="en-US" dirty="0" smtClean="0"/>
              <a:t>Chat (applications &amp; forums)</a:t>
            </a:r>
          </a:p>
          <a:p>
            <a:pPr lvl="1"/>
            <a:r>
              <a:rPr lang="en-US" dirty="0"/>
              <a:t>W</a:t>
            </a:r>
            <a:r>
              <a:rPr lang="en-US" dirty="0" smtClean="0"/>
              <a:t>ebsites.</a:t>
            </a:r>
            <a:endParaRPr lang="en-US" dirty="0"/>
          </a:p>
        </p:txBody>
      </p:sp>
    </p:spTree>
    <p:extLst>
      <p:ext uri="{BB962C8B-B14F-4D97-AF65-F5344CB8AC3E}">
        <p14:creationId xmlns:p14="http://schemas.microsoft.com/office/powerpoint/2010/main" val="1454914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cyber-bullying </a:t>
            </a:r>
            <a:r>
              <a:rPr lang="en-US" dirty="0" smtClean="0"/>
              <a:t>?(Continued)</a:t>
            </a:r>
            <a:endParaRPr lang="en-US" dirty="0"/>
          </a:p>
        </p:txBody>
      </p:sp>
      <p:sp>
        <p:nvSpPr>
          <p:cNvPr id="3" name="Content Placeholder 2"/>
          <p:cNvSpPr>
            <a:spLocks noGrp="1"/>
          </p:cNvSpPr>
          <p:nvPr>
            <p:ph idx="1"/>
          </p:nvPr>
        </p:nvSpPr>
        <p:spPr/>
        <p:txBody>
          <a:bodyPr>
            <a:normAutofit fontScale="77500" lnSpcReduction="20000"/>
          </a:bodyPr>
          <a:lstStyle/>
          <a:p>
            <a:r>
              <a:rPr lang="en-US" dirty="0"/>
              <a:t>Examples of cyberbullying </a:t>
            </a:r>
            <a:r>
              <a:rPr lang="en-US" dirty="0" smtClean="0"/>
              <a:t>include:</a:t>
            </a:r>
          </a:p>
          <a:p>
            <a:pPr lvl="1"/>
            <a:r>
              <a:rPr lang="en-US" dirty="0"/>
              <a:t>M</a:t>
            </a:r>
            <a:r>
              <a:rPr lang="en-US" dirty="0" smtClean="0"/>
              <a:t>ean Text Messages or Emails</a:t>
            </a:r>
          </a:p>
          <a:p>
            <a:pPr lvl="1"/>
            <a:r>
              <a:rPr lang="en-US" dirty="0" smtClean="0"/>
              <a:t>Rumors Sent By Email</a:t>
            </a:r>
          </a:p>
          <a:p>
            <a:pPr lvl="1"/>
            <a:r>
              <a:rPr lang="en-US" dirty="0" smtClean="0"/>
              <a:t>Rumors Posted On Social Networking Sites</a:t>
            </a:r>
          </a:p>
          <a:p>
            <a:pPr lvl="1"/>
            <a:r>
              <a:rPr lang="en-US" dirty="0"/>
              <a:t>E</a:t>
            </a:r>
            <a:r>
              <a:rPr lang="en-US" dirty="0" smtClean="0"/>
              <a:t>mbarrassing Pictures, Videos</a:t>
            </a:r>
            <a:r>
              <a:rPr lang="en-US" dirty="0"/>
              <a:t>, </a:t>
            </a:r>
            <a:r>
              <a:rPr lang="en-US" dirty="0" smtClean="0"/>
              <a:t>Websites</a:t>
            </a:r>
            <a:r>
              <a:rPr lang="en-US" dirty="0"/>
              <a:t>, </a:t>
            </a:r>
            <a:r>
              <a:rPr lang="en-US" dirty="0" smtClean="0"/>
              <a:t>Or Fake Profiles.</a:t>
            </a:r>
          </a:p>
          <a:p>
            <a:r>
              <a:rPr lang="en-US" dirty="0" smtClean="0"/>
              <a:t>Children are among those who are most often cyberbullied bud adults are as well.</a:t>
            </a:r>
          </a:p>
          <a:p>
            <a:r>
              <a:rPr lang="en-US" dirty="0" smtClean="0"/>
              <a:t>Kids who are cyberbullied are most times bullied face-to-face also. It is often difficult for children to remove themselves from the bullying. </a:t>
            </a:r>
            <a:endParaRPr lang="en-US" dirty="0"/>
          </a:p>
          <a:p>
            <a:r>
              <a:rPr lang="en-US" dirty="0" smtClean="0"/>
              <a:t>It can </a:t>
            </a:r>
            <a:r>
              <a:rPr lang="en-US" dirty="0"/>
              <a:t>happen 24 hours a day, 7 days a </a:t>
            </a:r>
            <a:r>
              <a:rPr lang="en-US" dirty="0" smtClean="0"/>
              <a:t>week, etc.</a:t>
            </a:r>
          </a:p>
          <a:p>
            <a:r>
              <a:rPr lang="en-US" dirty="0" smtClean="0"/>
              <a:t>It can even </a:t>
            </a:r>
            <a:r>
              <a:rPr lang="en-US" dirty="0"/>
              <a:t>reach </a:t>
            </a:r>
            <a:r>
              <a:rPr lang="en-US" dirty="0" smtClean="0"/>
              <a:t>children </a:t>
            </a:r>
            <a:r>
              <a:rPr lang="en-US" dirty="0"/>
              <a:t>when </a:t>
            </a:r>
            <a:r>
              <a:rPr lang="en-US" dirty="0" smtClean="0"/>
              <a:t>they are alone and </a:t>
            </a:r>
            <a:r>
              <a:rPr lang="en-US" dirty="0"/>
              <a:t>can happen any time of the day or night.</a:t>
            </a:r>
          </a:p>
          <a:p>
            <a:r>
              <a:rPr lang="en-US" dirty="0" smtClean="0"/>
              <a:t>Cyberbullies will often anonymously post messages and images as a way to rapidly distribute to a wide audience which makes tracing the original action nearly impossible. </a:t>
            </a:r>
            <a:endParaRPr lang="en-US" dirty="0"/>
          </a:p>
          <a:p>
            <a:r>
              <a:rPr lang="en-US" dirty="0"/>
              <a:t>Deleting inappropriate or harassing messages, texts, and pictures is </a:t>
            </a:r>
            <a:r>
              <a:rPr lang="en-US" dirty="0" smtClean="0"/>
              <a:t>also an impossible task due to the spreading of the material like wild-fire.</a:t>
            </a:r>
          </a:p>
          <a:p>
            <a:endParaRPr lang="en-US" dirty="0"/>
          </a:p>
          <a:p>
            <a:pPr lvl="1"/>
            <a:endParaRPr lang="en-US" dirty="0"/>
          </a:p>
          <a:p>
            <a:endParaRPr lang="en-US" dirty="0"/>
          </a:p>
        </p:txBody>
      </p:sp>
    </p:spTree>
    <p:extLst>
      <p:ext uri="{BB962C8B-B14F-4D97-AF65-F5344CB8AC3E}">
        <p14:creationId xmlns:p14="http://schemas.microsoft.com/office/powerpoint/2010/main" val="201575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Cyber-bullying laws</a:t>
            </a:r>
            <a:endParaRPr lang="en-US" dirty="0"/>
          </a:p>
        </p:txBody>
      </p:sp>
      <p:sp>
        <p:nvSpPr>
          <p:cNvPr id="3" name="Content Placeholder 2"/>
          <p:cNvSpPr>
            <a:spLocks noGrp="1"/>
          </p:cNvSpPr>
          <p:nvPr>
            <p:ph idx="1"/>
          </p:nvPr>
        </p:nvSpPr>
        <p:spPr/>
        <p:txBody>
          <a:bodyPr/>
          <a:lstStyle/>
          <a:p>
            <a:r>
              <a:rPr lang="en-US" dirty="0"/>
              <a:t>Bullying, cyberbullying, and </a:t>
            </a:r>
            <a:r>
              <a:rPr lang="en-US" dirty="0" smtClean="0"/>
              <a:t>other similar actions </a:t>
            </a:r>
            <a:r>
              <a:rPr lang="en-US" dirty="0"/>
              <a:t>may be </a:t>
            </a:r>
            <a:r>
              <a:rPr lang="en-US" dirty="0" smtClean="0"/>
              <a:t>mentioned in </a:t>
            </a:r>
            <a:r>
              <a:rPr lang="en-US" dirty="0"/>
              <a:t>a single law or may be </a:t>
            </a:r>
            <a:r>
              <a:rPr lang="en-US" dirty="0" smtClean="0"/>
              <a:t>mentioned </a:t>
            </a:r>
            <a:r>
              <a:rPr lang="en-US" dirty="0"/>
              <a:t>in </a:t>
            </a:r>
            <a:r>
              <a:rPr lang="en-US" dirty="0" smtClean="0"/>
              <a:t>numerous </a:t>
            </a:r>
            <a:r>
              <a:rPr lang="en-US" dirty="0"/>
              <a:t>laws</a:t>
            </a:r>
            <a:r>
              <a:rPr lang="en-US" dirty="0" smtClean="0"/>
              <a:t>.</a:t>
            </a:r>
          </a:p>
          <a:p>
            <a:r>
              <a:rPr lang="en-US" dirty="0" smtClean="0"/>
              <a:t>In </a:t>
            </a:r>
            <a:r>
              <a:rPr lang="en-US" dirty="0"/>
              <a:t>some cases, bullying appears in the criminal code of a state that may apply to </a:t>
            </a:r>
            <a:r>
              <a:rPr lang="en-US" dirty="0" smtClean="0"/>
              <a:t>juveniles.</a:t>
            </a:r>
            <a:endParaRPr lang="en-US" dirty="0"/>
          </a:p>
          <a:p>
            <a:r>
              <a:rPr lang="en-US" dirty="0"/>
              <a:t>In December 2010, the U.S. Department of Education reviewed state laws and identified 11 key components common among many of those laws.</a:t>
            </a:r>
          </a:p>
        </p:txBody>
      </p:sp>
    </p:spTree>
    <p:extLst>
      <p:ext uri="{BB962C8B-B14F-4D97-AF65-F5344CB8AC3E}">
        <p14:creationId xmlns:p14="http://schemas.microsoft.com/office/powerpoint/2010/main" val="3879022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Cyber-bullying laws</a:t>
            </a:r>
            <a:endParaRPr lang="en-US" dirty="0"/>
          </a:p>
        </p:txBody>
      </p:sp>
      <p:sp>
        <p:nvSpPr>
          <p:cNvPr id="3" name="Content Placeholder 2"/>
          <p:cNvSpPr>
            <a:spLocks noGrp="1"/>
          </p:cNvSpPr>
          <p:nvPr>
            <p:ph idx="1"/>
          </p:nvPr>
        </p:nvSpPr>
        <p:spPr>
          <a:xfrm>
            <a:off x="685800" y="1652154"/>
            <a:ext cx="10820400" cy="4566531"/>
          </a:xfrm>
        </p:spPr>
        <p:txBody>
          <a:bodyPr>
            <a:normAutofit fontScale="70000" lnSpcReduction="20000"/>
          </a:bodyPr>
          <a:lstStyle/>
          <a:p>
            <a:r>
              <a:rPr lang="en-US" dirty="0"/>
              <a:t>New York Anti-Bullying Laws &amp; Policies</a:t>
            </a:r>
          </a:p>
          <a:p>
            <a:r>
              <a:rPr lang="en-US" dirty="0" smtClean="0"/>
              <a:t>Terms that are </a:t>
            </a:r>
            <a:r>
              <a:rPr lang="en-US" dirty="0"/>
              <a:t>used in the New York anti-bullying </a:t>
            </a:r>
            <a:r>
              <a:rPr lang="en-US" dirty="0" smtClean="0"/>
              <a:t>laws:</a:t>
            </a:r>
            <a:endParaRPr lang="en-US" dirty="0"/>
          </a:p>
          <a:p>
            <a:pPr lvl="1"/>
            <a:r>
              <a:rPr lang="en-US" dirty="0" smtClean="0"/>
              <a:t>Harassment</a:t>
            </a:r>
          </a:p>
          <a:p>
            <a:pPr lvl="1"/>
            <a:r>
              <a:rPr lang="en-US" dirty="0" smtClean="0"/>
              <a:t>Bullying</a:t>
            </a:r>
          </a:p>
          <a:p>
            <a:pPr lvl="1"/>
            <a:r>
              <a:rPr lang="en-US" dirty="0" smtClean="0"/>
              <a:t>Intimidation</a:t>
            </a:r>
          </a:p>
          <a:p>
            <a:pPr lvl="1"/>
            <a:r>
              <a:rPr lang="en-US" dirty="0" smtClean="0"/>
              <a:t>Taunting</a:t>
            </a:r>
          </a:p>
          <a:p>
            <a:pPr lvl="1"/>
            <a:r>
              <a:rPr lang="en-US" dirty="0"/>
              <a:t>D</a:t>
            </a:r>
            <a:r>
              <a:rPr lang="en-US" dirty="0" smtClean="0"/>
              <a:t>iscrimination</a:t>
            </a:r>
            <a:r>
              <a:rPr lang="en-US" dirty="0"/>
              <a:t>.</a:t>
            </a:r>
          </a:p>
          <a:p>
            <a:r>
              <a:rPr lang="en-US" dirty="0" smtClean="0"/>
              <a:t>These laws do cover cyberbullying specifically. </a:t>
            </a:r>
            <a:endParaRPr lang="en-US" dirty="0"/>
          </a:p>
          <a:p>
            <a:r>
              <a:rPr lang="en-US" dirty="0" smtClean="0"/>
              <a:t>Groups that are </a:t>
            </a:r>
            <a:r>
              <a:rPr lang="en-US" dirty="0"/>
              <a:t>listed under </a:t>
            </a:r>
            <a:r>
              <a:rPr lang="en-US" dirty="0" smtClean="0"/>
              <a:t>the New </a:t>
            </a:r>
            <a:r>
              <a:rPr lang="en-US" dirty="0"/>
              <a:t>York state </a:t>
            </a:r>
            <a:r>
              <a:rPr lang="en-US" dirty="0" smtClean="0"/>
              <a:t>law:</a:t>
            </a:r>
            <a:endParaRPr lang="en-US" dirty="0"/>
          </a:p>
          <a:p>
            <a:pPr lvl="1"/>
            <a:r>
              <a:rPr lang="en-US" dirty="0" smtClean="0"/>
              <a:t>Race</a:t>
            </a:r>
            <a:endParaRPr lang="en-US" dirty="0"/>
          </a:p>
          <a:p>
            <a:pPr lvl="1"/>
            <a:r>
              <a:rPr lang="en-US" dirty="0"/>
              <a:t>Color</a:t>
            </a:r>
          </a:p>
          <a:p>
            <a:pPr lvl="1"/>
            <a:r>
              <a:rPr lang="en-US" dirty="0"/>
              <a:t>Weight</a:t>
            </a:r>
          </a:p>
          <a:p>
            <a:pPr lvl="1"/>
            <a:r>
              <a:rPr lang="en-US" dirty="0"/>
              <a:t>National origin</a:t>
            </a:r>
          </a:p>
          <a:p>
            <a:pPr lvl="1"/>
            <a:r>
              <a:rPr lang="en-US" dirty="0"/>
              <a:t>Ethnic group</a:t>
            </a:r>
          </a:p>
          <a:p>
            <a:pPr lvl="1"/>
            <a:r>
              <a:rPr lang="en-US" dirty="0"/>
              <a:t>Religion or religious practice</a:t>
            </a:r>
          </a:p>
          <a:p>
            <a:pPr lvl="1"/>
            <a:r>
              <a:rPr lang="en-US" dirty="0"/>
              <a:t>Disability</a:t>
            </a:r>
          </a:p>
          <a:p>
            <a:pPr lvl="1"/>
            <a:r>
              <a:rPr lang="en-US" dirty="0"/>
              <a:t>Sexual orientation</a:t>
            </a:r>
          </a:p>
          <a:p>
            <a:pPr lvl="1"/>
            <a:r>
              <a:rPr lang="en-US" dirty="0"/>
              <a:t>Gender or sex</a:t>
            </a:r>
          </a:p>
          <a:p>
            <a:r>
              <a:rPr lang="en-US" dirty="0"/>
              <a:t>Schools that receive federal funding are required by federal law to address discrimination on a number of different personal characteristics</a:t>
            </a:r>
            <a:r>
              <a:rPr lang="en-US" dirty="0" smtClean="0"/>
              <a:t>.</a:t>
            </a:r>
            <a:endParaRPr lang="en-US" dirty="0"/>
          </a:p>
        </p:txBody>
      </p:sp>
    </p:spTree>
    <p:extLst>
      <p:ext uri="{BB962C8B-B14F-4D97-AF65-F5344CB8AC3E}">
        <p14:creationId xmlns:p14="http://schemas.microsoft.com/office/powerpoint/2010/main" val="2516843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Cyber-bullying case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u="sng" dirty="0" smtClean="0">
                <a:hlinkClick r:id="rId2" tooltip="Privacy, Acceptance and Cyber Bullying; Tyler Clementi ‘s Deadly Trip"/>
              </a:rPr>
              <a:t>The</a:t>
            </a:r>
            <a:r>
              <a:rPr lang="en-US" u="sng" dirty="0">
                <a:hlinkClick r:id="rId2" tooltip="Privacy, Acceptance and Cyber Bullying; Tyler Clementi ‘s Deadly Trip"/>
              </a:rPr>
              <a:t> Tyler Clementi Case (1991 –  2010)</a:t>
            </a:r>
            <a:endParaRPr lang="en-US" dirty="0"/>
          </a:p>
          <a:p>
            <a:r>
              <a:rPr lang="en-US" dirty="0" smtClean="0"/>
              <a:t>It </a:t>
            </a:r>
            <a:r>
              <a:rPr lang="en-US" dirty="0"/>
              <a:t>was during the summer after his high school graduation that 18-year-old Tyler Clementi began sharing that he was gay. </a:t>
            </a:r>
            <a:r>
              <a:rPr lang="en-US" dirty="0" err="1"/>
              <a:t>Clemenit’s</a:t>
            </a:r>
            <a:r>
              <a:rPr lang="en-US" dirty="0"/>
              <a:t> room mate during his freshman year at Rutgers University, </a:t>
            </a:r>
            <a:r>
              <a:rPr lang="en-US" dirty="0" err="1"/>
              <a:t>Dharun</a:t>
            </a:r>
            <a:r>
              <a:rPr lang="en-US" dirty="0"/>
              <a:t> Ravi, used a webcam in September 2010 to stream footage of Clementi kissing another man. According to the Tyler Clementi Foundation, the teenager learned through his room mate’s Twitter feed that he had become “a topic of ridicule in his new social environment.” On September 22, 2010, Clementi committed suicide by jumping off the George Washington Bridge.</a:t>
            </a:r>
          </a:p>
          <a:p>
            <a:r>
              <a:rPr lang="en-US" dirty="0" smtClean="0"/>
              <a:t>Less </a:t>
            </a:r>
            <a:r>
              <a:rPr lang="en-US" dirty="0"/>
              <a:t>than a week after Clementi’s death, Ravi and Molly Wei, the hallmate whose computer Ravi used to spy on Clementi, were charged with invasion of privacy. In May 2011, Reuters reported that Wei entered a plea deal requiring that she testify against Ravi. A jury convicted Ravi on 15 criminal charges, and he earned early release 20 days after beginning a 30-day jail sentence.</a:t>
            </a:r>
          </a:p>
          <a:p>
            <a:r>
              <a:rPr lang="en-US" dirty="0"/>
              <a:t>The </a:t>
            </a:r>
            <a:r>
              <a:rPr lang="en-US" i="1" u="sng" dirty="0">
                <a:hlinkClick r:id="rId3" tooltip="Track the Progress of the Tyler Clementi Act"/>
              </a:rPr>
              <a:t>Tyler Clementi Higher Education Anti-Harassment Act</a:t>
            </a:r>
            <a:r>
              <a:rPr lang="en-US" dirty="0"/>
              <a:t> would require colleges and universities to have anti-harassment policies and expanded bullying prevention programs. In February 2013, the Star-Ledger reported that the bill was reintroduced in both the U.S. Senate and the U.S. House of Representatives.</a:t>
            </a:r>
          </a:p>
          <a:p>
            <a:endParaRPr lang="en-US" dirty="0"/>
          </a:p>
        </p:txBody>
      </p:sp>
    </p:spTree>
    <p:extLst>
      <p:ext uri="{BB962C8B-B14F-4D97-AF65-F5344CB8AC3E}">
        <p14:creationId xmlns:p14="http://schemas.microsoft.com/office/powerpoint/2010/main" val="3095366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Cyberbullying issues</a:t>
            </a:r>
            <a:endParaRPr lang="en-US" dirty="0"/>
          </a:p>
        </p:txBody>
      </p:sp>
      <p:sp>
        <p:nvSpPr>
          <p:cNvPr id="3" name="Content Placeholder 2"/>
          <p:cNvSpPr>
            <a:spLocks noGrp="1"/>
          </p:cNvSpPr>
          <p:nvPr>
            <p:ph idx="1"/>
          </p:nvPr>
        </p:nvSpPr>
        <p:spPr/>
        <p:txBody>
          <a:bodyPr>
            <a:normAutofit/>
          </a:bodyPr>
          <a:lstStyle/>
          <a:p>
            <a:r>
              <a:rPr lang="en-US" dirty="0" smtClean="0"/>
              <a:t>Bullying almost always benefits those who are doing the bullying and the victim often times has no protection against their privacy or protection from the bullying from continuing. </a:t>
            </a:r>
          </a:p>
          <a:p>
            <a:r>
              <a:rPr lang="en-US" dirty="0" smtClean="0"/>
              <a:t>Cyberbullying currently has no real laws across the country to effectively punish those who are issuing the harassment. </a:t>
            </a:r>
          </a:p>
          <a:p>
            <a:r>
              <a:rPr lang="en-US" dirty="0" smtClean="0"/>
              <a:t>Each states legislature should work together by pooling resources and creating an anti-bullying campaign against those who use tools of the internet for their personal vendetta’s. </a:t>
            </a:r>
            <a:endParaRPr lang="en-US" dirty="0"/>
          </a:p>
          <a:p>
            <a:endParaRPr lang="en-US" dirty="0"/>
          </a:p>
        </p:txBody>
      </p:sp>
    </p:spTree>
    <p:extLst>
      <p:ext uri="{BB962C8B-B14F-4D97-AF65-F5344CB8AC3E}">
        <p14:creationId xmlns:p14="http://schemas.microsoft.com/office/powerpoint/2010/main" val="933706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t>Home | StopBullying.gov. (</a:t>
            </a:r>
            <a:r>
              <a:rPr lang="en-US" dirty="0" err="1"/>
              <a:t>n.d.</a:t>
            </a:r>
            <a:r>
              <a:rPr lang="en-US" dirty="0"/>
              <a:t>). Retrieved November 24, 2014, from </a:t>
            </a:r>
            <a:r>
              <a:rPr lang="en-US" dirty="0">
                <a:hlinkClick r:id="rId2"/>
              </a:rPr>
              <a:t>http://www.stopbullying.gov</a:t>
            </a:r>
            <a:r>
              <a:rPr lang="en-US" dirty="0" smtClean="0">
                <a:hlinkClick r:id="rId2"/>
              </a:rPr>
              <a:t>/</a:t>
            </a:r>
            <a:endParaRPr lang="en-US" dirty="0" smtClean="0"/>
          </a:p>
          <a:p>
            <a:r>
              <a:rPr lang="en-US" dirty="0"/>
              <a:t>Six Unforgettable </a:t>
            </a:r>
            <a:r>
              <a:rPr lang="en-US" dirty="0" err="1"/>
              <a:t>CyberBullying</a:t>
            </a:r>
            <a:r>
              <a:rPr lang="en-US" dirty="0"/>
              <a:t> Cases. (</a:t>
            </a:r>
            <a:r>
              <a:rPr lang="en-US" dirty="0" err="1"/>
              <a:t>n.d.</a:t>
            </a:r>
            <a:r>
              <a:rPr lang="en-US" dirty="0"/>
              <a:t>). Retrieved November 24, 2014, from </a:t>
            </a:r>
            <a:r>
              <a:rPr lang="en-US" dirty="0">
                <a:hlinkClick r:id="rId3"/>
              </a:rPr>
              <a:t>http://nobullying.com/six-unforgettable-cyber-bullying-cases</a:t>
            </a:r>
            <a:r>
              <a:rPr lang="en-US" dirty="0" smtClean="0">
                <a:hlinkClick r:id="rId3"/>
              </a:rPr>
              <a:t>/</a:t>
            </a:r>
            <a:endParaRPr lang="en-US" dirty="0" smtClean="0"/>
          </a:p>
          <a:p>
            <a:r>
              <a:rPr lang="en-US" dirty="0"/>
              <a:t>Cyberbullying - FindLaw. (</a:t>
            </a:r>
            <a:r>
              <a:rPr lang="en-US" dirty="0" err="1"/>
              <a:t>n.d.</a:t>
            </a:r>
            <a:r>
              <a:rPr lang="en-US" dirty="0"/>
              <a:t>). Retrieved November 24, 2014, from http://criminal.findlaw.com/criminal-charges/cyber-bullying.html</a:t>
            </a:r>
            <a:endParaRPr lang="en-US" dirty="0" smtClean="0"/>
          </a:p>
          <a:p>
            <a:endParaRPr lang="en-US" dirty="0"/>
          </a:p>
        </p:txBody>
      </p:sp>
    </p:spTree>
    <p:extLst>
      <p:ext uri="{BB962C8B-B14F-4D97-AF65-F5344CB8AC3E}">
        <p14:creationId xmlns:p14="http://schemas.microsoft.com/office/powerpoint/2010/main" val="278368939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Vapor Trail</Template>
  <TotalTime>41</TotalTime>
  <Words>498</Words>
  <Application>Microsoft Office PowerPoint</Application>
  <PresentationFormat>Widescreen</PresentationFormat>
  <Paragraphs>63</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Century Gothic</vt:lpstr>
      <vt:lpstr>Vapor Trail</vt:lpstr>
      <vt:lpstr>Cyber-Bullying </vt:lpstr>
      <vt:lpstr>What is cyber-bullying ?</vt:lpstr>
      <vt:lpstr>What is cyber-bullying ?(Continued)</vt:lpstr>
      <vt:lpstr>Cyber-bullying laws</vt:lpstr>
      <vt:lpstr>Cyber-bullying laws</vt:lpstr>
      <vt:lpstr>Cyber-bullying case</vt:lpstr>
      <vt:lpstr>Cyberbullying issues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Cyber-Bullying</dc:title>
  <dc:creator>Gerard</dc:creator>
  <cp:lastModifiedBy>Gerard</cp:lastModifiedBy>
  <cp:revision>8</cp:revision>
  <dcterms:created xsi:type="dcterms:W3CDTF">2014-11-24T20:37:52Z</dcterms:created>
  <dcterms:modified xsi:type="dcterms:W3CDTF">2014-11-24T21:19:01Z</dcterms:modified>
</cp:coreProperties>
</file>