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79663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624454" y="2234045"/>
            <a:ext cx="14270183" cy="450272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24454" y="6857999"/>
            <a:ext cx="14270183" cy="154132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21"/>
          </p:nvPr>
        </p:nvSpPr>
        <p:spPr>
          <a:xfrm>
            <a:off x="16608136" y="2199409"/>
            <a:ext cx="5749637" cy="8630103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7758545" y="1922318"/>
            <a:ext cx="8001001" cy="4502728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58545" y="6528954"/>
            <a:ext cx="8001001" cy="450272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21"/>
          </p:nvPr>
        </p:nvSpPr>
        <p:spPr>
          <a:xfrm>
            <a:off x="16608136" y="2199409"/>
            <a:ext cx="5749637" cy="8630103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7758545" y="1922318"/>
            <a:ext cx="8001001" cy="4502728"/>
          </a:xfrm>
          <a:prstGeom prst="rect">
            <a:avLst/>
          </a:prstGeom>
        </p:spPr>
        <p:txBody>
          <a:bodyPr anchor="b"/>
          <a:lstStyle>
            <a:lvl1pPr>
              <a:defRPr sz="94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58545" y="6528954"/>
            <a:ext cx="8001001" cy="450272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600"/>
            </a:lvl1pPr>
            <a:lvl2pPr marL="0" indent="0" algn="ctr">
              <a:spcBef>
                <a:spcPts val="0"/>
              </a:spcBef>
              <a:buSzTx/>
              <a:buNone/>
              <a:defRPr sz="4600"/>
            </a:lvl2pPr>
            <a:lvl3pPr marL="0" indent="0" algn="ctr">
              <a:spcBef>
                <a:spcPts val="0"/>
              </a:spcBef>
              <a:buSzTx/>
              <a:buNone/>
              <a:defRPr sz="4600"/>
            </a:lvl3pPr>
            <a:lvl4pPr marL="0" indent="0" algn="ctr">
              <a:spcBef>
                <a:spcPts val="0"/>
              </a:spcBef>
              <a:buSzTx/>
              <a:buNone/>
              <a:defRPr sz="4600"/>
            </a:lvl4pPr>
            <a:lvl5pPr marL="0" indent="0" algn="ctr">
              <a:spcBef>
                <a:spcPts val="0"/>
              </a:spcBef>
              <a:buSzTx/>
              <a:buNone/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21"/>
          </p:nvPr>
        </p:nvSpPr>
        <p:spPr>
          <a:xfrm>
            <a:off x="16677409" y="3463636"/>
            <a:ext cx="5593774" cy="8396155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24454" y="3775363"/>
            <a:ext cx="6875319" cy="7793183"/>
          </a:xfrm>
          <a:prstGeom prst="rect">
            <a:avLst/>
          </a:prstGeom>
        </p:spPr>
        <p:txBody>
          <a:bodyPr/>
          <a:lstStyle>
            <a:lvl1pPr marL="966690" indent="-649190">
              <a:spcBef>
                <a:spcPts val="5100"/>
              </a:spcBef>
              <a:defRPr sz="4200"/>
            </a:lvl1pPr>
            <a:lvl2pPr marL="1411190" indent="-649190">
              <a:spcBef>
                <a:spcPts val="5100"/>
              </a:spcBef>
              <a:defRPr sz="4200"/>
            </a:lvl2pPr>
            <a:lvl3pPr marL="1855690" indent="-649190">
              <a:spcBef>
                <a:spcPts val="5100"/>
              </a:spcBef>
              <a:defRPr sz="4200"/>
            </a:lvl3pPr>
            <a:lvl4pPr marL="2300190" indent="-649190">
              <a:spcBef>
                <a:spcPts val="5100"/>
              </a:spcBef>
              <a:defRPr sz="4200"/>
            </a:lvl4pPr>
            <a:lvl5pPr marL="2744690" indent="-649190">
              <a:spcBef>
                <a:spcPts val="51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24454" y="3775363"/>
            <a:ext cx="6875319" cy="7793183"/>
          </a:xfrm>
          <a:prstGeom prst="rect">
            <a:avLst/>
          </a:prstGeom>
        </p:spPr>
        <p:txBody>
          <a:bodyPr/>
          <a:lstStyle>
            <a:lvl1pPr marL="966690" indent="-649190">
              <a:spcBef>
                <a:spcPts val="5100"/>
              </a:spcBef>
              <a:defRPr sz="4200"/>
            </a:lvl1pPr>
            <a:lvl2pPr marL="1411190" indent="-649190">
              <a:spcBef>
                <a:spcPts val="5100"/>
              </a:spcBef>
              <a:defRPr sz="4200"/>
            </a:lvl2pPr>
            <a:lvl3pPr marL="1855690" indent="-649190">
              <a:spcBef>
                <a:spcPts val="5100"/>
              </a:spcBef>
              <a:defRPr sz="4200"/>
            </a:lvl3pPr>
            <a:lvl4pPr marL="2300190" indent="-649190">
              <a:spcBef>
                <a:spcPts val="5100"/>
              </a:spcBef>
              <a:defRPr sz="4200"/>
            </a:lvl4pPr>
            <a:lvl5pPr marL="2744690" indent="-649190">
              <a:spcBef>
                <a:spcPts val="51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491363" y="3775363"/>
            <a:ext cx="5403274" cy="7793183"/>
          </a:xfrm>
          <a:prstGeom prst="rect">
            <a:avLst/>
          </a:prstGeom>
        </p:spPr>
        <p:txBody>
          <a:bodyPr/>
          <a:lstStyle>
            <a:lvl1pPr marL="966690" indent="-649190">
              <a:spcBef>
                <a:spcPts val="5100"/>
              </a:spcBef>
              <a:defRPr sz="4200"/>
            </a:lvl1pPr>
            <a:lvl2pPr marL="1411190" indent="-649190">
              <a:spcBef>
                <a:spcPts val="5100"/>
              </a:spcBef>
              <a:defRPr sz="4200"/>
            </a:lvl2pPr>
            <a:lvl3pPr marL="1855690" indent="-649190">
              <a:spcBef>
                <a:spcPts val="5100"/>
              </a:spcBef>
              <a:defRPr sz="4200"/>
            </a:lvl3pPr>
            <a:lvl4pPr marL="2300190" indent="-649190">
              <a:spcBef>
                <a:spcPts val="5100"/>
              </a:spcBef>
              <a:defRPr sz="4200"/>
            </a:lvl4pPr>
            <a:lvl5pPr marL="2744690" indent="-649190">
              <a:spcBef>
                <a:spcPts val="51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24454" y="3775363"/>
            <a:ext cx="14270183" cy="7793183"/>
          </a:xfrm>
          <a:prstGeom prst="rect">
            <a:avLst/>
          </a:prstGeom>
        </p:spPr>
        <p:txBody>
          <a:bodyPr/>
          <a:lstStyle>
            <a:lvl1pPr>
              <a:spcBef>
                <a:spcPts val="3200"/>
              </a:spcBef>
            </a:lvl1pPr>
            <a:lvl2pPr>
              <a:spcBef>
                <a:spcPts val="3200"/>
              </a:spcBef>
            </a:lvl2pPr>
            <a:lvl3pPr>
              <a:spcBef>
                <a:spcPts val="3200"/>
              </a:spcBef>
            </a:lvl3pPr>
            <a:lvl4pPr>
              <a:spcBef>
                <a:spcPts val="3200"/>
              </a:spcBef>
            </a:lvl4pPr>
            <a:lvl5pPr>
              <a:spcBef>
                <a:spcPts val="3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24454" y="3775363"/>
            <a:ext cx="14270183" cy="7793183"/>
          </a:xfrm>
          <a:prstGeom prst="rect">
            <a:avLst/>
          </a:prstGeom>
        </p:spPr>
        <p:txBody>
          <a:bodyPr numCol="2" spcCol="713509" anchor="t"/>
          <a:lstStyle>
            <a:lvl1pPr marL="966690" indent="-649190">
              <a:spcBef>
                <a:spcPts val="5100"/>
              </a:spcBef>
              <a:defRPr sz="4200"/>
            </a:lvl1pPr>
            <a:lvl2pPr marL="1411190" indent="-649190">
              <a:spcBef>
                <a:spcPts val="5100"/>
              </a:spcBef>
              <a:defRPr sz="4200"/>
            </a:lvl2pPr>
            <a:lvl3pPr marL="1855690" indent="-649190">
              <a:spcBef>
                <a:spcPts val="5100"/>
              </a:spcBef>
              <a:defRPr sz="4200"/>
            </a:lvl3pPr>
            <a:lvl4pPr marL="2300190" indent="-649190">
              <a:spcBef>
                <a:spcPts val="5100"/>
              </a:spcBef>
              <a:defRPr sz="4200"/>
            </a:lvl4pPr>
            <a:lvl5pPr marL="2744690" indent="-649190">
              <a:spcBef>
                <a:spcPts val="51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8624454" y="4052454"/>
            <a:ext cx="14270183" cy="51954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21"/>
          </p:nvPr>
        </p:nvSpPr>
        <p:spPr>
          <a:xfrm>
            <a:off x="10217727" y="2234045"/>
            <a:ext cx="11083637" cy="687573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8624454" y="10044545"/>
            <a:ext cx="14270183" cy="232063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21"/>
          </p:nvPr>
        </p:nvSpPr>
        <p:spPr>
          <a:xfrm>
            <a:off x="10217727" y="2234045"/>
            <a:ext cx="11083637" cy="6875736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8624454" y="10044545"/>
            <a:ext cx="14270183" cy="232063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8624454" y="1731818"/>
            <a:ext cx="14270183" cy="9836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9272" tIns="69272" rIns="69272" bIns="69272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624454" y="346363"/>
            <a:ext cx="14270183" cy="3325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9272" tIns="69272" rIns="69272" bIns="69272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522863" y="12633036"/>
            <a:ext cx="456047" cy="494146"/>
          </a:xfrm>
          <a:prstGeom prst="rect">
            <a:avLst/>
          </a:prstGeom>
          <a:ln w="12700">
            <a:miter lim="400000"/>
          </a:ln>
        </p:spPr>
        <p:txBody>
          <a:bodyPr wrap="none" lIns="69272" tIns="69272" rIns="69272" bIns="69272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79663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10795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5240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9685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4130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8575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2131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5687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9243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279900" marR="0" indent="-762000" algn="l" defTabSz="796636" rtl="0" latinLnBrk="0">
        <a:lnSpc>
          <a:spcPct val="100000"/>
        </a:lnSpc>
        <a:spcBef>
          <a:spcPts val="6500"/>
        </a:spcBef>
        <a:spcAft>
          <a:spcPts val="0"/>
        </a:spcAft>
        <a:buClrTx/>
        <a:buSzPct val="171000"/>
        <a:buFontTx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79663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-0.jpeg" descr="picture-0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58" y="1859560"/>
            <a:ext cx="11168990" cy="2859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-1.jpeg" descr="picture-1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38" y="5714117"/>
            <a:ext cx="3147654" cy="4849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-2.jpeg" descr="picture-2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017" y="9851109"/>
            <a:ext cx="12883021" cy="2449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-3.jpeg" descr="picture-3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61" y="716972"/>
            <a:ext cx="19772157" cy="12207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-4.jpeg" descr="picture-4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99" y="716972"/>
            <a:ext cx="2275611" cy="550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-5.jpeg" descr="picture-5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080531" y="1337427"/>
            <a:ext cx="14222937" cy="4584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-6.jpeg" descr="picture-6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1577" y="5991254"/>
            <a:ext cx="16000846" cy="7007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-7.jpeg" descr="picture-7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1101436"/>
            <a:ext cx="6078684" cy="394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-8.jpeg" descr="picture-8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99" y="1620981"/>
            <a:ext cx="3200402" cy="446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-9.jpeg" descr="picture-9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05699" y="2192481"/>
            <a:ext cx="4779820" cy="3054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-10.jpeg" descr="picture-10.jpe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99" y="5382490"/>
            <a:ext cx="4759038" cy="3345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-11.jpeg" descr="picture-11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1101436"/>
            <a:ext cx="4239493" cy="47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-12.jpeg" descr="picture-12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99" y="1704109"/>
            <a:ext cx="5101938" cy="4727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-13.jpeg" descr="picture-13.jpe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05699" y="7647709"/>
            <a:ext cx="1433947" cy="550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-14.jpeg" descr="picture-14.jpeg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05699" y="8323118"/>
            <a:ext cx="4810993" cy="4031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-15.jpeg" descr="picture-1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716972"/>
            <a:ext cx="6961911" cy="8364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-16.jpeg" descr="picture-1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716972"/>
            <a:ext cx="7460675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-17.jpeg" descr="picture-17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99" y="1184563"/>
            <a:ext cx="5538356" cy="6338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-18.jpeg" descr="picture-18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05699" y="716972"/>
            <a:ext cx="7252856" cy="3792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-19.jpeg" descr="picture-19.jpe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05699" y="4613563"/>
            <a:ext cx="8011393" cy="4987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9272" tIns="69272" rIns="69272" bIns="69272" numCol="1" spcCol="38100" rtlCol="0" anchor="ctr">
        <a:spAutoFit/>
      </a:bodyPr>
      <a:lstStyle>
        <a:defPPr marL="0" marR="0" indent="0" algn="ctr" defTabSz="7966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9272" tIns="69272" rIns="69272" bIns="69272" numCol="1" spcCol="38100" rtlCol="0" anchor="ctr">
        <a:spAutoFit/>
      </a:bodyPr>
      <a:lstStyle>
        <a:defPPr marL="0" marR="0" indent="0" algn="ctr" defTabSz="7966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9272" tIns="69272" rIns="69272" bIns="69272" numCol="1" spcCol="38100" rtlCol="0" anchor="ctr">
        <a:spAutoFit/>
      </a:bodyPr>
      <a:lstStyle>
        <a:defPPr marL="0" marR="0" indent="0" algn="ctr" defTabSz="7966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9272" tIns="69272" rIns="69272" bIns="69272" numCol="1" spcCol="38100" rtlCol="0" anchor="ctr">
        <a:spAutoFit/>
      </a:bodyPr>
      <a:lstStyle>
        <a:defPPr marL="0" marR="0" indent="0" algn="ctr" defTabSz="79663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Gerardo Arturo Vazquez</cp:lastModifiedBy>
  <cp:revision>1</cp:revision>
  <dcterms:modified xsi:type="dcterms:W3CDTF">2023-10-02T19:41:39Z</dcterms:modified>
</cp:coreProperties>
</file>