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/>
          <p:nvPr>
            <p:ph type="pic" sz="half" idx="21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8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half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half" idx="21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/>
          <p:nvPr>
            <p:ph type="pic" sz="half" idx="21"/>
          </p:nvPr>
        </p:nvSpPr>
        <p:spPr>
          <a:xfrm>
            <a:off x="7175500" y="2540000"/>
            <a:ext cx="4102100" cy="615718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0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/>
          <p:nvPr>
            <p:ph type="pic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/>
          <p:nvPr>
            <p:ph type="pic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8" name="picture-0.jpeg" descr="picture-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219" y="617219"/>
            <a:ext cx="5494022" cy="41757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41" name="picture-1.jpeg" descr="picture-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79" y="716280"/>
            <a:ext cx="12085322" cy="213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44" name="picture-2.jpeg" descr="picture-2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80" y="906780"/>
            <a:ext cx="8900161" cy="23088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47" name="picture-3.jpeg" descr="picture-3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25780"/>
            <a:ext cx="12192001" cy="5798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50" name="picture-4.jpeg" descr="picture-4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94359"/>
            <a:ext cx="12192001" cy="38176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53" name="picture-5.jpeg" descr="picture-5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31519"/>
            <a:ext cx="12192001" cy="4084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56" name="picture-6.jpeg" descr="picture-6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819" y="937260"/>
            <a:ext cx="9433562" cy="1684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