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4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0" algn="ctr">
              <a:spcBef>
                <a:spcPts val="0"/>
              </a:spcBef>
              <a:buSzTx/>
              <a:buNone/>
              <a:defRPr sz="3600"/>
            </a:lvl2pPr>
            <a:lvl3pPr marL="0" indent="0" algn="ctr">
              <a:spcBef>
                <a:spcPts val="0"/>
              </a:spcBef>
              <a:buSzTx/>
              <a:buNone/>
              <a:defRPr sz="3600"/>
            </a:lvl3pPr>
            <a:lvl4pPr marL="0" indent="0" algn="ctr">
              <a:spcBef>
                <a:spcPts val="0"/>
              </a:spcBef>
              <a:buSzTx/>
              <a:buNone/>
              <a:defRPr sz="3600"/>
            </a:lvl4pPr>
            <a:lvl5pPr marL="0" indent="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8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half" idx="21"/>
          </p:nvPr>
        </p:nvSpPr>
        <p:spPr>
          <a:xfrm>
            <a:off x="7124700" y="1612900"/>
            <a:ext cx="4216400" cy="6328742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"/>
          <p:cNvSpPr/>
          <p:nvPr>
            <p:ph type="pic" sz="half" idx="21"/>
          </p:nvPr>
        </p:nvSpPr>
        <p:spPr>
          <a:xfrm>
            <a:off x="7175500" y="2540000"/>
            <a:ext cx="4102100" cy="615718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10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9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half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ody Level One…"/>
          <p:cNvSpPr txBox="1"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/>
          <a:lstStyle>
            <a:lvl1pPr>
              <a:spcBef>
                <a:spcPts val="4800"/>
              </a:spcBef>
            </a:lvl1pPr>
            <a:lvl2pPr>
              <a:spcBef>
                <a:spcPts val="4800"/>
              </a:spcBef>
            </a:lvl2pPr>
            <a:lvl3pPr>
              <a:spcBef>
                <a:spcPts val="4800"/>
              </a:spcBef>
            </a:lvl3pPr>
            <a:lvl4pPr>
              <a:spcBef>
                <a:spcPts val="4800"/>
              </a:spcBef>
            </a:lvl4pPr>
            <a:lvl5pPr>
              <a:spcBef>
                <a:spcPts val="48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/>
          <p:cNvSpPr/>
          <p:nvPr>
            <p:ph type="pic" idx="21"/>
          </p:nvPr>
        </p:nvSpPr>
        <p:spPr>
          <a:xfrm>
            <a:off x="2438400" y="1638300"/>
            <a:ext cx="8128000" cy="5042206"/>
          </a:xfrm>
          <a:prstGeom prst="rect">
            <a:avLst/>
          </a:prstGeom>
          <a:ln w="25400"/>
          <a:effectLst>
            <a:reflection blurRad="0" stA="50000" stPos="0" endA="0" endPos="40000" dist="0" dir="5400000" fadeDir="5400000" sx="100000" sy="-100000" kx="0" ky="0" algn="bl" rotWithShape="0"/>
          </a:effectLst>
        </p:spPr>
        <p:txBody>
          <a:bodyPr lIns="91439" tIns="45719" rIns="91439" bIns="45719" anchor="t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latinLnBrk="0">
        <a:lnSpc>
          <a:spcPct val="100000"/>
        </a:lnSpc>
        <a:spcBef>
          <a:spcPts val="2400"/>
        </a:spcBef>
        <a:spcAft>
          <a:spcPts val="0"/>
        </a:spcAft>
        <a:buClrTx/>
        <a:buSzPct val="171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3" Type="http://schemas.openxmlformats.org/officeDocument/2006/relationships/image" Target="../media/image13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Relationship Id="rId3" Type="http://schemas.openxmlformats.org/officeDocument/2006/relationships/image" Target="../media/image17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3" Type="http://schemas.openxmlformats.org/officeDocument/2006/relationships/image" Target="../media/image2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Relationship Id="rId3" Type="http://schemas.openxmlformats.org/officeDocument/2006/relationships/image" Target="../media/image25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eg"/><Relationship Id="rId3" Type="http://schemas.openxmlformats.org/officeDocument/2006/relationships/image" Target="../media/image27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eg"/><Relationship Id="rId3" Type="http://schemas.openxmlformats.org/officeDocument/2006/relationships/image" Target="../media/image29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eg"/><Relationship Id="rId3" Type="http://schemas.openxmlformats.org/officeDocument/2006/relationships/image" Target="../media/image3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eg"/><Relationship Id="rId3" Type="http://schemas.openxmlformats.org/officeDocument/2006/relationships/image" Target="../media/image33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eg"/><Relationship Id="rId3" Type="http://schemas.openxmlformats.org/officeDocument/2006/relationships/image" Target="../media/image35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eg"/><Relationship Id="rId3" Type="http://schemas.openxmlformats.org/officeDocument/2006/relationships/image" Target="../media/image38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eg"/><Relationship Id="rId3" Type="http://schemas.openxmlformats.org/officeDocument/2006/relationships/image" Target="../media/image40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eg"/><Relationship Id="rId3" Type="http://schemas.openxmlformats.org/officeDocument/2006/relationships/image" Target="../media/image42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eg"/><Relationship Id="rId3" Type="http://schemas.openxmlformats.org/officeDocument/2006/relationships/image" Target="../media/image44.jpeg"/><Relationship Id="rId4" Type="http://schemas.openxmlformats.org/officeDocument/2006/relationships/image" Target="../media/image45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eg"/><Relationship Id="rId3" Type="http://schemas.openxmlformats.org/officeDocument/2006/relationships/image" Target="../media/image47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8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-0.jpeg" descr="picture-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22120" y="2773679"/>
            <a:ext cx="9014461" cy="845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3" name="picture-11.jpeg" descr="picture-1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" y="220979"/>
            <a:ext cx="2468882" cy="68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-12.jpeg" descr="picture-1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" y="998219"/>
            <a:ext cx="11003281" cy="5646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67" name="picture-13.jpeg" descr="picture-1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79" y="236220"/>
            <a:ext cx="6324602" cy="556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picture-14.jpeg" descr="picture-14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079" y="1440180"/>
            <a:ext cx="11391902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1" name="picture-15.jpeg" descr="picture-1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79" y="220979"/>
            <a:ext cx="2133601" cy="609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icture-16.jpeg" descr="picture-16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11580"/>
            <a:ext cx="12192001" cy="27660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5" name="picture-17.jpeg" descr="picture-17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79" y="297179"/>
            <a:ext cx="11391902" cy="990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-18.jpeg" descr="picture-18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220" y="1455419"/>
            <a:ext cx="11399521" cy="511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9" name="picture-19.jpeg" descr="picture-19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37360"/>
            <a:ext cx="12192001" cy="2392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picture-20.jpeg" descr="picture-20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4779" y="541019"/>
            <a:ext cx="2171701" cy="556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3" name="picture-21.jpeg" descr="picture-2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19" y="106679"/>
            <a:ext cx="11437622" cy="10896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picture-22.jpeg" descr="picture-2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" y="1493519"/>
            <a:ext cx="11399521" cy="511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7" name="picture-23.jpeg" descr="picture-2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" y="251459"/>
            <a:ext cx="1988821" cy="4648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-24.jpeg" descr="picture-24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531619"/>
            <a:ext cx="12192001" cy="2118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1" name="picture-25.jpeg" descr="picture-2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79" y="403859"/>
            <a:ext cx="11391902" cy="103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picture-26.jpeg" descr="picture-26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9079" y="1592580"/>
            <a:ext cx="11391902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5" name="picture-27.jpeg" descr="picture-27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297179"/>
            <a:ext cx="2133601" cy="556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picture-28.jpeg" descr="picture-28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440180"/>
            <a:ext cx="12192001" cy="20802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99" name="picture-29.jpeg" descr="picture-29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" y="236220"/>
            <a:ext cx="11384281" cy="11125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picture-30.jpeg" descr="picture-30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220" y="1508760"/>
            <a:ext cx="11384281" cy="5113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-1.jpeg" descr="picture-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420" y="220979"/>
            <a:ext cx="7147561" cy="60274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3" name="picture-31.jpeg" descr="picture-31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779" y="1478280"/>
            <a:ext cx="11148062" cy="1699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-32.jpeg" descr="picture-32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9580" y="403859"/>
            <a:ext cx="2019301" cy="4648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7" name="picture-33.jpeg" descr="picture-3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464819"/>
            <a:ext cx="10104121" cy="906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-34.jpeg" descr="picture-34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20" y="1668779"/>
            <a:ext cx="11399521" cy="5105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1" name="picture-35.jpeg" descr="picture-3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379" y="906780"/>
            <a:ext cx="11300462" cy="3299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4" name="picture-36.jpeg" descr="picture-36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9559" y="502919"/>
            <a:ext cx="10088882" cy="9982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picture-37.jpeg" descr="picture-37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559" y="1760220"/>
            <a:ext cx="11384282" cy="50977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18" name="picture-38.jpeg" descr="picture-38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19" y="388620"/>
            <a:ext cx="1798322" cy="556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-39.jpeg" descr="picture-39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960" y="1607819"/>
            <a:ext cx="11727181" cy="1775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2" name="picture-40.jpeg" descr="picture-40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459" y="1630679"/>
            <a:ext cx="11384282" cy="51130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-41.jpeg" descr="picture-41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1480" y="373379"/>
            <a:ext cx="10142221" cy="8610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6" name="picture-42.jpeg" descr="picture-42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373379"/>
            <a:ext cx="1836421" cy="441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-43.jpeg" descr="picture-43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320" y="1287780"/>
            <a:ext cx="7642861" cy="10515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-44.jpeg" descr="picture-44.jpe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679" y="3421379"/>
            <a:ext cx="4343401" cy="1584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1" name="picture-45.jpeg" descr="picture-4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0979" y="1722120"/>
            <a:ext cx="11163302" cy="48691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-46.jpeg" descr="picture-46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2420" y="487680"/>
            <a:ext cx="409956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5" name="picture-47.jpeg" descr="picture-47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4419" y="0"/>
            <a:ext cx="10043162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38" name="picture-48.jpeg" descr="picture-48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998219"/>
            <a:ext cx="10637522" cy="4061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-2.jpeg" descr="picture-2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4320" y="388620"/>
            <a:ext cx="11643361" cy="60807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-3.jpeg" descr="picture-3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879" y="365759"/>
            <a:ext cx="10347962" cy="69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-4.jpeg" descr="picture-4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6535" y="1253604"/>
            <a:ext cx="10218421" cy="5280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47" name="picture-5.jpeg" descr="picture-5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9619"/>
            <a:ext cx="12192001" cy="3985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0" name="picture-6.jpeg" descr="picture-6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279" y="579119"/>
            <a:ext cx="10134602" cy="4008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3" name="picture-7.jpeg" descr="picture-7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780" y="1287780"/>
            <a:ext cx="5585461" cy="342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6" name="picture-8.jpeg" descr="picture-8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5260"/>
            <a:ext cx="11864341" cy="621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59" name="picture-9.jpeg" descr="picture-9.jpe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859" y="708659"/>
            <a:ext cx="11193782" cy="2430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icture-10.jpeg" descr="picture-10.jpe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21279" y="4084320"/>
            <a:ext cx="5433062" cy="1684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