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/>
          <p:nvPr>
            <p:ph type="pic" sz="half" idx="21"/>
          </p:nvPr>
        </p:nvSpPr>
        <p:spPr>
          <a:xfrm>
            <a:off x="7124700" y="1612900"/>
            <a:ext cx="4216400" cy="6328742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88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half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half" idx="21"/>
          </p:nvPr>
        </p:nvSpPr>
        <p:spPr>
          <a:xfrm>
            <a:off x="7124700" y="1612900"/>
            <a:ext cx="4216400" cy="6328742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/>
          <p:nvPr>
            <p:ph type="pic" sz="half" idx="21"/>
          </p:nvPr>
        </p:nvSpPr>
        <p:spPr>
          <a:xfrm>
            <a:off x="7175500" y="2540000"/>
            <a:ext cx="4102100" cy="615718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0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half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/>
          <p:nvPr>
            <p:ph type="pic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/>
          <p:nvPr>
            <p:ph type="pic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8" name="picture-0.jpeg" descr="picture-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180" y="678180"/>
            <a:ext cx="6598921" cy="339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67" name="picture-11.jpeg" descr="picture-11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480" y="426719"/>
            <a:ext cx="11376661" cy="6004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70" name="picture-12.jpeg" descr="picture-12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6520" y="2407920"/>
            <a:ext cx="6728461" cy="1112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73" name="picture-13.jpeg" descr="picture-13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79" y="274320"/>
            <a:ext cx="10287002" cy="6179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76" name="picture-14.jpeg" descr="picture-14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" y="1036319"/>
            <a:ext cx="12047221" cy="4785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79" name="picture-15.jpeg" descr="picture-15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63880"/>
            <a:ext cx="12192001" cy="201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82" name="picture-16.jpeg" descr="picture-16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480" y="541019"/>
            <a:ext cx="11376661" cy="5775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85" name="picture-17.jpeg" descr="picture-17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79" y="0"/>
            <a:ext cx="11513822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88" name="picture-18.jpeg" descr="picture-18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079" y="289559"/>
            <a:ext cx="10287002" cy="124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icture-19.jpeg" descr="picture-19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8620" y="1851660"/>
            <a:ext cx="11437621" cy="4907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92" name="picture-20.jpeg" descr="picture-2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2120" y="426719"/>
            <a:ext cx="8176261" cy="6240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95" name="picture-21.jpeg" descr="picture-21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80" y="655319"/>
            <a:ext cx="11132821" cy="5547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41" name="picture-1.jpeg" descr="picture-1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" y="160020"/>
            <a:ext cx="11948161" cy="6537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44" name="picture-2.jpeg" descr="picture-2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480" y="541019"/>
            <a:ext cx="11376661" cy="5775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47" name="picture-3.jpeg" descr="picture-3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480" y="426719"/>
            <a:ext cx="11376661" cy="6004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50" name="picture-4.jpeg" descr="picture-4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" y="480059"/>
            <a:ext cx="11010901" cy="655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-5.jpeg" descr="picture-5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219" y="1630679"/>
            <a:ext cx="5684522" cy="9982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icture-6.jpeg" descr="picture-6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3131820"/>
            <a:ext cx="12192001" cy="1341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55" name="picture-7.jpeg" descr="picture-7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" y="525780"/>
            <a:ext cx="11643361" cy="5798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58" name="picture-2.jpeg" descr="picture-2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480" y="541019"/>
            <a:ext cx="11376661" cy="5775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61" name="picture-9.jpeg" descr="picture-9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179" y="426719"/>
            <a:ext cx="11338562" cy="57378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64" name="picture-10.jpeg" descr="picture-1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480" y="426719"/>
            <a:ext cx="11376661" cy="6004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