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281601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в профессию "Тестировщик ПО"</a:t>
            </a:r>
            <a:endParaRPr lang="en-US" sz="5249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1416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Определение профессии "Тестировщик ПО"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097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2851428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86075"/>
            <a:ext cx="29873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 это за профессия?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55432"/>
            <a:ext cx="98323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Тестировщик ПО проверяет программное обеспечение на соответствие требованиям и выявляет ошибки.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45619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2190036" y="4603671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2760107" y="4638318"/>
            <a:ext cx="49288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 что влияет работа тестировщика?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760107" y="5207675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Работа тестировщика напрямую влияет на качество и надежность продукта.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9588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6226" y="6000512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6035159"/>
            <a:ext cx="37396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Какие навыки необходимы?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604516"/>
            <a:ext cx="98323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Умение анализировать, критически мыслить, а также знание основных методов тестирования.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04417"/>
            <a:ext cx="53479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История профессии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1947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9286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Первый компьютер "Small-Scale Experimental Machine" был создан в Великобритании, тестирование началось параллельно с разработкой.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1979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389286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США прошла конференция, на которой тестирование было объявлено отдельной профессией.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2001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389286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Был создан Agile Manifesto, изменивший подход к тестированию ПО.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677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Роль и востребованность тестировщика ПО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0081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53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Роль в команде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474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Тестировщик обеспечивает высокое качество продукта и повышает уверенность в его работе.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0081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5508"/>
            <a:ext cx="24956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Востребованность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486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Тестировщик ПО является одним из самых востребованных и перспективных профессий в IT-индустрии.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0081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55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Аналогия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486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Работа тестировщика — как строительство города: сначала нужно построить стабильный фундамент, чтобы в будущем не столкнуться с проблемами.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50238"/>
            <a:ext cx="100267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Навыки и качества тестировщика ПО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88952"/>
            <a:ext cx="44410" cy="5190411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490252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2625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230421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311122"/>
            <a:ext cx="31024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Аналитические навыки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8047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Необходимы для успешной работы с требованиями и спецификациями.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601105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373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271" y="3415070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557820" y="3421975"/>
            <a:ext cx="35353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Коммуникативные навыки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991332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Позволяют эффективно общаться с командой разработчиков и клиентами.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600873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3731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3461" y="4414838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421743"/>
            <a:ext cx="36177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Внимательность к деталям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4991100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Позволяет выявить все недочеты и ошибки в ПО.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631" y="5600760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3730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05841" y="5414724"/>
            <a:ext cx="2187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416022" y="5421630"/>
            <a:ext cx="2677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Технические знания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037993" y="599098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Позволяют успешно применять методы тестирования и работать с различными инструментами.</a:t>
            </a:r>
            <a:endParaRPr lang="en-US" sz="1750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04474"/>
            <a:ext cx="97143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Типичные задачи и ответственности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4318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879169"/>
            <a:ext cx="32914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Составление тест-плана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44852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Определение объема и характеристик тестирования продукта.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4318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879169"/>
            <a:ext cx="44675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Тестирование функциональности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44852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работы основных функций Программного обеспечения.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4853464"/>
            <a:ext cx="42625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Документирование результатов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Составление документации по выполненным тестам.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4853464"/>
            <a:ext cx="35719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Оценка качества продукта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4228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Оценка продукта, определение его соответствия требованиям и стандартам качества.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536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Карьерные возможности в профессии "Тестировщик ПО"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87845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193030"/>
            <a:ext cx="23439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Ступени карьеры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62387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Тестировщик ПО, Ведущий Тестировщик, Менеджер по Тестированию, Директор по Качеству.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87845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1931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Возможности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76250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Достаточно широкий выбор различных вариантов карьерного роста в IT-индустрии.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87845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1931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Оценка работы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62506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Тестировщик ПО получает адекватную оплату и признание в своей работе.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68862"/>
            <a:ext cx="56970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Описание профессии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07575"/>
            <a:ext cx="10554414" cy="4353044"/>
          </a:xfrm>
          <a:prstGeom prst="roundRect">
            <a:avLst>
              <a:gd name="adj" fmla="val 2297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2521387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266223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Характеристики труда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662238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Спокойная атмосфера, иногда возможна необходимость работы в выходные дни.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3513892"/>
            <a:ext cx="10526792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3654743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Факторы психофизиологической напряженности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654743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Необходимость находить ошибки в работающем ПО, обязанность отчитываться о результатах тестирования.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4861798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73975" y="5002649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Профессионально важные качества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002649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Терпеливость, внимательность, ответственность, умение критически мыслить, коммуникативность.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51804" y="6209705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73975" y="6350556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Медицинские противопоказания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6350556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Нет</a:t>
            </a:r>
            <a:endParaRPr lang="en-US" sz="1750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817971"/>
            <a:ext cx="81239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Заключение и резюмирование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71249" y="4095512"/>
            <a:ext cx="10221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Тестировщик ПО – одна из самых востребованных профессий в IT-индустрии, которая требует специфических знаний и навыков. Но, как показывает практика, трудности окупаются возможностями и перспективами. Спасибо за внимание!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845600"/>
            <a:ext cx="44410" cy="1566029"/>
          </a:xfrm>
          <a:prstGeom prst="rect">
            <a:avLst/>
          </a:prstGeom>
          <a:solidFill>
            <a:srgbClr val="2B0AFF"/>
          </a:solidFill>
          <a:ln/>
        </p:spPr>
      </p:sp>
      <p:pic>
        <p:nvPicPr>
          <p:cNvPr id="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2023-11-06T17:47:53Z</dcterms:created>
  <dcterms:modified xsi:type="dcterms:W3CDTF">2023-11-06T17:47:53Z</dcterms:modified>
</cp:coreProperties>
</file>