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48401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Технологии разработки сложных информационных систем</a:t>
            </a:r>
            <a:endParaRPr lang="en-US" sz="5249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3474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Виды и назначения информационных систем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414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783092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17739"/>
            <a:ext cx="30650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Продуктовые системы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8709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Онлайн-магазины, бронирование, доставка еды, интернет-банкинг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414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3783092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17739"/>
            <a:ext cx="23897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Здравоохранение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38709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Медицинские карты, расписание приемов, дистанционные консультации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6226" y="5535335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24208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Промышленность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139339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Управление производственным процессом, контроль качества продукции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272525"/>
          </a:solidFill>
          <a:ln w="13097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33149" y="576858"/>
            <a:ext cx="9963983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62"/>
              </a:lnSpc>
              <a:buNone/>
            </a:pPr>
            <a:r>
              <a:rPr lang="en-US" sz="4129" b="1" spc="-12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Сложность современных информационных систем</a:t>
            </a:r>
            <a:endParaRPr lang="en-US" sz="4129" dirty="0"/>
          </a:p>
        </p:txBody>
      </p:sp>
      <p:sp>
        <p:nvSpPr>
          <p:cNvPr id="5" name="Shape 3"/>
          <p:cNvSpPr/>
          <p:nvPr/>
        </p:nvSpPr>
        <p:spPr>
          <a:xfrm>
            <a:off x="2626757" y="2202537"/>
            <a:ext cx="41910" cy="5453539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2883694" y="2581394"/>
            <a:ext cx="734139" cy="419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2411730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097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576155" y="2405658"/>
            <a:ext cx="142994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b="1" spc="-7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9" name="Text 7"/>
          <p:cNvSpPr/>
          <p:nvPr/>
        </p:nvSpPr>
        <p:spPr>
          <a:xfrm>
            <a:off x="3801428" y="2412206"/>
            <a:ext cx="2989778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Большой объем данных</a:t>
            </a:r>
            <a:endParaRPr lang="en-US" sz="2065" dirty="0"/>
          </a:p>
        </p:txBody>
      </p:sp>
      <p:sp>
        <p:nvSpPr>
          <p:cNvPr id="10" name="Text 8"/>
          <p:cNvSpPr/>
          <p:nvPr/>
        </p:nvSpPr>
        <p:spPr>
          <a:xfrm>
            <a:off x="3801428" y="2949535"/>
            <a:ext cx="8495705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Системы обрабатывают десятки тысяч запросов в секунду и хранят огромное количество данных.</a:t>
            </a:r>
            <a:endParaRPr lang="en-US" sz="1652" dirty="0"/>
          </a:p>
        </p:txBody>
      </p:sp>
      <p:sp>
        <p:nvSpPr>
          <p:cNvPr id="11" name="Shape 9"/>
          <p:cNvSpPr/>
          <p:nvPr/>
        </p:nvSpPr>
        <p:spPr>
          <a:xfrm>
            <a:off x="2883694" y="4469130"/>
            <a:ext cx="734139" cy="419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11730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097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553295" y="4293394"/>
            <a:ext cx="188714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b="1" spc="-7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4" name="Text 12"/>
          <p:cNvSpPr/>
          <p:nvPr/>
        </p:nvSpPr>
        <p:spPr>
          <a:xfrm>
            <a:off x="3801428" y="4299942"/>
            <a:ext cx="263997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Сложные алгоритмы</a:t>
            </a:r>
            <a:endParaRPr lang="en-US" sz="2065" dirty="0"/>
          </a:p>
        </p:txBody>
      </p:sp>
      <p:sp>
        <p:nvSpPr>
          <p:cNvPr id="15" name="Text 13"/>
          <p:cNvSpPr/>
          <p:nvPr/>
        </p:nvSpPr>
        <p:spPr>
          <a:xfrm>
            <a:off x="3801428" y="4837271"/>
            <a:ext cx="8495705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Алгоритмы становятся все более сложными, требуя большей вычислительной мощности и времени.</a:t>
            </a:r>
            <a:endParaRPr lang="en-US" sz="1652" dirty="0"/>
          </a:p>
        </p:txBody>
      </p:sp>
      <p:sp>
        <p:nvSpPr>
          <p:cNvPr id="16" name="Shape 14"/>
          <p:cNvSpPr/>
          <p:nvPr/>
        </p:nvSpPr>
        <p:spPr>
          <a:xfrm>
            <a:off x="2883694" y="6356866"/>
            <a:ext cx="734139" cy="419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11730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097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549485" y="6181130"/>
            <a:ext cx="196334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b="1" spc="-7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19" name="Text 17"/>
          <p:cNvSpPr/>
          <p:nvPr/>
        </p:nvSpPr>
        <p:spPr>
          <a:xfrm>
            <a:off x="3801428" y="6187678"/>
            <a:ext cx="3483888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b="1" spc="-6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Требования к безопасности</a:t>
            </a:r>
            <a:endParaRPr lang="en-US" sz="2065" dirty="0"/>
          </a:p>
        </p:txBody>
      </p:sp>
      <p:sp>
        <p:nvSpPr>
          <p:cNvPr id="20" name="Text 18"/>
          <p:cNvSpPr/>
          <p:nvPr/>
        </p:nvSpPr>
        <p:spPr>
          <a:xfrm>
            <a:off x="3801428" y="6725007"/>
            <a:ext cx="8495705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Информация необходимо хранить в зашифрованном виде, а также предотвратить несанкционированный доступ.</a:t>
            </a:r>
            <a:endParaRPr lang="en-US" sz="1652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0003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Управленческие и производственные информационные системы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92203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158020"/>
            <a:ext cx="24873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Управленческие 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72737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Ориентированы на автоматизацию бизнес-процессов: учет продаж, кадровое делопроизводство, финансовый учет.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92203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4158020"/>
            <a:ext cx="28973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Производственные 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72737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Ориентированы на управление производственными процессами: учет сырья, контроль качества, логистика.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018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Требования к современным информационным системам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3497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70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Гибкость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031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Системы должны быстро реагировать на изменения бизнес-процессов и требований пользователей.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3497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70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Мобильность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031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Пользователи должны иметь доступ к данным и системам из любой точки мира через мобильные устройства.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4668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2006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Безопасность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770007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Системы должны обеспечивать максимальную защиту данных и предотвращать несанкционированный доступ.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4668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2006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Поддержка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77000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Системы всегда должны быть доступны для пользователей, а в случае возникновения проблем - быстро отвечать на запросы.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1100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собственных или адаптация закупленных систем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065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424826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82916"/>
            <a:ext cx="30338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крупных проектов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5227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Предпочтительнее разработка собственного ПО, что позволяет учесть все потребности заказчика.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2065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424826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282916"/>
            <a:ext cx="41634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малых и средних проектов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85227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закупленных систем гораздо проще и дешевле.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018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IT-профессии для внедрения сложных информационных систем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3497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70954"/>
            <a:ext cx="2359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Аналитик данных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031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Отвечает за подготовку данных и анализ данных для принятия бизнес-решений.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3497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70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031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Разрабатывает системы управления и анализа данных. Занимается написанием скриптов и адаптацией уже готовых решений.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320070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556052"/>
            <a:ext cx="29804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Технический писатель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6125408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Отвечает за создание документации для системы: инструкции, политики безопасности, описание бизнес-процессов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320070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556052"/>
            <a:ext cx="36870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Системный администратор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6125408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Отвечает за установку и настройку программного обеспечения, а также за сохранность данных.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47756" y="609838"/>
            <a:ext cx="10534888" cy="1386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57"/>
              </a:lnSpc>
              <a:buNone/>
            </a:pPr>
            <a:r>
              <a:rPr lang="en-US" sz="4366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Трудовые действия программиста и технолога</a:t>
            </a:r>
            <a:endParaRPr lang="en-US" sz="4366" dirty="0"/>
          </a:p>
        </p:txBody>
      </p:sp>
      <p:sp>
        <p:nvSpPr>
          <p:cNvPr id="5" name="Shape 3"/>
          <p:cNvSpPr/>
          <p:nvPr/>
        </p:nvSpPr>
        <p:spPr>
          <a:xfrm>
            <a:off x="7293054" y="2439472"/>
            <a:ext cx="44291" cy="518076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4695" y="2839998"/>
            <a:ext cx="776168" cy="4429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705" y="2612708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654260"/>
            <a:ext cx="15775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0" dirty="0"/>
          </a:p>
        </p:txBody>
      </p:sp>
      <p:sp>
        <p:nvSpPr>
          <p:cNvPr id="9" name="Text 7"/>
          <p:cNvSpPr/>
          <p:nvPr/>
        </p:nvSpPr>
        <p:spPr>
          <a:xfrm>
            <a:off x="8534995" y="2661166"/>
            <a:ext cx="2586633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требований</a:t>
            </a:r>
            <a:endParaRPr lang="en-US" sz="2183" dirty="0"/>
          </a:p>
        </p:txBody>
      </p:sp>
      <p:sp>
        <p:nvSpPr>
          <p:cNvPr id="10" name="Text 8"/>
          <p:cNvSpPr/>
          <p:nvPr/>
        </p:nvSpPr>
        <p:spPr>
          <a:xfrm>
            <a:off x="8534995" y="3229332"/>
            <a:ext cx="4047649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4"/>
              </a:lnSpc>
              <a:buNone/>
            </a:pPr>
            <a:r>
              <a:rPr lang="en-US" sz="1746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Оценка проекта и спецификации требований к системе.</a:t>
            </a:r>
            <a:endParaRPr lang="en-US" sz="1746" dirty="0"/>
          </a:p>
        </p:txBody>
      </p:sp>
      <p:sp>
        <p:nvSpPr>
          <p:cNvPr id="11" name="Shape 9"/>
          <p:cNvSpPr/>
          <p:nvPr/>
        </p:nvSpPr>
        <p:spPr>
          <a:xfrm>
            <a:off x="6289536" y="3948827"/>
            <a:ext cx="776168" cy="4429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705" y="3721537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763089"/>
            <a:ext cx="19585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0" dirty="0"/>
          </a:p>
        </p:txBody>
      </p:sp>
      <p:sp>
        <p:nvSpPr>
          <p:cNvPr id="14" name="Text 12"/>
          <p:cNvSpPr/>
          <p:nvPr/>
        </p:nvSpPr>
        <p:spPr>
          <a:xfrm>
            <a:off x="2067282" y="3769995"/>
            <a:ext cx="4028123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Проектирование архитектуры</a:t>
            </a:r>
            <a:endParaRPr lang="en-US" sz="2183" dirty="0"/>
          </a:p>
        </p:txBody>
      </p:sp>
      <p:sp>
        <p:nvSpPr>
          <p:cNvPr id="15" name="Text 13"/>
          <p:cNvSpPr/>
          <p:nvPr/>
        </p:nvSpPr>
        <p:spPr>
          <a:xfrm>
            <a:off x="2047756" y="4338161"/>
            <a:ext cx="4047649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4"/>
              </a:lnSpc>
              <a:buNone/>
            </a:pPr>
            <a:r>
              <a:rPr lang="en-US" sz="1746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архитектуры и выбор технологий для системы.</a:t>
            </a:r>
            <a:endParaRPr lang="en-US" sz="1746" dirty="0"/>
          </a:p>
        </p:txBody>
      </p:sp>
      <p:sp>
        <p:nvSpPr>
          <p:cNvPr id="16" name="Shape 14"/>
          <p:cNvSpPr/>
          <p:nvPr/>
        </p:nvSpPr>
        <p:spPr>
          <a:xfrm>
            <a:off x="7564695" y="4946809"/>
            <a:ext cx="776168" cy="4429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705" y="4719518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4761071"/>
            <a:ext cx="20347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0" dirty="0"/>
          </a:p>
        </p:txBody>
      </p:sp>
      <p:sp>
        <p:nvSpPr>
          <p:cNvPr id="19" name="Text 17"/>
          <p:cNvSpPr/>
          <p:nvPr/>
        </p:nvSpPr>
        <p:spPr>
          <a:xfrm>
            <a:off x="8534995" y="4767977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Написание кода</a:t>
            </a:r>
            <a:endParaRPr lang="en-US" sz="2183" dirty="0"/>
          </a:p>
        </p:txBody>
      </p:sp>
      <p:sp>
        <p:nvSpPr>
          <p:cNvPr id="20" name="Text 18"/>
          <p:cNvSpPr/>
          <p:nvPr/>
        </p:nvSpPr>
        <p:spPr>
          <a:xfrm>
            <a:off x="8534995" y="5336143"/>
            <a:ext cx="4047649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4"/>
              </a:lnSpc>
              <a:buNone/>
            </a:pPr>
            <a:r>
              <a:rPr lang="en-US" sz="1746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и отладка системы.</a:t>
            </a:r>
            <a:endParaRPr lang="en-US" sz="1746" dirty="0"/>
          </a:p>
        </p:txBody>
      </p:sp>
      <p:sp>
        <p:nvSpPr>
          <p:cNvPr id="21" name="Shape 19"/>
          <p:cNvSpPr/>
          <p:nvPr/>
        </p:nvSpPr>
        <p:spPr>
          <a:xfrm>
            <a:off x="6289536" y="5944791"/>
            <a:ext cx="776168" cy="4429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705" y="5717500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05841" y="5759053"/>
            <a:ext cx="21871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0" dirty="0"/>
          </a:p>
        </p:txBody>
      </p:sp>
      <p:sp>
        <p:nvSpPr>
          <p:cNvPr id="24" name="Text 22"/>
          <p:cNvSpPr/>
          <p:nvPr/>
        </p:nvSpPr>
        <p:spPr>
          <a:xfrm>
            <a:off x="2538293" y="5765959"/>
            <a:ext cx="355711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 и внедрение</a:t>
            </a:r>
            <a:endParaRPr lang="en-US" sz="2183" dirty="0"/>
          </a:p>
        </p:txBody>
      </p:sp>
      <p:sp>
        <p:nvSpPr>
          <p:cNvPr id="25" name="Text 23"/>
          <p:cNvSpPr/>
          <p:nvPr/>
        </p:nvSpPr>
        <p:spPr>
          <a:xfrm>
            <a:off x="2047756" y="6334125"/>
            <a:ext cx="4047649" cy="1064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4"/>
              </a:lnSpc>
              <a:buNone/>
            </a:pPr>
            <a:r>
              <a:rPr lang="en-US" sz="1746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работоспособности системы и ее внедрение в производство.</a:t>
            </a:r>
            <a:endParaRPr lang="en-US" sz="1746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2023-11-06T05:52:49Z</dcterms:created>
  <dcterms:modified xsi:type="dcterms:W3CDTF">2023-11-06T05:52:49Z</dcterms:modified>
</cp:coreProperties>
</file>