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2" r:id="rId12"/>
    <p:sldId id="259" r:id="rId13"/>
    <p:sldId id="260" r:id="rId14"/>
    <p:sldId id="261" r:id="rId15"/>
    <p:sldId id="262" r:id="rId16"/>
    <p:sldId id="266" r:id="rId17"/>
    <p:sldId id="270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253482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log-shipper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alpine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6</a:t>
            </a:r>
            <a:r>
              <a:rPr lang="en-US" dirty="0"/>
              <a:t> - Kubernetes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344855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sleep3.0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10046" y="3387970"/>
            <a:ext cx="3182816" cy="6682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4 - First </a:t>
            </a:r>
            <a:r>
              <a:rPr lang="en-US" dirty="0" err="1"/>
              <a:t>kubectl</a:t>
            </a:r>
            <a:r>
              <a:rPr lang="en-US" dirty="0"/>
              <a:t>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9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33283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Section </a:t>
            </a:r>
            <a:r>
              <a:rPr lang="en-US" sz="3600" dirty="0" smtClean="0"/>
              <a:t>5 </a:t>
            </a:r>
            <a:r>
              <a:rPr lang="en-US" sz="3600" dirty="0"/>
              <a:t>- </a:t>
            </a:r>
            <a:r>
              <a:rPr lang="en-GB" sz="3600" dirty="0" smtClean="0"/>
              <a:t>Kubernetes </a:t>
            </a:r>
            <a:r>
              <a:rPr lang="en-GB" sz="3600" dirty="0"/>
              <a:t>object definition file - </a:t>
            </a:r>
            <a:r>
              <a:rPr lang="en-GB" sz="3600" dirty="0" err="1"/>
              <a:t>yaml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5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826686"/>
            <a:ext cx="4532720" cy="20036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41629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yml</a:t>
            </a:r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8249"/>
              </p:ext>
            </p:extLst>
          </p:nvPr>
        </p:nvGraphicFramePr>
        <p:xfrm>
          <a:off x="743132" y="745792"/>
          <a:ext cx="51874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703">
                  <a:extLst>
                    <a:ext uri="{9D8B030D-6E8A-4147-A177-3AD203B41FA5}">
                      <a16:colId xmlns:a16="http://schemas.microsoft.com/office/drawing/2014/main" val="613389526"/>
                    </a:ext>
                  </a:extLst>
                </a:gridCol>
                <a:gridCol w="2593703">
                  <a:extLst>
                    <a:ext uri="{9D8B030D-6E8A-4147-A177-3AD203B41FA5}">
                      <a16:colId xmlns:a16="http://schemas.microsoft.com/office/drawing/2014/main" val="3986409439"/>
                    </a:ext>
                  </a:extLst>
                </a:gridCol>
              </a:tblGrid>
              <a:tr h="350714">
                <a:tc>
                  <a:txBody>
                    <a:bodyPr/>
                    <a:lstStyle/>
                    <a:p>
                      <a:r>
                        <a:rPr lang="en-GB" dirty="0" smtClean="0"/>
                        <a:t>kind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apiVersion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23597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Pod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1311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0123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ReplicaSet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6987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391948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 smtClean="0">
                <a:solidFill>
                  <a:schemeClr val="accent2"/>
                </a:solidFill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production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tier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Section 4 - First kubectl commands</vt:lpstr>
      <vt:lpstr>PowerPoint Presentation</vt:lpstr>
      <vt:lpstr>Section 5 - Kubernetes object definition file - yaml</vt:lpstr>
      <vt:lpstr>PowerPoint Presentation</vt:lpstr>
      <vt:lpstr>PowerPoint Presentation</vt:lpstr>
      <vt:lpstr>PowerPoint Presentation</vt:lpstr>
      <vt:lpstr>PowerPoint Presentation</vt:lpstr>
      <vt:lpstr>Section 6 - Kubernetes Services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42</cp:revision>
  <dcterms:created xsi:type="dcterms:W3CDTF">2021-04-24T19:29:57Z</dcterms:created>
  <dcterms:modified xsi:type="dcterms:W3CDTF">2021-05-20T14:57:59Z</dcterms:modified>
</cp:coreProperties>
</file>