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71" r:id="rId5"/>
    <p:sldId id="273" r:id="rId6"/>
    <p:sldId id="272" r:id="rId7"/>
    <p:sldId id="259" r:id="rId8"/>
    <p:sldId id="260" r:id="rId9"/>
    <p:sldId id="261" r:id="rId10"/>
    <p:sldId id="262" r:id="rId11"/>
    <p:sldId id="266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73" y="-19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6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7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0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4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7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62DA-8992-4475-B647-5FA8317943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2 - Kubernetes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615"/>
            <a:ext cx="7856901" cy="4663844"/>
          </a:xfrm>
          <a:prstGeom prst="rect">
            <a:avLst/>
          </a:prstGeom>
        </p:spPr>
      </p:pic>
      <p:cxnSp>
        <p:nvCxnSpPr>
          <p:cNvPr id="16" name="Elbow Connector 15"/>
          <p:cNvCxnSpPr/>
          <p:nvPr/>
        </p:nvCxnSpPr>
        <p:spPr>
          <a:xfrm flipV="1">
            <a:off x="1332412" y="2481943"/>
            <a:ext cx="1210491" cy="374470"/>
          </a:xfrm>
          <a:prstGeom prst="bentConnector3">
            <a:avLst>
              <a:gd name="adj1" fmla="val 360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0090" y="1009753"/>
            <a:ext cx="3595189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ClusterIP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8170091" y="661498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692262" y="2994912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4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 smtClean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1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162606" cy="344855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ubuntu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-sleeper-pod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ubuntu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-sleeper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ubuntu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-sleeper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command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sleep3.0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args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"15"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10046" y="3387970"/>
            <a:ext cx="3182816" cy="66821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532720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APP_PORT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"8080"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48525" y="3133726"/>
            <a:ext cx="2882596" cy="150494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9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3440519" cy="1249827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00943" y="2145315"/>
            <a:ext cx="3432057" cy="153768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APP_DB_USER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valueFrom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configMapKeyRef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592481" y="3830183"/>
            <a:ext cx="3432057" cy="153768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APP_DB_USER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valueFrom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secretKeyRef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211977" y="2551611"/>
            <a:ext cx="1741714" cy="289124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</a:t>
            </a:r>
            <a:endParaRPr lang="en-GB" b="1" dirty="0">
              <a:solidFill>
                <a:schemeClr val="bg1"/>
              </a:solidFill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56611" y="2551611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33611" y="2538546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98766" y="5695406"/>
            <a:ext cx="8361970" cy="24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layer</a:t>
            </a:r>
            <a:endParaRPr lang="en-GB" dirty="0"/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>
            <a:off x="3082834" y="5442857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29210" y="5439809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994" y="5427617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626276" y="2570797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9520210" y="5461145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7160" y="247389"/>
            <a:ext cx="793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K_S2_one_master_3workers_nodes.png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243205"/>
            <a:ext cx="10515600" cy="82794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K_etcd_db.png</a:t>
            </a:r>
            <a:endParaRPr lang="en-GB" sz="1400" dirty="0"/>
          </a:p>
        </p:txBody>
      </p:sp>
      <p:pic>
        <p:nvPicPr>
          <p:cNvPr id="6" name="Picture 5" descr="Database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80" y="2378666"/>
            <a:ext cx="1318138" cy="18275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03" y="2530991"/>
            <a:ext cx="4669027" cy="16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/>
              <a:t>4 - First </a:t>
            </a:r>
            <a:r>
              <a:rPr lang="en-US" dirty="0" err="1"/>
              <a:t>kubectl</a:t>
            </a:r>
            <a:r>
              <a:rPr lang="en-US" dirty="0"/>
              <a:t> 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9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532720" cy="33283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container-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9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 smtClean="0"/>
              <a:t>6</a:t>
            </a:r>
            <a:r>
              <a:rPr lang="en-US" dirty="0"/>
              <a:t> - Kubernetes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18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85453" y="400049"/>
            <a:ext cx="3906547" cy="4610101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8285453" y="225922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177"/>
            <a:ext cx="7931382" cy="45121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905874" y="2521528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65073" y="1627910"/>
            <a:ext cx="1115291" cy="5334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/>
          <p:cNvCxnSpPr>
            <a:stCxn id="17" idx="1"/>
            <a:endCxn id="18" idx="3"/>
          </p:cNvCxnSpPr>
          <p:nvPr/>
        </p:nvCxnSpPr>
        <p:spPr>
          <a:xfrm rot="10800000">
            <a:off x="5680364" y="1894611"/>
            <a:ext cx="3225510" cy="761567"/>
          </a:xfrm>
          <a:prstGeom prst="bentConnector3">
            <a:avLst>
              <a:gd name="adj1" fmla="val 28094"/>
            </a:avLst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87063" y="748306"/>
            <a:ext cx="5167812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8960" y="748305"/>
            <a:ext cx="5167812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279" y="2473234"/>
            <a:ext cx="3000583" cy="6096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27611" y="3979817"/>
            <a:ext cx="3234242" cy="58347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nip Single Corner Rectangle 5"/>
          <p:cNvSpPr/>
          <p:nvPr/>
        </p:nvSpPr>
        <p:spPr>
          <a:xfrm>
            <a:off x="544105" y="40005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6592480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cxnSp>
        <p:nvCxnSpPr>
          <p:cNvPr id="3" name="Elbow Connector 2"/>
          <p:cNvCxnSpPr>
            <a:stCxn id="12" idx="1"/>
            <a:endCxn id="13" idx="3"/>
          </p:cNvCxnSpPr>
          <p:nvPr/>
        </p:nvCxnSpPr>
        <p:spPr>
          <a:xfrm rot="10800000" flipV="1">
            <a:off x="4261853" y="2778034"/>
            <a:ext cx="2931426" cy="1493520"/>
          </a:xfrm>
          <a:prstGeom prst="bentConnector3">
            <a:avLst>
              <a:gd name="adj1" fmla="val 3544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96" y="0"/>
            <a:ext cx="9994707" cy="68360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749800" y="1498600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9800" y="1498600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49800" y="1498600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32867" y="3945463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395" y="4013215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24398" y="3996275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0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Section 2 - Kubernetes architecture</vt:lpstr>
      <vt:lpstr>PowerPoint Presentation</vt:lpstr>
      <vt:lpstr>K_etcd_db.png</vt:lpstr>
      <vt:lpstr>Section 4 - First kubectl commands</vt:lpstr>
      <vt:lpstr>PowerPoint Presentation</vt:lpstr>
      <vt:lpstr>Section 6 - Kubernetes Services</vt:lpstr>
      <vt:lpstr>PowerPoint Presentation</vt:lpstr>
      <vt:lpstr>PowerPoint Presentation</vt:lpstr>
      <vt:lpstr>PowerPoint Presentation</vt:lpstr>
      <vt:lpstr>PowerPoint Presentation</vt:lpstr>
      <vt:lpstr>Section 7</vt:lpstr>
      <vt:lpstr>PowerPoint Presentation</vt:lpstr>
      <vt:lpstr>PowerPoint Presentation</vt:lpstr>
      <vt:lpstr>PowerPoint Presentation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apiVersion: v1 kind: Pod metadata:   name: nginx-pod   labels:      app: my-app   spec:   containers:   - name: nginx-container     image: nginx</dc:title>
  <dc:creator>Gerassimos Mitropoulos</dc:creator>
  <cp:lastModifiedBy>Gerassimos Mitropoulos</cp:lastModifiedBy>
  <cp:revision>36</cp:revision>
  <dcterms:created xsi:type="dcterms:W3CDTF">2021-04-24T19:29:57Z</dcterms:created>
  <dcterms:modified xsi:type="dcterms:W3CDTF">2021-05-19T11:49:22Z</dcterms:modified>
</cp:coreProperties>
</file>