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979" y="4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6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57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02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0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90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57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40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67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93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7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62DA-8992-4475-B647-5FA8317943B2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48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85453" y="400049"/>
            <a:ext cx="3906547" cy="4610101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30008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8285453" y="225922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177"/>
            <a:ext cx="7931382" cy="451217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905874" y="2521528"/>
            <a:ext cx="1963017" cy="26929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565073" y="1627910"/>
            <a:ext cx="1115291" cy="53340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Elbow Connector 22"/>
          <p:cNvCxnSpPr>
            <a:stCxn id="17" idx="1"/>
            <a:endCxn id="18" idx="3"/>
          </p:cNvCxnSpPr>
          <p:nvPr/>
        </p:nvCxnSpPr>
        <p:spPr>
          <a:xfrm rot="10800000">
            <a:off x="5680364" y="1894611"/>
            <a:ext cx="3225510" cy="761567"/>
          </a:xfrm>
          <a:prstGeom prst="bentConnector3">
            <a:avLst>
              <a:gd name="adj1" fmla="val 28094"/>
            </a:avLst>
          </a:prstGeom>
          <a:ln w="2857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87063" y="748306"/>
            <a:ext cx="5167812" cy="55762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endParaRPr lang="en-GB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8960" y="748305"/>
            <a:ext cx="5167812" cy="5576295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30008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93279" y="2473234"/>
            <a:ext cx="3000583" cy="6096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27611" y="3979817"/>
            <a:ext cx="3234242" cy="583473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nip Single Corner Rectangle 5"/>
          <p:cNvSpPr/>
          <p:nvPr/>
        </p:nvSpPr>
        <p:spPr>
          <a:xfrm>
            <a:off x="544105" y="40005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6592480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endParaRPr lang="en-GB" dirty="0"/>
          </a:p>
        </p:txBody>
      </p:sp>
      <p:cxnSp>
        <p:nvCxnSpPr>
          <p:cNvPr id="3" name="Elbow Connector 2"/>
          <p:cNvCxnSpPr>
            <a:stCxn id="12" idx="1"/>
            <a:endCxn id="13" idx="3"/>
          </p:cNvCxnSpPr>
          <p:nvPr/>
        </p:nvCxnSpPr>
        <p:spPr>
          <a:xfrm rot="10800000" flipV="1">
            <a:off x="4261853" y="2778034"/>
            <a:ext cx="2931426" cy="1493520"/>
          </a:xfrm>
          <a:prstGeom prst="bentConnector3">
            <a:avLst>
              <a:gd name="adj1" fmla="val 35443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>ADVA Optical Networking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apiVersion: v1 kind: Pod metadata:   name: nginx-pod   labels:      app: my-app   spec:   containers:   - name: nginx-container     image: nginx </dc:title>
  <dc:creator>Gerassimos Mitropoulos</dc:creator>
  <cp:lastModifiedBy>Gerassimos Mitropoulos</cp:lastModifiedBy>
  <cp:revision>18</cp:revision>
  <dcterms:created xsi:type="dcterms:W3CDTF">2021-04-24T19:29:57Z</dcterms:created>
  <dcterms:modified xsi:type="dcterms:W3CDTF">2021-04-27T20:30:46Z</dcterms:modified>
</cp:coreProperties>
</file>