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2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6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7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0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4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62DA-8992-4475-B647-5FA8317943B2}" type="datetimeFigureOut">
              <a:rPr lang="en-GB" smtClean="0"/>
              <a:t>24/04/2021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5D1B-687A-47CA-9062-DCFE462F9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635981"/>
            <a:ext cx="4476206" cy="3249561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137237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355840" y="3359727"/>
            <a:ext cx="3894183" cy="221085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268549" y="3657601"/>
            <a:ext cx="3853543" cy="200198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>
            <a:off x="5255622" y="4658591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7829" y="0"/>
            <a:ext cx="850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0 - </a:t>
            </a:r>
            <a:r>
              <a:rPr lang="en-US" dirty="0" smtClean="0"/>
              <a:t>Example No space between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310" y="2800351"/>
            <a:ext cx="4476206" cy="3524250"/>
          </a:xfrm>
          <a:solidFill>
            <a:schemeClr val="tx1"/>
          </a:solidFill>
        </p:spPr>
        <p:txBody>
          <a:bodyPr lIns="180000" tIns="18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-pod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576295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10" name="Left Arrow 9"/>
          <p:cNvSpPr/>
          <p:nvPr/>
        </p:nvSpPr>
        <p:spPr>
          <a:xfrm>
            <a:off x="5255622" y="4665707"/>
            <a:ext cx="1966688" cy="384086"/>
          </a:xfrm>
          <a:prstGeom prst="leftArrow">
            <a:avLst>
              <a:gd name="adj1" fmla="val 50000"/>
              <a:gd name="adj2" fmla="val 82238"/>
            </a:avLst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32097" y="0"/>
            <a:ext cx="388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Spacing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340603" y="3629024"/>
            <a:ext cx="3657597" cy="244792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95399" y="3990974"/>
            <a:ext cx="3876675" cy="219075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2097" y="748305"/>
            <a:ext cx="6141720" cy="5433420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18000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ReplicaSet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nginx-rs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my-app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GB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      </a:t>
            </a:r>
            <a:r>
              <a:rPr lang="en-GB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2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GB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1221415" y="3092656"/>
            <a:ext cx="3162049" cy="5743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552924" y="4282005"/>
            <a:ext cx="2830540" cy="61993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rved Left Arrow 4"/>
          <p:cNvSpPr/>
          <p:nvPr/>
        </p:nvSpPr>
        <p:spPr>
          <a:xfrm>
            <a:off x="4553289" y="3388604"/>
            <a:ext cx="751002" cy="1513334"/>
          </a:xfrm>
          <a:prstGeom prst="curvedLeftArrow">
            <a:avLst>
              <a:gd name="adj1" fmla="val 25000"/>
              <a:gd name="adj2" fmla="val 63918"/>
              <a:gd name="adj3" fmla="val 25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2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apiVersion: v1 kind: Pod metadata:   name: nginx-pod   labels:      app: my-app   spec:   containers:   - name: nginx-container     image: nginx</vt:lpstr>
      <vt:lpstr>apiVersion: v1 kind: Pod metadata:   name: nginx-pod   labels:      app: my-app   spec:   containers:   - name: nginx-container     image: nginx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apiVersion: v1 kind: Pod metadata:   name: nginx-pod   labels:      app: my-app   spec:   containers:   - name: nginx-container     image: nginx </dc:title>
  <dc:creator>Gerassimos Mitropoulos</dc:creator>
  <cp:lastModifiedBy>Gerassimos Mitropoulos</cp:lastModifiedBy>
  <cp:revision>7</cp:revision>
  <dcterms:created xsi:type="dcterms:W3CDTF">2021-04-24T19:29:57Z</dcterms:created>
  <dcterms:modified xsi:type="dcterms:W3CDTF">2021-04-24T20:17:42Z</dcterms:modified>
</cp:coreProperties>
</file>