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48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15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592481" y="748306"/>
            <a:ext cx="4162606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pod-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-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container-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resources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request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  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  memory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300Mi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cpu</a:t>
            </a:r>
            <a:r>
              <a:rPr lang="en-GB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0.5</a:t>
            </a:r>
            <a:endParaRPr lang="en-GB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6598349" y="419100"/>
            <a:ext cx="2038350" cy="348255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pod.yml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977743" y="3429000"/>
            <a:ext cx="3570514" cy="138248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7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Section 10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</dc:title>
  <dc:creator>Gerassimos Mitropoulos</dc:creator>
  <cp:lastModifiedBy>Gerassimos Mitropoulos</cp:lastModifiedBy>
  <cp:revision>51</cp:revision>
  <dcterms:created xsi:type="dcterms:W3CDTF">2021-04-24T19:29:57Z</dcterms:created>
  <dcterms:modified xsi:type="dcterms:W3CDTF">2022-09-09T09:42:19Z</dcterms:modified>
</cp:coreProperties>
</file>